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4" r:id="rId4"/>
    <p:sldMasterId id="2147483666" r:id="rId5"/>
    <p:sldMasterId id="2147483667" r:id="rId6"/>
    <p:sldMasterId id="2147483669" r:id="rId7"/>
    <p:sldMasterId id="2147483671" r:id="rId8"/>
    <p:sldMasterId id="2147483672" r:id="rId9"/>
    <p:sldMasterId id="2147483674" r:id="rId10"/>
    <p:sldMasterId id="2147483675" r:id="rId11"/>
    <p:sldMasterId id="2147483677" r:id="rId12"/>
    <p:sldMasterId id="2147483678" r:id="rId13"/>
    <p:sldMasterId id="2147483681" r:id="rId14"/>
    <p:sldMasterId id="2147483682" r:id="rId15"/>
    <p:sldMasterId id="2147483686" r:id="rId16"/>
    <p:sldMasterId id="2147483687" r:id="rId17"/>
    <p:sldMasterId id="2147483689" r:id="rId18"/>
    <p:sldMasterId id="2147483690" r:id="rId19"/>
    <p:sldMasterId id="2147483692" r:id="rId20"/>
    <p:sldMasterId id="2147483693" r:id="rId21"/>
    <p:sldMasterId id="2147483695" r:id="rId22"/>
    <p:sldMasterId id="2147483696" r:id="rId23"/>
    <p:sldMasterId id="2147483698" r:id="rId24"/>
    <p:sldMasterId id="2147483699" r:id="rId25"/>
    <p:sldMasterId id="2147483701" r:id="rId26"/>
    <p:sldMasterId id="2147483702" r:id="rId27"/>
    <p:sldMasterId id="2147483705" r:id="rId28"/>
    <p:sldMasterId id="2147483706" r:id="rId29"/>
    <p:sldMasterId id="2147483709" r:id="rId30"/>
    <p:sldMasterId id="2147483710" r:id="rId31"/>
    <p:sldMasterId id="2147483712" r:id="rId32"/>
    <p:sldMasterId id="2147483713" r:id="rId33"/>
    <p:sldMasterId id="2147483715" r:id="rId34"/>
    <p:sldMasterId id="2147483716" r:id="rId35"/>
    <p:sldMasterId id="2147483718" r:id="rId36"/>
    <p:sldMasterId id="2147483719" r:id="rId37"/>
    <p:sldMasterId id="2147483722" r:id="rId38"/>
    <p:sldMasterId id="2147483723" r:id="rId39"/>
    <p:sldMasterId id="2147483726" r:id="rId40"/>
    <p:sldMasterId id="2147483727" r:id="rId41"/>
    <p:sldMasterId id="2147483730" r:id="rId42"/>
    <p:sldMasterId id="2147483731" r:id="rId43"/>
    <p:sldMasterId id="2147483734" r:id="rId44"/>
    <p:sldMasterId id="2147483735" r:id="rId45"/>
    <p:sldMasterId id="2147483737" r:id="rId46"/>
    <p:sldMasterId id="2147483738" r:id="rId47"/>
    <p:sldMasterId id="2147483741" r:id="rId48"/>
    <p:sldMasterId id="2147483742" r:id="rId49"/>
    <p:sldMasterId id="2147483744" r:id="rId50"/>
    <p:sldMasterId id="2147483745" r:id="rId51"/>
    <p:sldMasterId id="2147483747" r:id="rId52"/>
  </p:sldMasterIdLst>
  <p:notesMasterIdLst>
    <p:notesMasterId r:id="rId54"/>
  </p:notesMasterIdLst>
  <p:sldIdLst>
    <p:sldId id="256" r:id="rId53"/>
    <p:sldId id="259" r:id="rId55"/>
    <p:sldId id="258" r:id="rId56"/>
    <p:sldId id="268" r:id="rId57"/>
    <p:sldId id="293" r:id="rId58"/>
    <p:sldId id="294" r:id="rId59"/>
    <p:sldId id="295" r:id="rId60"/>
    <p:sldId id="296" r:id="rId61"/>
    <p:sldId id="270" r:id="rId62"/>
    <p:sldId id="300" r:id="rId63"/>
    <p:sldId id="298" r:id="rId64"/>
    <p:sldId id="299" r:id="rId65"/>
    <p:sldId id="292" r:id="rId66"/>
    <p:sldId id="297" r:id="rId67"/>
    <p:sldId id="271" r:id="rId68"/>
    <p:sldId id="277" r:id="rId69"/>
    <p:sldId id="282" r:id="rId70"/>
    <p:sldId id="301" r:id="rId71"/>
    <p:sldId id="283" r:id="rId72"/>
    <p:sldId id="284" r:id="rId73"/>
    <p:sldId id="285" r:id="rId74"/>
    <p:sldId id="289" r:id="rId75"/>
    <p:sldId id="290" r:id="rId76"/>
    <p:sldId id="275" r:id="rId77"/>
    <p:sldId id="302" r:id="rId78"/>
    <p:sldId id="276" r:id="rId79"/>
    <p:sldId id="278" r:id="rId80"/>
    <p:sldId id="279" r:id="rId81"/>
    <p:sldId id="281" r:id="rId82"/>
    <p:sldId id="269" r:id="rId83"/>
    <p:sldId id="303" r:id="rId84"/>
    <p:sldId id="263" r:id="rId85"/>
    <p:sldId id="264" r:id="rId86"/>
    <p:sldId id="265" r:id="rId87"/>
    <p:sldId id="266" r:id="rId88"/>
    <p:sldId id="267" r:id="rId89"/>
    <p:sldId id="304" r:id="rId9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5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0" d="100"/>
          <a:sy n="60" d="100"/>
        </p:scale>
        <p:origin x="414" y="1218"/>
      </p:cViewPr>
      <p:guideLst/>
    </p:cSldViewPr>
  </p:slideViewPr>
  <p:notesTextViewPr>
    <p:cViewPr>
      <p:scale>
        <a:sx n="1" d="1"/>
        <a:sy n="1" d="1"/>
      </p:scale>
      <p:origin x="0" y="0"/>
    </p:cViewPr>
  </p:notesTextViewPr>
  <p:sorterViewPr>
    <p:cViewPr>
      <p:scale>
        <a:sx n="49" d="100"/>
        <a:sy n="49" d="100"/>
      </p:scale>
      <p:origin x="0" y="0"/>
    </p:cViewPr>
  </p:sorterViewPr>
  <p:gridSpacing cx="72008" cy="72008"/>
</p:viewPr>
</file>

<file path=ppt/_rels/presentation.xml.rels><?xml version="1.0" encoding="UTF-8" standalone="yes"?>
<Relationships xmlns="http://schemas.openxmlformats.org/package/2006/relationships"><Relationship Id="rId93" Type="http://schemas.openxmlformats.org/officeDocument/2006/relationships/tableStyles" Target="tableStyles.xml"/><Relationship Id="rId92" Type="http://schemas.openxmlformats.org/officeDocument/2006/relationships/viewProps" Target="viewProps.xml"/><Relationship Id="rId91" Type="http://schemas.openxmlformats.org/officeDocument/2006/relationships/presProps" Target="presProps.xml"/><Relationship Id="rId90" Type="http://schemas.openxmlformats.org/officeDocument/2006/relationships/slide" Target="slides/slide37.xml"/><Relationship Id="rId9" Type="http://schemas.openxmlformats.org/officeDocument/2006/relationships/slideMaster" Target="slideMasters/slideMaster8.xml"/><Relationship Id="rId89" Type="http://schemas.openxmlformats.org/officeDocument/2006/relationships/slide" Target="slides/slide36.xml"/><Relationship Id="rId88" Type="http://schemas.openxmlformats.org/officeDocument/2006/relationships/slide" Target="slides/slide35.xml"/><Relationship Id="rId87" Type="http://schemas.openxmlformats.org/officeDocument/2006/relationships/slide" Target="slides/slide34.xml"/><Relationship Id="rId86" Type="http://schemas.openxmlformats.org/officeDocument/2006/relationships/slide" Target="slides/slide33.xml"/><Relationship Id="rId85" Type="http://schemas.openxmlformats.org/officeDocument/2006/relationships/slide" Target="slides/slide32.xml"/><Relationship Id="rId84" Type="http://schemas.openxmlformats.org/officeDocument/2006/relationships/slide" Target="slides/slide31.xml"/><Relationship Id="rId83" Type="http://schemas.openxmlformats.org/officeDocument/2006/relationships/slide" Target="slides/slide30.xml"/><Relationship Id="rId82" Type="http://schemas.openxmlformats.org/officeDocument/2006/relationships/slide" Target="slides/slide29.xml"/><Relationship Id="rId81" Type="http://schemas.openxmlformats.org/officeDocument/2006/relationships/slide" Target="slides/slide28.xml"/><Relationship Id="rId80" Type="http://schemas.openxmlformats.org/officeDocument/2006/relationships/slide" Target="slides/slide27.xml"/><Relationship Id="rId8" Type="http://schemas.openxmlformats.org/officeDocument/2006/relationships/slideMaster" Target="slideMasters/slideMaster7.xml"/><Relationship Id="rId79" Type="http://schemas.openxmlformats.org/officeDocument/2006/relationships/slide" Target="slides/slide26.xml"/><Relationship Id="rId78" Type="http://schemas.openxmlformats.org/officeDocument/2006/relationships/slide" Target="slides/slide25.xml"/><Relationship Id="rId77" Type="http://schemas.openxmlformats.org/officeDocument/2006/relationships/slide" Target="slides/slide24.xml"/><Relationship Id="rId76" Type="http://schemas.openxmlformats.org/officeDocument/2006/relationships/slide" Target="slides/slide23.xml"/><Relationship Id="rId75" Type="http://schemas.openxmlformats.org/officeDocument/2006/relationships/slide" Target="slides/slide22.xml"/><Relationship Id="rId74" Type="http://schemas.openxmlformats.org/officeDocument/2006/relationships/slide" Target="slides/slide21.xml"/><Relationship Id="rId73" Type="http://schemas.openxmlformats.org/officeDocument/2006/relationships/slide" Target="slides/slide20.xml"/><Relationship Id="rId72" Type="http://schemas.openxmlformats.org/officeDocument/2006/relationships/slide" Target="slides/slide19.xml"/><Relationship Id="rId71" Type="http://schemas.openxmlformats.org/officeDocument/2006/relationships/slide" Target="slides/slide18.xml"/><Relationship Id="rId70" Type="http://schemas.openxmlformats.org/officeDocument/2006/relationships/slide" Target="slides/slide17.xml"/><Relationship Id="rId7" Type="http://schemas.openxmlformats.org/officeDocument/2006/relationships/slideMaster" Target="slideMasters/slideMaster6.xml"/><Relationship Id="rId69" Type="http://schemas.openxmlformats.org/officeDocument/2006/relationships/slide" Target="slides/slide16.xml"/><Relationship Id="rId68" Type="http://schemas.openxmlformats.org/officeDocument/2006/relationships/slide" Target="slides/slide15.xml"/><Relationship Id="rId67" Type="http://schemas.openxmlformats.org/officeDocument/2006/relationships/slide" Target="slides/slide14.xml"/><Relationship Id="rId66" Type="http://schemas.openxmlformats.org/officeDocument/2006/relationships/slide" Target="slides/slide13.xml"/><Relationship Id="rId65" Type="http://schemas.openxmlformats.org/officeDocument/2006/relationships/slide" Target="slides/slide12.xml"/><Relationship Id="rId64" Type="http://schemas.openxmlformats.org/officeDocument/2006/relationships/slide" Target="slides/slide11.xml"/><Relationship Id="rId63" Type="http://schemas.openxmlformats.org/officeDocument/2006/relationships/slide" Target="slides/slide10.xml"/><Relationship Id="rId62" Type="http://schemas.openxmlformats.org/officeDocument/2006/relationships/slide" Target="slides/slide9.xml"/><Relationship Id="rId61" Type="http://schemas.openxmlformats.org/officeDocument/2006/relationships/slide" Target="slides/slide8.xml"/><Relationship Id="rId60" Type="http://schemas.openxmlformats.org/officeDocument/2006/relationships/slide" Target="slides/slide7.xml"/><Relationship Id="rId6" Type="http://schemas.openxmlformats.org/officeDocument/2006/relationships/slideMaster" Target="slideMasters/slideMaster5.xml"/><Relationship Id="rId59" Type="http://schemas.openxmlformats.org/officeDocument/2006/relationships/slide" Target="slides/slide6.xml"/><Relationship Id="rId58" Type="http://schemas.openxmlformats.org/officeDocument/2006/relationships/slide" Target="slides/slide5.xml"/><Relationship Id="rId57" Type="http://schemas.openxmlformats.org/officeDocument/2006/relationships/slide" Target="slides/slide4.xml"/><Relationship Id="rId56" Type="http://schemas.openxmlformats.org/officeDocument/2006/relationships/slide" Target="slides/slide3.xml"/><Relationship Id="rId55" Type="http://schemas.openxmlformats.org/officeDocument/2006/relationships/slide" Target="slides/slide2.xml"/><Relationship Id="rId54" Type="http://schemas.openxmlformats.org/officeDocument/2006/relationships/notesMaster" Target="notesMasters/notesMaster1.xml"/><Relationship Id="rId53" Type="http://schemas.openxmlformats.org/officeDocument/2006/relationships/slide" Target="slides/slide1.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423D9-7F97-477B-AFB3-E5DEF4B36B5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3D985-DC53-4386-B262-85287026AD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BA86855-8D0F-4FB8-8AB6-33D9A113F64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bg>
      <p:bgPr>
        <a:solidFill>
          <a:srgbClr val="F8F8F8"/>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phone 6 floating">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331" cy="6858000"/>
          </a:xfrm>
          <a:prstGeom prst="rect">
            <a:avLst/>
          </a:prstGeom>
        </p:spPr>
      </p:pic>
      <p:sp>
        <p:nvSpPr>
          <p:cNvPr id="3" name="矩形 2"/>
          <p:cNvSpPr/>
          <p:nvPr/>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7"/>
            <a:ext cx="2742447" cy="364275"/>
          </a:xfrm>
          <a:prstGeom prst="rect">
            <a:avLst/>
          </a:prstGeom>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166" y="6356747"/>
            <a:ext cx="2742447" cy="364275"/>
          </a:xfrm>
          <a:prstGeom prst="rect">
            <a:avLst/>
          </a:prstGeom>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331" cy="6858000"/>
          </a:xfrm>
          <a:prstGeom prst="rect">
            <a:avLst/>
          </a:prstGeom>
        </p:spPr>
      </p:pic>
      <p:sp>
        <p:nvSpPr>
          <p:cNvPr id="3" name="矩形 2"/>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331" cy="6858000"/>
          </a:xfrm>
          <a:prstGeom prst="rect">
            <a:avLst/>
          </a:prstGeom>
        </p:spPr>
      </p:pic>
      <p:sp>
        <p:nvSpPr>
          <p:cNvPr id="3" name="矩形 2"/>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331" cy="6858000"/>
          </a:xfrm>
          <a:prstGeom prst="rect">
            <a:avLst/>
          </a:prstGeom>
        </p:spPr>
      </p:pic>
      <p:sp>
        <p:nvSpPr>
          <p:cNvPr id="3" name="矩形 2"/>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phone 6 floatin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331" cy="6858000"/>
          </a:xfrm>
          <a:prstGeom prst="rect">
            <a:avLst/>
          </a:prstGeom>
        </p:spPr>
      </p:pic>
      <p:sp>
        <p:nvSpPr>
          <p:cNvPr id="3" name="矩形 2"/>
          <p:cNvSpPr/>
          <p:nvPr userDrawn="1"/>
        </p:nvSpPr>
        <p:spPr>
          <a:xfrm>
            <a:off x="0" y="0"/>
            <a:ext cx="12192000"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CDDB1F-BF0E-4C3D-A645-0B24DE8819C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B6B4C93-9FB4-4372-BDB3-8D287655D073}"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82C926-329E-43DE-A990-3A07A2A534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1C3CEF-B625-4558-9E75-934060632C1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1" name="矩形 10"/>
          <p:cNvSpPr/>
          <p:nvPr userDrawn="1"/>
        </p:nvSpPr>
        <p:spPr>
          <a:xfrm>
            <a:off x="0" y="0"/>
            <a:ext cx="12192000" cy="8811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87975" y="196417"/>
            <a:ext cx="10515600" cy="599151"/>
          </a:xfrm>
        </p:spPr>
        <p:txBody>
          <a:bodyPr>
            <a:normAutofit/>
          </a:bodyPr>
          <a:lstStyle>
            <a:lvl1pPr>
              <a:defRPr sz="2400">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矩形 11"/>
          <p:cNvSpPr/>
          <p:nvPr userDrawn="1"/>
        </p:nvSpPr>
        <p:spPr>
          <a:xfrm>
            <a:off x="0" y="6580909"/>
            <a:ext cx="12192000" cy="2715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组合 16"/>
          <p:cNvPicPr>
            <a:picLocks noChangeArrowheads="1"/>
          </p:cNvPicPr>
          <p:nvPr userDrawn="1"/>
        </p:nvPicPr>
        <p:blipFill>
          <a:blip r:embed="rId2" cstate="print">
            <a:biLevel thresh="25000"/>
            <a:extLst>
              <a:ext uri="{BEBA8EAE-BF5A-486C-A8C5-ECC9F3942E4B}">
                <a14:imgProps xmlns:a14="http://schemas.microsoft.com/office/drawing/2010/main">
                  <a14:imgLayer r:embed="rId3">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790386" y="55241"/>
            <a:ext cx="2026378" cy="73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9.xml"/></Relationships>
</file>

<file path=ppt/slideMasters/_rels/slideMaster11.xml.rels><?xml version="1.0" encoding="UTF-8" standalone="yes"?>
<Relationships xmlns="http://schemas.openxmlformats.org/package/2006/relationships"><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4" Type="http://schemas.openxmlformats.org/officeDocument/2006/relationships/theme" Target="../theme/theme14.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5.xml"/></Relationships>
</file>

<file path=ppt/slideMasters/_rels/slideMaster17.xml.rels><?xml version="1.0" encoding="UTF-8" standalone="yes"?>
<Relationships xmlns="http://schemas.openxmlformats.org/package/2006/relationships"><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6.xml"/></Relationships>
</file>

<file path=ppt/slideMasters/_rels/slideMaster19.xml.rels><?xml version="1.0" encoding="UTF-8" standalone="yes"?>
<Relationships xmlns="http://schemas.openxmlformats.org/package/2006/relationships"><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7.xml"/></Relationships>
</file>

<file path=ppt/slideMasters/_rels/slideMaster21.xml.rels><?xml version="1.0" encoding="UTF-8" standalone="yes"?>
<Relationships xmlns="http://schemas.openxmlformats.org/package/2006/relationships"><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8.xml"/></Relationships>
</file>

<file path=ppt/slideMasters/_rels/slideMaster23.xml.rels><?xml version="1.0" encoding="UTF-8" standalone="yes"?>
<Relationships xmlns="http://schemas.openxmlformats.org/package/2006/relationships"><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9.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27.xml.rels><?xml version="1.0" encoding="UTF-8" standalone="yes"?>
<Relationships xmlns="http://schemas.openxmlformats.org/package/2006/relationships"><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29.xml.rels><?xml version="1.0" encoding="UTF-8" standalone="yes"?>
<Relationships xmlns="http://schemas.openxmlformats.org/package/2006/relationships"><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4.xml"/></Relationships>
</file>

<file path=ppt/slideMasters/_rels/slideMaster31.xml.rels><?xml version="1.0" encoding="UTF-8" standalone="yes"?>
<Relationships xmlns="http://schemas.openxmlformats.org/package/2006/relationships"><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5.xml"/></Relationships>
</file>

<file path=ppt/slideMasters/_rels/slideMaster33.xml.rels><?xml version="1.0" encoding="UTF-8" standalone="yes"?>
<Relationships xmlns="http://schemas.openxmlformats.org/package/2006/relationships"><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xml"/></Relationships>
</file>

<file path=ppt/slideMasters/_rels/slideMaster35.xml.rels><?xml version="1.0" encoding="UTF-8" standalone="yes"?>
<Relationships xmlns="http://schemas.openxmlformats.org/package/2006/relationships"><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47.xml.rels><?xml version="1.0" encoding="UTF-8" standalone="yes"?>
<Relationships xmlns="http://schemas.openxmlformats.org/package/2006/relationships"><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8.xml"/></Relationships>
</file>

<file path=ppt/slideMasters/_rels/slideMaster49.xml.rels><?xml version="1.0" encoding="UTF-8" standalone="yes"?>
<Relationships xmlns="http://schemas.openxmlformats.org/package/2006/relationships"><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9.xml"/></Relationships>
</file>

<file path=ppt/slideMasters/_rels/slideMaster51.xml.rels><?xml version="1.0" encoding="UTF-8" standalone="yes"?>
<Relationships xmlns="http://schemas.openxmlformats.org/package/2006/relationships"><Relationship Id="rId1" Type="http://schemas.openxmlformats.org/officeDocument/2006/relationships/theme" Target="../theme/theme5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6"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8"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0"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7"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3"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82C926-329E-43DE-A990-3A07A2A534C7}"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DB1C3CEF-B625-4558-9E75-934060632C1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82C926-329E-43DE-A990-3A07A2A534C7}"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DB1C3CEF-B625-4558-9E75-934060632C1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6"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0"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CCDDB1F-BF0E-4C3D-A645-0B24DE8819C2}"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B6B4C93-9FB4-4372-BDB3-8D287655D0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ts val="475"/>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microsoft.com/office/2007/relationships/hdphoto" Target="../media/hdphoto2.wdp"/><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apo Productions - Real">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525833" y="-1794163"/>
            <a:ext cx="609600" cy="609600"/>
          </a:xfrm>
          <a:prstGeom prst="rect">
            <a:avLst/>
          </a:prstGeom>
        </p:spPr>
      </p:pic>
      <p:sp>
        <p:nvSpPr>
          <p:cNvPr id="10" name="文本框 3"/>
          <p:cNvSpPr txBox="1">
            <a:spLocks noChangeArrowheads="1"/>
          </p:cNvSpPr>
          <p:nvPr/>
        </p:nvSpPr>
        <p:spPr bwMode="auto">
          <a:xfrm>
            <a:off x="5074139" y="2039272"/>
            <a:ext cx="939860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dirty="0">
                <a:solidFill>
                  <a:schemeClr val="tx2"/>
                </a:solidFill>
                <a:latin typeface="微软雅黑" panose="020B0503020204020204" pitchFamily="34" charset="-122"/>
                <a:ea typeface="微软雅黑" panose="020B0503020204020204" pitchFamily="34" charset="-122"/>
              </a:rPr>
              <a:t>毕业论文</a:t>
            </a:r>
            <a:endParaRPr lang="en-US" altLang="zh-CN" sz="4800" b="1" dirty="0">
              <a:solidFill>
                <a:schemeClr val="tx2"/>
              </a:solidFill>
              <a:latin typeface="微软雅黑" panose="020B0503020204020204" pitchFamily="34" charset="-122"/>
              <a:ea typeface="微软雅黑" panose="020B0503020204020204" pitchFamily="34" charset="-122"/>
            </a:endParaRPr>
          </a:p>
          <a:p>
            <a:pPr eaLnBrk="1" hangingPunct="1"/>
            <a:r>
              <a:rPr lang="zh-CN" altLang="en-US" sz="5400" dirty="0" smtClean="0">
                <a:solidFill>
                  <a:schemeClr val="tx2"/>
                </a:solidFill>
                <a:latin typeface="微软雅黑" panose="020B0503020204020204" pitchFamily="34" charset="-122"/>
                <a:ea typeface="微软雅黑" panose="020B0503020204020204" pitchFamily="34" charset="-122"/>
              </a:rPr>
              <a:t>答辩红色简约</a:t>
            </a:r>
            <a:r>
              <a:rPr lang="en-US" altLang="zh-CN" sz="5400" dirty="0" smtClean="0">
                <a:solidFill>
                  <a:schemeClr val="tx2"/>
                </a:solidFill>
                <a:latin typeface="微软雅黑" panose="020B0503020204020204" pitchFamily="34" charset="-122"/>
                <a:ea typeface="微软雅黑" panose="020B0503020204020204" pitchFamily="34" charset="-122"/>
              </a:rPr>
              <a:t>PPT</a:t>
            </a:r>
            <a:r>
              <a:rPr lang="zh-CN" altLang="en-US" sz="5400" dirty="0" smtClean="0">
                <a:solidFill>
                  <a:schemeClr val="tx2"/>
                </a:solidFill>
                <a:latin typeface="微软雅黑" panose="020B0503020204020204" pitchFamily="34" charset="-122"/>
                <a:ea typeface="微软雅黑" panose="020B0503020204020204" pitchFamily="34" charset="-122"/>
              </a:rPr>
              <a:t>模板</a:t>
            </a:r>
            <a:endParaRPr lang="zh-CN" altLang="en-US" sz="5400" dirty="0">
              <a:solidFill>
                <a:schemeClr val="tx2"/>
              </a:solidFill>
              <a:latin typeface="微软雅黑" panose="020B0503020204020204" pitchFamily="34" charset="-122"/>
              <a:ea typeface="微软雅黑" panose="020B0503020204020204" pitchFamily="34" charset="-122"/>
            </a:endParaRPr>
          </a:p>
        </p:txBody>
      </p:sp>
      <p:grpSp>
        <p:nvGrpSpPr>
          <p:cNvPr id="19" name="组合 22"/>
          <p:cNvGrpSpPr/>
          <p:nvPr/>
        </p:nvGrpSpPr>
        <p:grpSpPr bwMode="auto">
          <a:xfrm>
            <a:off x="5180861" y="4453571"/>
            <a:ext cx="1897854" cy="469900"/>
            <a:chOff x="354887" y="3764672"/>
            <a:chExt cx="1897648" cy="469872"/>
          </a:xfrm>
        </p:grpSpPr>
        <p:sp>
          <p:nvSpPr>
            <p:cNvPr id="20" name="圆角矩形 19"/>
            <p:cNvSpPr/>
            <p:nvPr/>
          </p:nvSpPr>
          <p:spPr>
            <a:xfrm>
              <a:off x="354887" y="3764672"/>
              <a:ext cx="1817490" cy="469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grpSp>
          <p:nvGrpSpPr>
            <p:cNvPr id="21" name="组合 14"/>
            <p:cNvGrpSpPr/>
            <p:nvPr/>
          </p:nvGrpSpPr>
          <p:grpSpPr bwMode="auto">
            <a:xfrm>
              <a:off x="522348" y="3829833"/>
              <a:ext cx="1730187" cy="339551"/>
              <a:chOff x="4488675" y="3774995"/>
              <a:chExt cx="1726069" cy="339551"/>
            </a:xfrm>
          </p:grpSpPr>
          <p:sp>
            <p:nvSpPr>
              <p:cNvPr id="22" name="文本框 15"/>
              <p:cNvSpPr txBox="1">
                <a:spLocks noChangeArrowheads="1"/>
              </p:cNvSpPr>
              <p:nvPr/>
            </p:nvSpPr>
            <p:spPr bwMode="auto">
              <a:xfrm>
                <a:off x="4747110" y="3800393"/>
                <a:ext cx="1467634" cy="27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答辩人</a:t>
                </a:r>
                <a:r>
                  <a:rPr lang="zh-CN" altLang="en-US" sz="1200" dirty="0" smtClean="0">
                    <a:solidFill>
                      <a:schemeClr val="bg1"/>
                    </a:solidFill>
                    <a:latin typeface="微软雅黑" panose="020B0503020204020204" pitchFamily="34" charset="-122"/>
                    <a:ea typeface="微软雅黑" panose="020B0503020204020204" pitchFamily="34" charset="-122"/>
                  </a:rPr>
                  <a:t>：情缘素材</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3" name="Freeform 33"/>
              <p:cNvSpPr>
                <a:spLocks noEditPoints="1"/>
              </p:cNvSpPr>
              <p:nvPr/>
            </p:nvSpPr>
            <p:spPr bwMode="auto">
              <a:xfrm>
                <a:off x="4488675" y="3774995"/>
                <a:ext cx="257493" cy="339551"/>
              </a:xfrm>
              <a:custGeom>
                <a:avLst/>
                <a:gdLst>
                  <a:gd name="T0" fmla="*/ 214462 w 742"/>
                  <a:gd name="T1" fmla="*/ 80447 h 975"/>
                  <a:gd name="T2" fmla="*/ 214115 w 742"/>
                  <a:gd name="T3" fmla="*/ 87413 h 975"/>
                  <a:gd name="T4" fmla="*/ 215156 w 742"/>
                  <a:gd name="T5" fmla="*/ 94726 h 975"/>
                  <a:gd name="T6" fmla="*/ 202663 w 742"/>
                  <a:gd name="T7" fmla="*/ 123631 h 975"/>
                  <a:gd name="T8" fmla="*/ 207174 w 742"/>
                  <a:gd name="T9" fmla="*/ 91592 h 975"/>
                  <a:gd name="T10" fmla="*/ 206480 w 742"/>
                  <a:gd name="T11" fmla="*/ 83582 h 975"/>
                  <a:gd name="T12" fmla="*/ 208215 w 742"/>
                  <a:gd name="T13" fmla="*/ 78706 h 975"/>
                  <a:gd name="T14" fmla="*/ 210298 w 742"/>
                  <a:gd name="T15" fmla="*/ 32388 h 975"/>
                  <a:gd name="T16" fmla="*/ 213074 w 742"/>
                  <a:gd name="T17" fmla="*/ 39701 h 975"/>
                  <a:gd name="T18" fmla="*/ 235283 w 742"/>
                  <a:gd name="T19" fmla="*/ 58159 h 975"/>
                  <a:gd name="T20" fmla="*/ 213074 w 742"/>
                  <a:gd name="T21" fmla="*/ 78706 h 975"/>
                  <a:gd name="T22" fmla="*/ 147139 w 742"/>
                  <a:gd name="T23" fmla="*/ 1393 h 975"/>
                  <a:gd name="T24" fmla="*/ 205786 w 742"/>
                  <a:gd name="T25" fmla="*/ 35174 h 975"/>
                  <a:gd name="T26" fmla="*/ 178718 w 742"/>
                  <a:gd name="T27" fmla="*/ 64428 h 975"/>
                  <a:gd name="T28" fmla="*/ 75305 w 742"/>
                  <a:gd name="T29" fmla="*/ 81492 h 975"/>
                  <a:gd name="T30" fmla="*/ 106884 w 742"/>
                  <a:gd name="T31" fmla="*/ 34129 h 975"/>
                  <a:gd name="T32" fmla="*/ 169001 w 742"/>
                  <a:gd name="T33" fmla="*/ 40398 h 975"/>
                  <a:gd name="T34" fmla="*/ 104802 w 742"/>
                  <a:gd name="T35" fmla="*/ 31343 h 975"/>
                  <a:gd name="T36" fmla="*/ 19780 w 742"/>
                  <a:gd name="T37" fmla="*/ 22288 h 975"/>
                  <a:gd name="T38" fmla="*/ 91962 w 742"/>
                  <a:gd name="T39" fmla="*/ 103084 h 975"/>
                  <a:gd name="T40" fmla="*/ 157897 w 742"/>
                  <a:gd name="T41" fmla="*/ 90199 h 975"/>
                  <a:gd name="T42" fmla="*/ 164490 w 742"/>
                  <a:gd name="T43" fmla="*/ 94378 h 975"/>
                  <a:gd name="T44" fmla="*/ 166225 w 742"/>
                  <a:gd name="T45" fmla="*/ 109353 h 975"/>
                  <a:gd name="T46" fmla="*/ 170390 w 742"/>
                  <a:gd name="T47" fmla="*/ 108656 h 975"/>
                  <a:gd name="T48" fmla="*/ 179412 w 742"/>
                  <a:gd name="T49" fmla="*/ 124328 h 975"/>
                  <a:gd name="T50" fmla="*/ 169001 w 742"/>
                  <a:gd name="T51" fmla="*/ 145572 h 975"/>
                  <a:gd name="T52" fmla="*/ 115560 w 742"/>
                  <a:gd name="T53" fmla="*/ 181790 h 975"/>
                  <a:gd name="T54" fmla="*/ 87103 w 742"/>
                  <a:gd name="T55" fmla="*/ 144179 h 975"/>
                  <a:gd name="T56" fmla="*/ 82939 w 742"/>
                  <a:gd name="T57" fmla="*/ 104477 h 975"/>
                  <a:gd name="T58" fmla="*/ 91268 w 742"/>
                  <a:gd name="T59" fmla="*/ 111791 h 975"/>
                  <a:gd name="T60" fmla="*/ 182882 w 742"/>
                  <a:gd name="T61" fmla="*/ 86368 h 975"/>
                  <a:gd name="T62" fmla="*/ 187394 w 742"/>
                  <a:gd name="T63" fmla="*/ 125373 h 975"/>
                  <a:gd name="T64" fmla="*/ 146445 w 742"/>
                  <a:gd name="T65" fmla="*/ 188756 h 975"/>
                  <a:gd name="T66" fmla="*/ 81551 w 742"/>
                  <a:gd name="T67" fmla="*/ 151492 h 975"/>
                  <a:gd name="T68" fmla="*/ 74263 w 742"/>
                  <a:gd name="T69" fmla="*/ 100298 h 975"/>
                  <a:gd name="T70" fmla="*/ 182882 w 742"/>
                  <a:gd name="T71" fmla="*/ 86368 h 975"/>
                  <a:gd name="T72" fmla="*/ 13534 w 742"/>
                  <a:gd name="T73" fmla="*/ 231591 h 975"/>
                  <a:gd name="T74" fmla="*/ 117295 w 742"/>
                  <a:gd name="T75" fmla="*/ 250397 h 975"/>
                  <a:gd name="T76" fmla="*/ 111048 w 742"/>
                  <a:gd name="T77" fmla="*/ 207213 h 975"/>
                  <a:gd name="T78" fmla="*/ 147139 w 742"/>
                  <a:gd name="T79" fmla="*/ 200596 h 975"/>
                  <a:gd name="T80" fmla="*/ 137422 w 742"/>
                  <a:gd name="T81" fmla="*/ 224278 h 975"/>
                  <a:gd name="T82" fmla="*/ 170737 w 742"/>
                  <a:gd name="T83" fmla="*/ 192586 h 975"/>
                  <a:gd name="T84" fmla="*/ 257493 w 742"/>
                  <a:gd name="T85" fmla="*/ 254228 h 9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2" h="975">
                    <a:moveTo>
                      <a:pt x="614" y="226"/>
                    </a:moveTo>
                    <a:cubicBezTo>
                      <a:pt x="617" y="226"/>
                      <a:pt x="618" y="228"/>
                      <a:pt x="618" y="231"/>
                    </a:cubicBezTo>
                    <a:lnTo>
                      <a:pt x="619" y="241"/>
                    </a:lnTo>
                    <a:cubicBezTo>
                      <a:pt x="619" y="247"/>
                      <a:pt x="616" y="247"/>
                      <a:pt x="617" y="251"/>
                    </a:cubicBezTo>
                    <a:lnTo>
                      <a:pt x="617" y="263"/>
                    </a:lnTo>
                    <a:cubicBezTo>
                      <a:pt x="617" y="267"/>
                      <a:pt x="620" y="268"/>
                      <a:pt x="620" y="272"/>
                    </a:cubicBezTo>
                    <a:lnTo>
                      <a:pt x="630" y="355"/>
                    </a:lnTo>
                    <a:cubicBezTo>
                      <a:pt x="625" y="365"/>
                      <a:pt x="589" y="365"/>
                      <a:pt x="584" y="355"/>
                    </a:cubicBezTo>
                    <a:lnTo>
                      <a:pt x="594" y="272"/>
                    </a:lnTo>
                    <a:cubicBezTo>
                      <a:pt x="594" y="268"/>
                      <a:pt x="596" y="266"/>
                      <a:pt x="597" y="263"/>
                    </a:cubicBezTo>
                    <a:lnTo>
                      <a:pt x="597" y="251"/>
                    </a:lnTo>
                    <a:cubicBezTo>
                      <a:pt x="597" y="247"/>
                      <a:pt x="595" y="246"/>
                      <a:pt x="595" y="240"/>
                    </a:cubicBezTo>
                    <a:lnTo>
                      <a:pt x="596" y="231"/>
                    </a:lnTo>
                    <a:cubicBezTo>
                      <a:pt x="596" y="228"/>
                      <a:pt x="597" y="226"/>
                      <a:pt x="600" y="226"/>
                    </a:cubicBezTo>
                    <a:lnTo>
                      <a:pt x="600" y="93"/>
                    </a:lnTo>
                    <a:lnTo>
                      <a:pt x="606" y="93"/>
                    </a:lnTo>
                    <a:cubicBezTo>
                      <a:pt x="610" y="93"/>
                      <a:pt x="614" y="96"/>
                      <a:pt x="614" y="100"/>
                    </a:cubicBezTo>
                    <a:lnTo>
                      <a:pt x="614" y="114"/>
                    </a:lnTo>
                    <a:lnTo>
                      <a:pt x="680" y="157"/>
                    </a:lnTo>
                    <a:cubicBezTo>
                      <a:pt x="685" y="160"/>
                      <a:pt x="684" y="166"/>
                      <a:pt x="678" y="167"/>
                    </a:cubicBezTo>
                    <a:lnTo>
                      <a:pt x="614" y="174"/>
                    </a:lnTo>
                    <a:lnTo>
                      <a:pt x="614" y="226"/>
                    </a:lnTo>
                    <a:close/>
                    <a:moveTo>
                      <a:pt x="60" y="54"/>
                    </a:moveTo>
                    <a:lnTo>
                      <a:pt x="424" y="4"/>
                    </a:lnTo>
                    <a:cubicBezTo>
                      <a:pt x="439" y="2"/>
                      <a:pt x="444" y="0"/>
                      <a:pt x="459" y="10"/>
                    </a:cubicBezTo>
                    <a:lnTo>
                      <a:pt x="593" y="101"/>
                    </a:lnTo>
                    <a:lnTo>
                      <a:pt x="593" y="177"/>
                    </a:lnTo>
                    <a:lnTo>
                      <a:pt x="515" y="185"/>
                    </a:lnTo>
                    <a:lnTo>
                      <a:pt x="526" y="234"/>
                    </a:lnTo>
                    <a:cubicBezTo>
                      <a:pt x="424" y="210"/>
                      <a:pt x="319" y="210"/>
                      <a:pt x="217" y="234"/>
                    </a:cubicBezTo>
                    <a:lnTo>
                      <a:pt x="237" y="144"/>
                    </a:lnTo>
                    <a:cubicBezTo>
                      <a:pt x="245" y="112"/>
                      <a:pt x="275" y="103"/>
                      <a:pt x="308" y="98"/>
                    </a:cubicBezTo>
                    <a:cubicBezTo>
                      <a:pt x="350" y="93"/>
                      <a:pt x="393" y="93"/>
                      <a:pt x="435" y="98"/>
                    </a:cubicBezTo>
                    <a:cubicBezTo>
                      <a:pt x="455" y="101"/>
                      <a:pt x="474" y="106"/>
                      <a:pt x="487" y="116"/>
                    </a:cubicBezTo>
                    <a:cubicBezTo>
                      <a:pt x="471" y="99"/>
                      <a:pt x="455" y="94"/>
                      <a:pt x="426" y="91"/>
                    </a:cubicBezTo>
                    <a:cubicBezTo>
                      <a:pt x="382" y="85"/>
                      <a:pt x="347" y="84"/>
                      <a:pt x="302" y="90"/>
                    </a:cubicBezTo>
                    <a:cubicBezTo>
                      <a:pt x="236" y="98"/>
                      <a:pt x="228" y="123"/>
                      <a:pt x="217" y="168"/>
                    </a:cubicBezTo>
                    <a:lnTo>
                      <a:pt x="57" y="64"/>
                    </a:lnTo>
                    <a:cubicBezTo>
                      <a:pt x="51" y="60"/>
                      <a:pt x="52" y="55"/>
                      <a:pt x="60" y="54"/>
                    </a:cubicBezTo>
                    <a:close/>
                    <a:moveTo>
                      <a:pt x="265" y="296"/>
                    </a:moveTo>
                    <a:cubicBezTo>
                      <a:pt x="265" y="284"/>
                      <a:pt x="269" y="284"/>
                      <a:pt x="279" y="287"/>
                    </a:cubicBezTo>
                    <a:cubicBezTo>
                      <a:pt x="306" y="294"/>
                      <a:pt x="427" y="272"/>
                      <a:pt x="455" y="259"/>
                    </a:cubicBezTo>
                    <a:cubicBezTo>
                      <a:pt x="460" y="257"/>
                      <a:pt x="465" y="255"/>
                      <a:pt x="469" y="261"/>
                    </a:cubicBezTo>
                    <a:cubicBezTo>
                      <a:pt x="472" y="263"/>
                      <a:pt x="473" y="267"/>
                      <a:pt x="474" y="271"/>
                    </a:cubicBezTo>
                    <a:cubicBezTo>
                      <a:pt x="477" y="282"/>
                      <a:pt x="477" y="297"/>
                      <a:pt x="478" y="308"/>
                    </a:cubicBezTo>
                    <a:cubicBezTo>
                      <a:pt x="478" y="310"/>
                      <a:pt x="479" y="313"/>
                      <a:pt x="479" y="314"/>
                    </a:cubicBezTo>
                    <a:cubicBezTo>
                      <a:pt x="480" y="322"/>
                      <a:pt x="482" y="323"/>
                      <a:pt x="485" y="321"/>
                    </a:cubicBezTo>
                    <a:cubicBezTo>
                      <a:pt x="488" y="319"/>
                      <a:pt x="489" y="316"/>
                      <a:pt x="491" y="312"/>
                    </a:cubicBezTo>
                    <a:cubicBezTo>
                      <a:pt x="495" y="304"/>
                      <a:pt x="499" y="300"/>
                      <a:pt x="504" y="300"/>
                    </a:cubicBezTo>
                    <a:cubicBezTo>
                      <a:pt x="514" y="300"/>
                      <a:pt x="520" y="325"/>
                      <a:pt x="517" y="357"/>
                    </a:cubicBezTo>
                    <a:cubicBezTo>
                      <a:pt x="513" y="389"/>
                      <a:pt x="502" y="414"/>
                      <a:pt x="492" y="414"/>
                    </a:cubicBezTo>
                    <a:cubicBezTo>
                      <a:pt x="489" y="414"/>
                      <a:pt x="488" y="415"/>
                      <a:pt x="487" y="418"/>
                    </a:cubicBezTo>
                    <a:cubicBezTo>
                      <a:pt x="478" y="463"/>
                      <a:pt x="448" y="501"/>
                      <a:pt x="413" y="521"/>
                    </a:cubicBezTo>
                    <a:cubicBezTo>
                      <a:pt x="383" y="538"/>
                      <a:pt x="365" y="538"/>
                      <a:pt x="333" y="522"/>
                    </a:cubicBezTo>
                    <a:cubicBezTo>
                      <a:pt x="296" y="504"/>
                      <a:pt x="265" y="464"/>
                      <a:pt x="256" y="418"/>
                    </a:cubicBezTo>
                    <a:cubicBezTo>
                      <a:pt x="255" y="415"/>
                      <a:pt x="254" y="414"/>
                      <a:pt x="251" y="414"/>
                    </a:cubicBezTo>
                    <a:cubicBezTo>
                      <a:pt x="241" y="414"/>
                      <a:pt x="230" y="389"/>
                      <a:pt x="226" y="357"/>
                    </a:cubicBezTo>
                    <a:cubicBezTo>
                      <a:pt x="223" y="325"/>
                      <a:pt x="229" y="300"/>
                      <a:pt x="239" y="300"/>
                    </a:cubicBezTo>
                    <a:cubicBezTo>
                      <a:pt x="244" y="300"/>
                      <a:pt x="249" y="306"/>
                      <a:pt x="254" y="316"/>
                    </a:cubicBezTo>
                    <a:cubicBezTo>
                      <a:pt x="256" y="320"/>
                      <a:pt x="261" y="326"/>
                      <a:pt x="263" y="321"/>
                    </a:cubicBezTo>
                    <a:cubicBezTo>
                      <a:pt x="265" y="318"/>
                      <a:pt x="265" y="300"/>
                      <a:pt x="265" y="296"/>
                    </a:cubicBezTo>
                    <a:close/>
                    <a:moveTo>
                      <a:pt x="527" y="248"/>
                    </a:moveTo>
                    <a:cubicBezTo>
                      <a:pt x="529" y="261"/>
                      <a:pt x="529" y="275"/>
                      <a:pt x="529" y="288"/>
                    </a:cubicBezTo>
                    <a:cubicBezTo>
                      <a:pt x="542" y="306"/>
                      <a:pt x="542" y="340"/>
                      <a:pt x="540" y="360"/>
                    </a:cubicBezTo>
                    <a:cubicBezTo>
                      <a:pt x="538" y="382"/>
                      <a:pt x="530" y="422"/>
                      <a:pt x="508" y="435"/>
                    </a:cubicBezTo>
                    <a:cubicBezTo>
                      <a:pt x="498" y="478"/>
                      <a:pt x="463" y="518"/>
                      <a:pt x="422" y="542"/>
                    </a:cubicBezTo>
                    <a:cubicBezTo>
                      <a:pt x="391" y="561"/>
                      <a:pt x="356" y="563"/>
                      <a:pt x="323" y="544"/>
                    </a:cubicBezTo>
                    <a:cubicBezTo>
                      <a:pt x="281" y="521"/>
                      <a:pt x="246" y="479"/>
                      <a:pt x="235" y="435"/>
                    </a:cubicBezTo>
                    <a:cubicBezTo>
                      <a:pt x="213" y="422"/>
                      <a:pt x="205" y="382"/>
                      <a:pt x="203" y="360"/>
                    </a:cubicBezTo>
                    <a:cubicBezTo>
                      <a:pt x="201" y="340"/>
                      <a:pt x="201" y="306"/>
                      <a:pt x="214" y="288"/>
                    </a:cubicBezTo>
                    <a:cubicBezTo>
                      <a:pt x="214" y="275"/>
                      <a:pt x="214" y="262"/>
                      <a:pt x="215" y="248"/>
                    </a:cubicBezTo>
                    <a:cubicBezTo>
                      <a:pt x="318" y="224"/>
                      <a:pt x="424" y="224"/>
                      <a:pt x="527" y="248"/>
                    </a:cubicBezTo>
                    <a:close/>
                    <a:moveTo>
                      <a:pt x="0" y="730"/>
                    </a:moveTo>
                    <a:cubicBezTo>
                      <a:pt x="10" y="707"/>
                      <a:pt x="23" y="686"/>
                      <a:pt x="39" y="665"/>
                    </a:cubicBezTo>
                    <a:cubicBezTo>
                      <a:pt x="112" y="573"/>
                      <a:pt x="186" y="603"/>
                      <a:pt x="252" y="554"/>
                    </a:cubicBezTo>
                    <a:cubicBezTo>
                      <a:pt x="276" y="615"/>
                      <a:pt x="294" y="664"/>
                      <a:pt x="338" y="719"/>
                    </a:cubicBezTo>
                    <a:lnTo>
                      <a:pt x="347" y="644"/>
                    </a:lnTo>
                    <a:lnTo>
                      <a:pt x="320" y="595"/>
                    </a:lnTo>
                    <a:cubicBezTo>
                      <a:pt x="317" y="590"/>
                      <a:pt x="316" y="581"/>
                      <a:pt x="319" y="576"/>
                    </a:cubicBezTo>
                    <a:cubicBezTo>
                      <a:pt x="346" y="589"/>
                      <a:pt x="397" y="589"/>
                      <a:pt x="424" y="576"/>
                    </a:cubicBezTo>
                    <a:cubicBezTo>
                      <a:pt x="426" y="582"/>
                      <a:pt x="426" y="589"/>
                      <a:pt x="424" y="594"/>
                    </a:cubicBezTo>
                    <a:lnTo>
                      <a:pt x="396" y="644"/>
                    </a:lnTo>
                    <a:lnTo>
                      <a:pt x="405" y="719"/>
                    </a:lnTo>
                    <a:cubicBezTo>
                      <a:pt x="449" y="664"/>
                      <a:pt x="467" y="615"/>
                      <a:pt x="492" y="553"/>
                    </a:cubicBezTo>
                    <a:cubicBezTo>
                      <a:pt x="554" y="598"/>
                      <a:pt x="632" y="574"/>
                      <a:pt x="704" y="665"/>
                    </a:cubicBezTo>
                    <a:cubicBezTo>
                      <a:pt x="720" y="686"/>
                      <a:pt x="733" y="707"/>
                      <a:pt x="742" y="730"/>
                    </a:cubicBezTo>
                    <a:cubicBezTo>
                      <a:pt x="524" y="971"/>
                      <a:pt x="219" y="975"/>
                      <a:pt x="0" y="73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grpSp>
      <p:grpSp>
        <p:nvGrpSpPr>
          <p:cNvPr id="24" name="组合 21"/>
          <p:cNvGrpSpPr/>
          <p:nvPr/>
        </p:nvGrpSpPr>
        <p:grpSpPr bwMode="auto">
          <a:xfrm>
            <a:off x="7988863" y="4453571"/>
            <a:ext cx="1817973" cy="469900"/>
            <a:chOff x="2705903" y="3808153"/>
            <a:chExt cx="1817776" cy="469872"/>
          </a:xfrm>
        </p:grpSpPr>
        <p:sp>
          <p:nvSpPr>
            <p:cNvPr id="25" name="圆角矩形 24"/>
            <p:cNvSpPr/>
            <p:nvPr/>
          </p:nvSpPr>
          <p:spPr>
            <a:xfrm>
              <a:off x="2706188" y="3808153"/>
              <a:ext cx="1817491" cy="469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grpSp>
          <p:nvGrpSpPr>
            <p:cNvPr id="26" name="组合 18"/>
            <p:cNvGrpSpPr/>
            <p:nvPr/>
          </p:nvGrpSpPr>
          <p:grpSpPr bwMode="auto">
            <a:xfrm>
              <a:off x="2870521" y="3889200"/>
              <a:ext cx="1653158" cy="307777"/>
              <a:chOff x="718649" y="3774995"/>
              <a:chExt cx="1653158" cy="307777"/>
            </a:xfrm>
          </p:grpSpPr>
          <p:sp>
            <p:nvSpPr>
              <p:cNvPr id="27" name="Freeform 26"/>
              <p:cNvSpPr>
                <a:spLocks noEditPoints="1"/>
              </p:cNvSpPr>
              <p:nvPr/>
            </p:nvSpPr>
            <p:spPr bwMode="auto">
              <a:xfrm>
                <a:off x="718649" y="3774995"/>
                <a:ext cx="266362" cy="307777"/>
              </a:xfrm>
              <a:custGeom>
                <a:avLst/>
                <a:gdLst>
                  <a:gd name="T0" fmla="*/ 266362 w 1137"/>
                  <a:gd name="T1" fmla="*/ 278710 h 1313"/>
                  <a:gd name="T2" fmla="*/ 187882 w 1137"/>
                  <a:gd name="T3" fmla="*/ 182135 h 1313"/>
                  <a:gd name="T4" fmla="*/ 153445 w 1137"/>
                  <a:gd name="T5" fmla="*/ 291837 h 1313"/>
                  <a:gd name="T6" fmla="*/ 142435 w 1137"/>
                  <a:gd name="T7" fmla="*/ 224562 h 1313"/>
                  <a:gd name="T8" fmla="*/ 123927 w 1137"/>
                  <a:gd name="T9" fmla="*/ 224562 h 1313"/>
                  <a:gd name="T10" fmla="*/ 112917 w 1137"/>
                  <a:gd name="T11" fmla="*/ 291837 h 1313"/>
                  <a:gd name="T12" fmla="*/ 78480 w 1137"/>
                  <a:gd name="T13" fmla="*/ 182135 h 1313"/>
                  <a:gd name="T14" fmla="*/ 0 w 1137"/>
                  <a:gd name="T15" fmla="*/ 278710 h 1313"/>
                  <a:gd name="T16" fmla="*/ 0 w 1137"/>
                  <a:gd name="T17" fmla="*/ 280117 h 1313"/>
                  <a:gd name="T18" fmla="*/ 0 w 1137"/>
                  <a:gd name="T19" fmla="*/ 280820 h 1313"/>
                  <a:gd name="T20" fmla="*/ 133064 w 1137"/>
                  <a:gd name="T21" fmla="*/ 305199 h 1313"/>
                  <a:gd name="T22" fmla="*/ 266362 w 1137"/>
                  <a:gd name="T23" fmla="*/ 280820 h 1313"/>
                  <a:gd name="T24" fmla="*/ 266362 w 1137"/>
                  <a:gd name="T25" fmla="*/ 280117 h 1313"/>
                  <a:gd name="T26" fmla="*/ 266362 w 1137"/>
                  <a:gd name="T27" fmla="*/ 278710 h 1313"/>
                  <a:gd name="T28" fmla="*/ 140092 w 1137"/>
                  <a:gd name="T29" fmla="*/ 190808 h 1313"/>
                  <a:gd name="T30" fmla="*/ 126270 w 1137"/>
                  <a:gd name="T31" fmla="*/ 190808 h 1313"/>
                  <a:gd name="T32" fmla="*/ 122522 w 1137"/>
                  <a:gd name="T33" fmla="*/ 192449 h 1313"/>
                  <a:gd name="T34" fmla="*/ 117134 w 1137"/>
                  <a:gd name="T35" fmla="*/ 197605 h 1313"/>
                  <a:gd name="T36" fmla="*/ 116197 w 1137"/>
                  <a:gd name="T37" fmla="*/ 204169 h 1313"/>
                  <a:gd name="T38" fmla="*/ 122990 w 1137"/>
                  <a:gd name="T39" fmla="*/ 215420 h 1313"/>
                  <a:gd name="T40" fmla="*/ 127441 w 1137"/>
                  <a:gd name="T41" fmla="*/ 217999 h 1313"/>
                  <a:gd name="T42" fmla="*/ 138921 w 1137"/>
                  <a:gd name="T43" fmla="*/ 217999 h 1313"/>
                  <a:gd name="T44" fmla="*/ 143372 w 1137"/>
                  <a:gd name="T45" fmla="*/ 215420 h 1313"/>
                  <a:gd name="T46" fmla="*/ 150165 w 1137"/>
                  <a:gd name="T47" fmla="*/ 204169 h 1313"/>
                  <a:gd name="T48" fmla="*/ 149228 w 1137"/>
                  <a:gd name="T49" fmla="*/ 197605 h 1313"/>
                  <a:gd name="T50" fmla="*/ 143840 w 1137"/>
                  <a:gd name="T51" fmla="*/ 192449 h 1313"/>
                  <a:gd name="T52" fmla="*/ 140092 w 1137"/>
                  <a:gd name="T53" fmla="*/ 190808 h 1313"/>
                  <a:gd name="T54" fmla="*/ 133064 w 1137"/>
                  <a:gd name="T55" fmla="*/ 164085 h 1313"/>
                  <a:gd name="T56" fmla="*/ 192568 w 1137"/>
                  <a:gd name="T57" fmla="*/ 76417 h 1313"/>
                  <a:gd name="T58" fmla="*/ 133064 w 1137"/>
                  <a:gd name="T59" fmla="*/ 0 h 1313"/>
                  <a:gd name="T60" fmla="*/ 73794 w 1137"/>
                  <a:gd name="T61" fmla="*/ 76417 h 1313"/>
                  <a:gd name="T62" fmla="*/ 133064 w 1137"/>
                  <a:gd name="T63" fmla="*/ 164085 h 1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7" h="1313">
                    <a:moveTo>
                      <a:pt x="1137" y="1189"/>
                    </a:moveTo>
                    <a:cubicBezTo>
                      <a:pt x="1137" y="1017"/>
                      <a:pt x="1000" y="853"/>
                      <a:pt x="802" y="777"/>
                    </a:cubicBezTo>
                    <a:lnTo>
                      <a:pt x="655" y="1245"/>
                    </a:lnTo>
                    <a:lnTo>
                      <a:pt x="608" y="958"/>
                    </a:lnTo>
                    <a:lnTo>
                      <a:pt x="529" y="958"/>
                    </a:lnTo>
                    <a:lnTo>
                      <a:pt x="482" y="1245"/>
                    </a:lnTo>
                    <a:lnTo>
                      <a:pt x="335" y="777"/>
                    </a:lnTo>
                    <a:cubicBezTo>
                      <a:pt x="138" y="853"/>
                      <a:pt x="0" y="1017"/>
                      <a:pt x="0" y="1189"/>
                    </a:cubicBezTo>
                    <a:cubicBezTo>
                      <a:pt x="0" y="1191"/>
                      <a:pt x="0" y="1193"/>
                      <a:pt x="0" y="1195"/>
                    </a:cubicBezTo>
                    <a:cubicBezTo>
                      <a:pt x="0" y="1196"/>
                      <a:pt x="0" y="1197"/>
                      <a:pt x="0" y="1198"/>
                    </a:cubicBezTo>
                    <a:cubicBezTo>
                      <a:pt x="0" y="1313"/>
                      <a:pt x="119" y="1302"/>
                      <a:pt x="568" y="1302"/>
                    </a:cubicBezTo>
                    <a:cubicBezTo>
                      <a:pt x="1047" y="1302"/>
                      <a:pt x="1137" y="1313"/>
                      <a:pt x="1137" y="1198"/>
                    </a:cubicBezTo>
                    <a:cubicBezTo>
                      <a:pt x="1137" y="1197"/>
                      <a:pt x="1137" y="1196"/>
                      <a:pt x="1137" y="1195"/>
                    </a:cubicBezTo>
                    <a:cubicBezTo>
                      <a:pt x="1137" y="1193"/>
                      <a:pt x="1137" y="1191"/>
                      <a:pt x="1137" y="1189"/>
                    </a:cubicBezTo>
                    <a:close/>
                    <a:moveTo>
                      <a:pt x="598" y="814"/>
                    </a:moveTo>
                    <a:lnTo>
                      <a:pt x="539" y="814"/>
                    </a:lnTo>
                    <a:cubicBezTo>
                      <a:pt x="533" y="814"/>
                      <a:pt x="527" y="816"/>
                      <a:pt x="523" y="821"/>
                    </a:cubicBezTo>
                    <a:lnTo>
                      <a:pt x="500" y="843"/>
                    </a:lnTo>
                    <a:cubicBezTo>
                      <a:pt x="493" y="851"/>
                      <a:pt x="491" y="862"/>
                      <a:pt x="496" y="871"/>
                    </a:cubicBezTo>
                    <a:lnTo>
                      <a:pt x="525" y="919"/>
                    </a:lnTo>
                    <a:cubicBezTo>
                      <a:pt x="529" y="926"/>
                      <a:pt x="536" y="930"/>
                      <a:pt x="544" y="930"/>
                    </a:cubicBezTo>
                    <a:lnTo>
                      <a:pt x="593" y="930"/>
                    </a:lnTo>
                    <a:cubicBezTo>
                      <a:pt x="601" y="930"/>
                      <a:pt x="608" y="926"/>
                      <a:pt x="612" y="919"/>
                    </a:cubicBezTo>
                    <a:lnTo>
                      <a:pt x="641" y="871"/>
                    </a:lnTo>
                    <a:cubicBezTo>
                      <a:pt x="646" y="862"/>
                      <a:pt x="644" y="851"/>
                      <a:pt x="637" y="843"/>
                    </a:cubicBezTo>
                    <a:lnTo>
                      <a:pt x="614" y="821"/>
                    </a:lnTo>
                    <a:cubicBezTo>
                      <a:pt x="610" y="816"/>
                      <a:pt x="604" y="814"/>
                      <a:pt x="598" y="814"/>
                    </a:cubicBezTo>
                    <a:close/>
                    <a:moveTo>
                      <a:pt x="568" y="700"/>
                    </a:moveTo>
                    <a:cubicBezTo>
                      <a:pt x="708" y="700"/>
                      <a:pt x="822" y="506"/>
                      <a:pt x="822" y="326"/>
                    </a:cubicBezTo>
                    <a:cubicBezTo>
                      <a:pt x="822" y="146"/>
                      <a:pt x="708" y="0"/>
                      <a:pt x="568" y="0"/>
                    </a:cubicBezTo>
                    <a:cubicBezTo>
                      <a:pt x="429" y="0"/>
                      <a:pt x="315" y="146"/>
                      <a:pt x="315" y="326"/>
                    </a:cubicBezTo>
                    <a:cubicBezTo>
                      <a:pt x="315" y="506"/>
                      <a:pt x="429" y="700"/>
                      <a:pt x="568" y="70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8" name="文本框 20"/>
              <p:cNvSpPr txBox="1">
                <a:spLocks noChangeArrowheads="1"/>
              </p:cNvSpPr>
              <p:nvPr/>
            </p:nvSpPr>
            <p:spPr bwMode="auto">
              <a:xfrm>
                <a:off x="1035513" y="3783384"/>
                <a:ext cx="1336294" cy="27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导师</a:t>
                </a:r>
                <a:r>
                  <a:rPr lang="zh-CN" altLang="en-US" sz="1200" dirty="0" smtClean="0">
                    <a:solidFill>
                      <a:schemeClr val="bg1"/>
                    </a:solidFill>
                    <a:latin typeface="微软雅黑" panose="020B0503020204020204" pitchFamily="34" charset="-122"/>
                    <a:ea typeface="微软雅黑" panose="020B0503020204020204" pitchFamily="34" charset="-122"/>
                  </a:rPr>
                  <a:t>：情缘素材</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grpSp>
      </p:grpSp>
      <p:grpSp>
        <p:nvGrpSpPr>
          <p:cNvPr id="29" name="组合 7"/>
          <p:cNvGrpSpPr/>
          <p:nvPr/>
        </p:nvGrpSpPr>
        <p:grpSpPr bwMode="auto">
          <a:xfrm>
            <a:off x="5110013" y="3733150"/>
            <a:ext cx="6954946" cy="595682"/>
            <a:chOff x="344001" y="3564377"/>
            <a:chExt cx="5345052" cy="594508"/>
          </a:xfrm>
        </p:grpSpPr>
        <p:sp>
          <p:nvSpPr>
            <p:cNvPr id="30" name="文本框 13"/>
            <p:cNvSpPr txBox="1">
              <a:spLocks noChangeArrowheads="1"/>
            </p:cNvSpPr>
            <p:nvPr/>
          </p:nvSpPr>
          <p:spPr bwMode="auto">
            <a:xfrm>
              <a:off x="344001" y="3575263"/>
              <a:ext cx="5345052" cy="58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a:solidFill>
                    <a:schemeClr val="tx2"/>
                  </a:solidFill>
                  <a:latin typeface="微软雅黑" panose="020B0503020204020204" pitchFamily="34" charset="-122"/>
                  <a:ea typeface="微软雅黑" panose="020B0503020204020204" pitchFamily="34" charset="-122"/>
                </a:rPr>
                <a:t>Click  here  to  add  your  title. Click  here  to  add  your  title. </a:t>
              </a:r>
              <a:endParaRPr lang="zh-CN" altLang="en-US" sz="1600">
                <a:solidFill>
                  <a:schemeClr val="tx2"/>
                </a:solidFill>
                <a:latin typeface="微软雅黑" panose="020B0503020204020204" pitchFamily="34" charset="-122"/>
                <a:ea typeface="微软雅黑" panose="020B0503020204020204" pitchFamily="34" charset="-122"/>
              </a:endParaRPr>
            </a:p>
          </p:txBody>
        </p:sp>
        <p:grpSp>
          <p:nvGrpSpPr>
            <p:cNvPr id="31" name="组合 6"/>
            <p:cNvGrpSpPr/>
            <p:nvPr/>
          </p:nvGrpSpPr>
          <p:grpSpPr bwMode="auto">
            <a:xfrm>
              <a:off x="398257" y="3564377"/>
              <a:ext cx="5240543" cy="329549"/>
              <a:chOff x="344001" y="3575263"/>
              <a:chExt cx="5177591" cy="329549"/>
            </a:xfrm>
          </p:grpSpPr>
          <p:cxnSp>
            <p:nvCxnSpPr>
              <p:cNvPr id="32" name="直接连接符 31"/>
              <p:cNvCxnSpPr/>
              <p:nvPr/>
            </p:nvCxnSpPr>
            <p:spPr>
              <a:xfrm>
                <a:off x="344191" y="3575263"/>
                <a:ext cx="5177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44191" y="3904812"/>
                <a:ext cx="5177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31" y="1115079"/>
            <a:ext cx="5464227" cy="4430110"/>
          </a:xfrm>
          <a:prstGeom prst="rect">
            <a:avLst/>
          </a:prstGeom>
        </p:spPr>
      </p:pic>
      <p:pic>
        <p:nvPicPr>
          <p:cNvPr id="34" name="组合 16"/>
          <p:cNvPicPr>
            <a:picLocks noChangeArrowheads="1"/>
          </p:cNvPicPr>
          <p:nvPr/>
        </p:nvPicPr>
        <p:blipFill>
          <a:blip r:embed="rId5" cstate="print">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53" presetClass="entr" presetSubtype="16"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childTnLst>
                          </p:cTn>
                        </p:par>
                        <p:par>
                          <p:cTn id="12" fill="hold">
                            <p:stCondLst>
                              <p:cond delay="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1000"/>
                                        <p:tgtEl>
                                          <p:spTgt spid="2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31"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anim calcmode="lin" valueType="num">
                                      <p:cBhvr>
                                        <p:cTn id="33" dur="500" fill="hold"/>
                                        <p:tgtEl>
                                          <p:spTgt spid="34"/>
                                        </p:tgtEl>
                                        <p:attrNameLst>
                                          <p:attrName>style.rotation</p:attrName>
                                        </p:attrNameLst>
                                      </p:cBhvr>
                                      <p:tavLst>
                                        <p:tav tm="0">
                                          <p:val>
                                            <p:fltVal val="90"/>
                                          </p:val>
                                        </p:tav>
                                        <p:tav tm="100000">
                                          <p:val>
                                            <p:fltVal val="0"/>
                                          </p:val>
                                        </p:tav>
                                      </p:tavLst>
                                    </p:anim>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5" repeatCount="indefinite" fill="hold" display="0">
                  <p:stCondLst>
                    <p:cond delay="indefinite"/>
                  </p:stCondLst>
                  <p:endCondLst>
                    <p:cond evt="onStopAudio" delay="0">
                      <p:tgtEl>
                        <p:sldTgt/>
                      </p:tgtEl>
                    </p:cond>
                  </p:endCondLst>
                </p:cTn>
                <p:tgtEl>
                  <p:spTgt spid="18"/>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88865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chemeClr val="tx2"/>
                </a:solidFill>
                <a:latin typeface="Impact" panose="020B0806030902050204" pitchFamily="34" charset="0"/>
              </a:rPr>
              <a:t>02</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587496" y="2128353"/>
            <a:ext cx="3688000" cy="1400349"/>
            <a:chOff x="6038927" y="2250800"/>
            <a:chExt cx="2766116"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2293031" cy="438723"/>
            </a:xfrm>
            <a:prstGeom prst="rect">
              <a:avLst/>
            </a:prstGeom>
          </p:spPr>
          <p:txBody>
            <a:bodyPr wrap="none">
              <a:spAutoFit/>
            </a:bodyPr>
            <a:lstStyle/>
            <a:p>
              <a:r>
                <a:rPr lang="zh-CN" altLang="en-US" sz="3200" b="1" dirty="0">
                  <a:solidFill>
                    <a:schemeClr val="accent1"/>
                  </a:solidFill>
                </a:rPr>
                <a:t>现状与研究目标</a:t>
              </a:r>
              <a:endParaRPr lang="zh-CN" altLang="en-US" sz="3200" b="1" dirty="0">
                <a:solidFill>
                  <a:schemeClr val="accent1"/>
                </a:solidFill>
              </a:endParaRPr>
            </a:p>
          </p:txBody>
        </p:sp>
      </p:gr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943153" y="1945408"/>
            <a:ext cx="1867863" cy="1866715"/>
            <a:chOff x="5305425" y="2638424"/>
            <a:chExt cx="1579563" cy="1577975"/>
          </a:xfrm>
          <a:solidFill>
            <a:schemeClr val="accent1">
              <a:alpha val="60000"/>
            </a:schemeClr>
          </a:solidFill>
        </p:grpSpPr>
        <p:sp>
          <p:nvSpPr>
            <p:cNvPr id="49"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1" name="组合 50"/>
          <p:cNvGrpSpPr/>
          <p:nvPr/>
        </p:nvGrpSpPr>
        <p:grpSpPr>
          <a:xfrm>
            <a:off x="4097430" y="3098335"/>
            <a:ext cx="2344685" cy="2341845"/>
            <a:chOff x="5102225" y="2441575"/>
            <a:chExt cx="1982788" cy="1979613"/>
          </a:xfrm>
          <a:solidFill>
            <a:schemeClr val="accent2">
              <a:alpha val="60000"/>
            </a:schemeClr>
          </a:solidFill>
        </p:grpSpPr>
        <p:sp>
          <p:nvSpPr>
            <p:cNvPr id="52"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3"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4" name="组合 53"/>
          <p:cNvGrpSpPr/>
          <p:nvPr/>
        </p:nvGrpSpPr>
        <p:grpSpPr>
          <a:xfrm>
            <a:off x="6131402" y="2639600"/>
            <a:ext cx="1537467" cy="1560603"/>
            <a:chOff x="5803900" y="2852738"/>
            <a:chExt cx="1300163" cy="1319212"/>
          </a:xfrm>
          <a:solidFill>
            <a:schemeClr val="accent3">
              <a:alpha val="60000"/>
            </a:schemeClr>
          </a:solidFill>
        </p:grpSpPr>
        <p:sp>
          <p:nvSpPr>
            <p:cNvPr id="55"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7" name="组合 56"/>
          <p:cNvGrpSpPr/>
          <p:nvPr/>
        </p:nvGrpSpPr>
        <p:grpSpPr>
          <a:xfrm>
            <a:off x="7471743" y="2931302"/>
            <a:ext cx="1867863" cy="1866715"/>
            <a:chOff x="5305425" y="2638425"/>
            <a:chExt cx="1579563" cy="1577975"/>
          </a:xfrm>
          <a:solidFill>
            <a:schemeClr val="accent4">
              <a:alpha val="60000"/>
            </a:schemeClr>
          </a:solidFill>
        </p:grpSpPr>
        <p:sp>
          <p:nvSpPr>
            <p:cNvPr id="58"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9"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60" name="TextBox 51"/>
          <p:cNvSpPr txBox="1"/>
          <p:nvPr/>
        </p:nvSpPr>
        <p:spPr>
          <a:xfrm>
            <a:off x="1480897" y="2631330"/>
            <a:ext cx="1271155" cy="867930"/>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60"/>
          <p:cNvSpPr/>
          <p:nvPr/>
        </p:nvSpPr>
        <p:spPr>
          <a:xfrm>
            <a:off x="3068800" y="1392943"/>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53"/>
          <p:cNvSpPr txBox="1"/>
          <p:nvPr/>
        </p:nvSpPr>
        <p:spPr>
          <a:xfrm>
            <a:off x="1849344" y="4420619"/>
            <a:ext cx="1980820" cy="609398"/>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0" name="矩形 69"/>
          <p:cNvSpPr/>
          <p:nvPr/>
        </p:nvSpPr>
        <p:spPr>
          <a:xfrm>
            <a:off x="4454601" y="55424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55"/>
          <p:cNvSpPr txBox="1"/>
          <p:nvPr/>
        </p:nvSpPr>
        <p:spPr>
          <a:xfrm>
            <a:off x="8103182" y="1934442"/>
            <a:ext cx="1751333" cy="867930"/>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2" name="矩形 71"/>
          <p:cNvSpPr/>
          <p:nvPr/>
        </p:nvSpPr>
        <p:spPr>
          <a:xfrm>
            <a:off x="6048782" y="2065958"/>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57"/>
          <p:cNvSpPr txBox="1"/>
          <p:nvPr/>
        </p:nvSpPr>
        <p:spPr>
          <a:xfrm>
            <a:off x="9561506" y="4164443"/>
            <a:ext cx="1670027" cy="609398"/>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73"/>
          <p:cNvSpPr/>
          <p:nvPr/>
        </p:nvSpPr>
        <p:spPr>
          <a:xfrm>
            <a:off x="7575798" y="49100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cxnSp>
        <p:nvCxnSpPr>
          <p:cNvPr id="75" name="肘形连接符 74"/>
          <p:cNvCxnSpPr/>
          <p:nvPr/>
        </p:nvCxnSpPr>
        <p:spPr>
          <a:xfrm rot="10800000" flipV="1">
            <a:off x="1555841" y="2681024"/>
            <a:ext cx="1530275" cy="834621"/>
          </a:xfrm>
          <a:prstGeom prst="bentConnector3">
            <a:avLst>
              <a:gd name="adj1" fmla="val 2058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肘形连接符 75"/>
          <p:cNvCxnSpPr/>
          <p:nvPr/>
        </p:nvCxnSpPr>
        <p:spPr>
          <a:xfrm rot="10800000">
            <a:off x="1950948" y="4356789"/>
            <a:ext cx="2472603" cy="569324"/>
          </a:xfrm>
          <a:prstGeom prst="bentConnector3">
            <a:avLst>
              <a:gd name="adj1" fmla="val 2186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肘形连接符 76"/>
          <p:cNvCxnSpPr/>
          <p:nvPr/>
        </p:nvCxnSpPr>
        <p:spPr>
          <a:xfrm rot="10800000" flipV="1">
            <a:off x="8668812" y="4106771"/>
            <a:ext cx="2423282" cy="640975"/>
          </a:xfrm>
          <a:prstGeom prst="bentConnector3">
            <a:avLst>
              <a:gd name="adj1" fmla="val 66889"/>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肘形连接符 77"/>
          <p:cNvCxnSpPr/>
          <p:nvPr/>
        </p:nvCxnSpPr>
        <p:spPr>
          <a:xfrm rot="10800000" flipV="1">
            <a:off x="7447166" y="1878819"/>
            <a:ext cx="2267043" cy="997559"/>
          </a:xfrm>
          <a:prstGeom prst="bentConnector3">
            <a:avLst>
              <a:gd name="adj1" fmla="val 74673"/>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86400000">
                                      <p:cBhvr>
                                        <p:cTn id="10" dur="8000" fill="hold"/>
                                        <p:tgtEl>
                                          <p:spTgt spid="48"/>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right)">
                                      <p:cBhvr>
                                        <p:cTn id="13" dur="500"/>
                                        <p:tgtEl>
                                          <p:spTgt spid="75"/>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76680000">
                                      <p:cBhvr>
                                        <p:cTn id="27" dur="7500" fill="hold"/>
                                        <p:tgtEl>
                                          <p:spTgt spid="51"/>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76"/>
                                        </p:tgtEl>
                                        <p:attrNameLst>
                                          <p:attrName>style.visibility</p:attrName>
                                        </p:attrNameLst>
                                      </p:cBhvr>
                                      <p:to>
                                        <p:strVal val="visible"/>
                                      </p:to>
                                    </p:set>
                                    <p:animEffect transition="in" filter="wipe(right)">
                                      <p:cBhvr>
                                        <p:cTn id="30" dur="500"/>
                                        <p:tgtEl>
                                          <p:spTgt spid="76"/>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108000000">
                                      <p:cBhvr>
                                        <p:cTn id="44" dur="7000" fill="hold"/>
                                        <p:tgtEl>
                                          <p:spTgt spid="54"/>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86400000">
                                      <p:cBhvr>
                                        <p:cTn id="61" dur="6500" fill="hold"/>
                                        <p:tgtEl>
                                          <p:spTgt spid="57"/>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9" grpId="0"/>
      <p:bldP spid="70" grpId="0"/>
      <p:bldP spid="71" grpId="0"/>
      <p:bldP spid="72" grpId="0"/>
      <p:bldP spid="73"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6"/>
          <p:cNvSpPr/>
          <p:nvPr/>
        </p:nvSpPr>
        <p:spPr bwMode="auto">
          <a:xfrm>
            <a:off x="8639063" y="2532034"/>
            <a:ext cx="1011197" cy="1708624"/>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3" name="Freeform 7"/>
          <p:cNvSpPr/>
          <p:nvPr/>
        </p:nvSpPr>
        <p:spPr bwMode="auto">
          <a:xfrm>
            <a:off x="6067303" y="3547199"/>
            <a:ext cx="1014770" cy="69345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4" name="Oval 8"/>
          <p:cNvSpPr>
            <a:spLocks noChangeArrowheads="1"/>
          </p:cNvSpPr>
          <p:nvPr/>
        </p:nvSpPr>
        <p:spPr bwMode="auto">
          <a:xfrm>
            <a:off x="1682497" y="1923926"/>
            <a:ext cx="1840163" cy="1833732"/>
          </a:xfrm>
          <a:prstGeom prst="ellipse">
            <a:avLst/>
          </a:prstGeom>
          <a:solidFill>
            <a:schemeClr val="accent4"/>
          </a:solidFill>
          <a:ln>
            <a:noFill/>
          </a:ln>
        </p:spPr>
        <p:txBody>
          <a:bodyPr vert="horz" wrap="square" lIns="91440" tIns="45720" rIns="91440" bIns="45720" numCol="1" anchor="t" anchorCtr="0" compatLnSpc="1"/>
          <a:lstStyle/>
          <a:p>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5" name="Oval 9"/>
          <p:cNvSpPr>
            <a:spLocks noChangeArrowheads="1"/>
          </p:cNvSpPr>
          <p:nvPr/>
        </p:nvSpPr>
        <p:spPr bwMode="auto">
          <a:xfrm>
            <a:off x="3051007" y="1830988"/>
            <a:ext cx="2286805" cy="2280548"/>
          </a:xfrm>
          <a:prstGeom prst="ellipse">
            <a:avLst/>
          </a:prstGeom>
          <a:solidFill>
            <a:schemeClr val="accent3"/>
          </a:solidFill>
          <a:ln>
            <a:noFill/>
          </a:ln>
        </p:spPr>
        <p:txBody>
          <a:bodyPr vert="horz" wrap="square" lIns="91440" tIns="45720" rIns="91440" bIns="45720" numCol="1" anchor="t" anchorCtr="0" compatLnSpc="1"/>
          <a:lstStyle/>
          <a:p>
            <a:pPr algn="r"/>
            <a:r>
              <a:rPr lang="zh-CN" altLang="en-US" sz="2400" dirty="0">
                <a:solidFill>
                  <a:schemeClr val="bg1"/>
                </a:solidFill>
                <a:latin typeface="微软雅黑" panose="020B0503020204020204" pitchFamily="34" charset="-122"/>
                <a:ea typeface="微软雅黑" panose="020B0503020204020204" pitchFamily="34" charset="-122"/>
              </a:rPr>
              <a:t>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37" name="Freeform 15"/>
          <p:cNvSpPr/>
          <p:nvPr/>
        </p:nvSpPr>
        <p:spPr bwMode="auto">
          <a:xfrm>
            <a:off x="7346902" y="3146574"/>
            <a:ext cx="1014770" cy="1094084"/>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chemeClr val="accent1">
              <a:alpha val="72157"/>
            </a:schemeClr>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8" name="TextBox 14"/>
          <p:cNvSpPr txBox="1"/>
          <p:nvPr/>
        </p:nvSpPr>
        <p:spPr>
          <a:xfrm>
            <a:off x="6274769" y="3060423"/>
            <a:ext cx="556346" cy="523220"/>
          </a:xfrm>
          <a:prstGeom prst="rect">
            <a:avLst/>
          </a:prstGeom>
          <a:noFill/>
        </p:spPr>
        <p:txBody>
          <a:bodyPr wrap="none" rtlCol="0" anchor="ctr">
            <a:spAutoFit/>
          </a:bodyPr>
          <a:lstStyle/>
          <a:p>
            <a:pPr lvl="0" algn="ctr"/>
            <a:r>
              <a:rPr lang="en-US" altLang="zh-CN" sz="2800" dirty="0">
                <a:solidFill>
                  <a:schemeClr val="tx1">
                    <a:lumMod val="65000"/>
                    <a:lumOff val="35000"/>
                  </a:schemeClr>
                </a:solidFill>
                <a:latin typeface="Impact MT Std" pitchFamily="34" charset="0"/>
                <a:ea typeface="UKIJ Qolyazma" pitchFamily="18" charset="0"/>
                <a:cs typeface="Arial" panose="020B0604020202020204" pitchFamily="34" charset="0"/>
              </a:rPr>
              <a:t>20</a:t>
            </a:r>
            <a:endParaRPr lang="zh-CN" altLang="en-US" dirty="0">
              <a:solidFill>
                <a:schemeClr val="tx1">
                  <a:lumMod val="65000"/>
                  <a:lumOff val="35000"/>
                </a:schemeClr>
              </a:solidFill>
              <a:latin typeface="Impact MT Std" pitchFamily="34" charset="0"/>
              <a:cs typeface="Arial" panose="020B0604020202020204" pitchFamily="34" charset="0"/>
            </a:endParaRPr>
          </a:p>
        </p:txBody>
      </p:sp>
      <p:sp>
        <p:nvSpPr>
          <p:cNvPr id="139" name="TextBox 18"/>
          <p:cNvSpPr txBox="1"/>
          <p:nvPr/>
        </p:nvSpPr>
        <p:spPr>
          <a:xfrm>
            <a:off x="7561694" y="2564755"/>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50</a:t>
            </a:r>
            <a:endParaRPr lang="zh-CN" altLang="en-US">
              <a:solidFill>
                <a:schemeClr val="tx1">
                  <a:lumMod val="65000"/>
                  <a:lumOff val="35000"/>
                </a:schemeClr>
              </a:solidFill>
              <a:latin typeface="Impact MT Std" pitchFamily="34" charset="0"/>
              <a:cs typeface="Arial" panose="020B0604020202020204" pitchFamily="34" charset="0"/>
            </a:endParaRPr>
          </a:p>
        </p:txBody>
      </p:sp>
      <p:sp>
        <p:nvSpPr>
          <p:cNvPr id="140" name="TextBox 19"/>
          <p:cNvSpPr txBox="1"/>
          <p:nvPr/>
        </p:nvSpPr>
        <p:spPr>
          <a:xfrm>
            <a:off x="8852067" y="1972386"/>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80</a:t>
            </a:r>
            <a:endParaRPr lang="zh-CN" altLang="en-US">
              <a:solidFill>
                <a:schemeClr val="tx1">
                  <a:lumMod val="65000"/>
                  <a:lumOff val="35000"/>
                </a:schemeClr>
              </a:solidFill>
              <a:latin typeface="Impact MT Std" pitchFamily="34" charset="0"/>
              <a:cs typeface="Arial" panose="020B0604020202020204" pitchFamily="34" charset="0"/>
            </a:endParaRPr>
          </a:p>
        </p:txBody>
      </p:sp>
      <p:cxnSp>
        <p:nvCxnSpPr>
          <p:cNvPr id="141" name="直接连接符 140"/>
          <p:cNvCxnSpPr/>
          <p:nvPr/>
        </p:nvCxnSpPr>
        <p:spPr>
          <a:xfrm>
            <a:off x="3287061" y="3223361"/>
            <a:ext cx="2399796" cy="1017296"/>
          </a:xfrm>
          <a:prstGeom prst="line">
            <a:avLst/>
          </a:prstGeom>
          <a:ln>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686856" y="4240657"/>
            <a:ext cx="4251322" cy="0"/>
          </a:xfrm>
          <a:prstGeom prst="line">
            <a:avLst/>
          </a:prstGeom>
          <a:ln>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Box 29"/>
          <p:cNvSpPr txBox="1"/>
          <p:nvPr/>
        </p:nvSpPr>
        <p:spPr>
          <a:xfrm flipH="1">
            <a:off x="5686857" y="4602699"/>
            <a:ext cx="2785819"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endPar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sp>
        <p:nvSpPr>
          <p:cNvPr id="144" name="TextBox 30"/>
          <p:cNvSpPr txBox="1"/>
          <p:nvPr/>
        </p:nvSpPr>
        <p:spPr>
          <a:xfrm>
            <a:off x="5686855" y="4941170"/>
            <a:ext cx="4600332"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6" name="Oval 10"/>
          <p:cNvSpPr>
            <a:spLocks noChangeArrowheads="1"/>
          </p:cNvSpPr>
          <p:nvPr/>
        </p:nvSpPr>
        <p:spPr bwMode="auto">
          <a:xfrm>
            <a:off x="2257772" y="3049904"/>
            <a:ext cx="1915199" cy="1923095"/>
          </a:xfrm>
          <a:prstGeom prst="ellipse">
            <a:avLst/>
          </a:prstGeom>
          <a:solidFill>
            <a:schemeClr val="accent1">
              <a:alpha val="72157"/>
            </a:schemeClr>
          </a:solidFill>
          <a:ln>
            <a:noFill/>
          </a:ln>
        </p:spPr>
        <p:txBody>
          <a:bodyPr vert="horz" wrap="square" lIns="91440" tIns="45720" rIns="91440" bIns="45720" numCol="1"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添加标题</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350" fill="hold"/>
                                        <p:tgtEl>
                                          <p:spTgt spid="134"/>
                                        </p:tgtEl>
                                        <p:attrNameLst>
                                          <p:attrName>ppt_x</p:attrName>
                                        </p:attrNameLst>
                                      </p:cBhvr>
                                      <p:tavLst>
                                        <p:tav tm="0">
                                          <p:val>
                                            <p:strVal val="0-#ppt_w/2"/>
                                          </p:val>
                                        </p:tav>
                                        <p:tav tm="100000">
                                          <p:val>
                                            <p:strVal val="#ppt_x"/>
                                          </p:val>
                                        </p:tav>
                                      </p:tavLst>
                                    </p:anim>
                                    <p:anim calcmode="lin" valueType="num">
                                      <p:cBhvr additive="base">
                                        <p:cTn id="8" dur="350" fill="hold"/>
                                        <p:tgtEl>
                                          <p:spTgt spid="13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400" fill="hold"/>
                                        <p:tgtEl>
                                          <p:spTgt spid="136"/>
                                        </p:tgtEl>
                                        <p:attrNameLst>
                                          <p:attrName>ppt_x</p:attrName>
                                        </p:attrNameLst>
                                      </p:cBhvr>
                                      <p:tavLst>
                                        <p:tav tm="0">
                                          <p:val>
                                            <p:strVal val="#ppt_x"/>
                                          </p:val>
                                        </p:tav>
                                        <p:tav tm="100000">
                                          <p:val>
                                            <p:strVal val="#ppt_x"/>
                                          </p:val>
                                        </p:tav>
                                      </p:tavLst>
                                    </p:anim>
                                    <p:anim calcmode="lin" valueType="num">
                                      <p:cBhvr additive="base">
                                        <p:cTn id="12" dur="400" fill="hold"/>
                                        <p:tgtEl>
                                          <p:spTgt spid="136"/>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500"/>
                                  </p:stCondLst>
                                  <p:childTnLst>
                                    <p:set>
                                      <p:cBhvr>
                                        <p:cTn id="14" dur="1" fill="hold">
                                          <p:stCondLst>
                                            <p:cond delay="0"/>
                                          </p:stCondLst>
                                        </p:cTn>
                                        <p:tgtEl>
                                          <p:spTgt spid="135"/>
                                        </p:tgtEl>
                                        <p:attrNameLst>
                                          <p:attrName>style.visibility</p:attrName>
                                        </p:attrNameLst>
                                      </p:cBhvr>
                                      <p:to>
                                        <p:strVal val="visible"/>
                                      </p:to>
                                    </p:set>
                                    <p:anim calcmode="lin" valueType="num">
                                      <p:cBhvr additive="base">
                                        <p:cTn id="15" dur="400" fill="hold"/>
                                        <p:tgtEl>
                                          <p:spTgt spid="135"/>
                                        </p:tgtEl>
                                        <p:attrNameLst>
                                          <p:attrName>ppt_x</p:attrName>
                                        </p:attrNameLst>
                                      </p:cBhvr>
                                      <p:tavLst>
                                        <p:tav tm="0">
                                          <p:val>
                                            <p:strVal val="1+#ppt_w/2"/>
                                          </p:val>
                                        </p:tav>
                                        <p:tav tm="100000">
                                          <p:val>
                                            <p:strVal val="#ppt_x"/>
                                          </p:val>
                                        </p:tav>
                                      </p:tavLst>
                                    </p:anim>
                                    <p:anim calcmode="lin" valueType="num">
                                      <p:cBhvr additive="base">
                                        <p:cTn id="16" dur="400" fill="hold"/>
                                        <p:tgtEl>
                                          <p:spTgt spid="13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400"/>
                                        <p:tgtEl>
                                          <p:spTgt spid="14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left)">
                                      <p:cBhvr>
                                        <p:cTn id="24" dur="350"/>
                                        <p:tgtEl>
                                          <p:spTgt spid="142"/>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133"/>
                                        </p:tgtEl>
                                        <p:attrNameLst>
                                          <p:attrName>style.visibility</p:attrName>
                                        </p:attrNameLst>
                                      </p:cBhvr>
                                      <p:to>
                                        <p:strVal val="visible"/>
                                      </p:to>
                                    </p:set>
                                    <p:anim calcmode="lin" valueType="num">
                                      <p:cBhvr additive="base">
                                        <p:cTn id="28" dur="500" fill="hold"/>
                                        <p:tgtEl>
                                          <p:spTgt spid="133"/>
                                        </p:tgtEl>
                                        <p:attrNameLst>
                                          <p:attrName>ppt_x</p:attrName>
                                        </p:attrNameLst>
                                      </p:cBhvr>
                                      <p:tavLst>
                                        <p:tav tm="0">
                                          <p:val>
                                            <p:strVal val="#ppt_x"/>
                                          </p:val>
                                        </p:tav>
                                        <p:tav tm="100000">
                                          <p:val>
                                            <p:strVal val="#ppt_x"/>
                                          </p:val>
                                        </p:tav>
                                      </p:tavLst>
                                    </p:anim>
                                    <p:anim calcmode="lin" valueType="num">
                                      <p:cBhvr additive="base">
                                        <p:cTn id="29" dur="500" fill="hold"/>
                                        <p:tgtEl>
                                          <p:spTgt spid="13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7"/>
                                        </p:tgtEl>
                                        <p:attrNameLst>
                                          <p:attrName>style.visibility</p:attrName>
                                        </p:attrNameLst>
                                      </p:cBhvr>
                                      <p:to>
                                        <p:strVal val="visible"/>
                                      </p:to>
                                    </p:set>
                                    <p:anim calcmode="lin" valueType="num">
                                      <p:cBhvr additive="base">
                                        <p:cTn id="32" dur="500" fill="hold"/>
                                        <p:tgtEl>
                                          <p:spTgt spid="137"/>
                                        </p:tgtEl>
                                        <p:attrNameLst>
                                          <p:attrName>ppt_x</p:attrName>
                                        </p:attrNameLst>
                                      </p:cBhvr>
                                      <p:tavLst>
                                        <p:tav tm="0">
                                          <p:val>
                                            <p:strVal val="#ppt_x"/>
                                          </p:val>
                                        </p:tav>
                                        <p:tav tm="100000">
                                          <p:val>
                                            <p:strVal val="#ppt_x"/>
                                          </p:val>
                                        </p:tav>
                                      </p:tavLst>
                                    </p:anim>
                                    <p:anim calcmode="lin" valueType="num">
                                      <p:cBhvr additive="base">
                                        <p:cTn id="33" dur="500" fill="hold"/>
                                        <p:tgtEl>
                                          <p:spTgt spid="13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750"/>
                                  </p:stCondLst>
                                  <p:childTnLst>
                                    <p:set>
                                      <p:cBhvr>
                                        <p:cTn id="35" dur="1" fill="hold">
                                          <p:stCondLst>
                                            <p:cond delay="0"/>
                                          </p:stCondLst>
                                        </p:cTn>
                                        <p:tgtEl>
                                          <p:spTgt spid="132"/>
                                        </p:tgtEl>
                                        <p:attrNameLst>
                                          <p:attrName>style.visibility</p:attrName>
                                        </p:attrNameLst>
                                      </p:cBhvr>
                                      <p:to>
                                        <p:strVal val="visible"/>
                                      </p:to>
                                    </p:set>
                                    <p:anim calcmode="lin" valueType="num">
                                      <p:cBhvr additive="base">
                                        <p:cTn id="36" dur="500" fill="hold"/>
                                        <p:tgtEl>
                                          <p:spTgt spid="132"/>
                                        </p:tgtEl>
                                        <p:attrNameLst>
                                          <p:attrName>ppt_x</p:attrName>
                                        </p:attrNameLst>
                                      </p:cBhvr>
                                      <p:tavLst>
                                        <p:tav tm="0">
                                          <p:val>
                                            <p:strVal val="#ppt_x"/>
                                          </p:val>
                                        </p:tav>
                                        <p:tav tm="100000">
                                          <p:val>
                                            <p:strVal val="#ppt_x"/>
                                          </p:val>
                                        </p:tav>
                                      </p:tavLst>
                                    </p:anim>
                                    <p:anim calcmode="lin" valueType="num">
                                      <p:cBhvr additive="base">
                                        <p:cTn id="37" dur="500" fill="hold"/>
                                        <p:tgtEl>
                                          <p:spTgt spid="132"/>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fade">
                                      <p:cBhvr>
                                        <p:cTn id="47" dur="500"/>
                                        <p:tgtEl>
                                          <p:spTgt spid="140"/>
                                        </p:tgtEl>
                                      </p:cBhvr>
                                    </p:animEffect>
                                  </p:childTnLst>
                                </p:cTn>
                              </p:par>
                            </p:childTnLst>
                          </p:cTn>
                        </p:par>
                        <p:par>
                          <p:cTn id="48" fill="hold">
                            <p:stCondLst>
                              <p:cond delay="27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43"/>
                                        </p:tgtEl>
                                        <p:attrNameLst>
                                          <p:attrName>style.visibility</p:attrName>
                                        </p:attrNameLst>
                                      </p:cBhvr>
                                      <p:to>
                                        <p:strVal val="visible"/>
                                      </p:to>
                                    </p:set>
                                    <p:animEffect transition="in" filter="fade">
                                      <p:cBhvr>
                                        <p:cTn id="51" dur="100"/>
                                        <p:tgtEl>
                                          <p:spTgt spid="143"/>
                                        </p:tgtEl>
                                      </p:cBhvr>
                                    </p:animEffect>
                                  </p:childTnLst>
                                </p:cTn>
                              </p:par>
                              <p:par>
                                <p:cTn id="52" presetID="10" presetClass="entr" presetSubtype="0" fill="hold" grpId="0" nodeType="withEffect">
                                  <p:stCondLst>
                                    <p:cond delay="0"/>
                                  </p:stCondLst>
                                  <p:iterate type="lt">
                                    <p:tmPct val="10000"/>
                                  </p:iterate>
                                  <p:childTnLst>
                                    <p:set>
                                      <p:cBhvr>
                                        <p:cTn id="53" dur="1" fill="hold">
                                          <p:stCondLst>
                                            <p:cond delay="0"/>
                                          </p:stCondLst>
                                        </p:cTn>
                                        <p:tgtEl>
                                          <p:spTgt spid="144"/>
                                        </p:tgtEl>
                                        <p:attrNameLst>
                                          <p:attrName>style.visibility</p:attrName>
                                        </p:attrNameLst>
                                      </p:cBhvr>
                                      <p:to>
                                        <p:strVal val="visible"/>
                                      </p:to>
                                    </p:set>
                                    <p:animEffect transition="in" filter="fade">
                                      <p:cBhvr>
                                        <p:cTn id="54" dur="1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7" grpId="0" animBg="1"/>
      <p:bldP spid="138" grpId="0"/>
      <p:bldP spid="139" grpId="0"/>
      <p:bldP spid="140" grpId="0"/>
      <p:bldP spid="143" grpId="0"/>
      <p:bldP spid="144" grpId="0"/>
      <p:bldP spid="1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5"/>
          <p:cNvSpPr/>
          <p:nvPr/>
        </p:nvSpPr>
        <p:spPr bwMode="auto">
          <a:xfrm rot="10800000">
            <a:off x="5434398" y="2009317"/>
            <a:ext cx="2955773" cy="2146147"/>
          </a:xfrm>
          <a:custGeom>
            <a:avLst/>
            <a:gdLst>
              <a:gd name="T0" fmla="*/ 1076 w 3124"/>
              <a:gd name="T1" fmla="*/ 2 h 2268"/>
              <a:gd name="T2" fmla="*/ 906 w 3124"/>
              <a:gd name="T3" fmla="*/ 24 h 2268"/>
              <a:gd name="T4" fmla="*/ 744 w 3124"/>
              <a:gd name="T5" fmla="*/ 70 h 2268"/>
              <a:gd name="T6" fmla="*/ 594 w 3124"/>
              <a:gd name="T7" fmla="*/ 138 h 2268"/>
              <a:gd name="T8" fmla="*/ 456 w 3124"/>
              <a:gd name="T9" fmla="*/ 226 h 2268"/>
              <a:gd name="T10" fmla="*/ 334 w 3124"/>
              <a:gd name="T11" fmla="*/ 332 h 2268"/>
              <a:gd name="T12" fmla="*/ 226 w 3124"/>
              <a:gd name="T13" fmla="*/ 456 h 2268"/>
              <a:gd name="T14" fmla="*/ 138 w 3124"/>
              <a:gd name="T15" fmla="*/ 594 h 2268"/>
              <a:gd name="T16" fmla="*/ 70 w 3124"/>
              <a:gd name="T17" fmla="*/ 744 h 2268"/>
              <a:gd name="T18" fmla="*/ 24 w 3124"/>
              <a:gd name="T19" fmla="*/ 906 h 2268"/>
              <a:gd name="T20" fmla="*/ 2 w 3124"/>
              <a:gd name="T21" fmla="*/ 1076 h 2268"/>
              <a:gd name="T22" fmla="*/ 2 w 3124"/>
              <a:gd name="T23" fmla="*/ 1194 h 2268"/>
              <a:gd name="T24" fmla="*/ 24 w 3124"/>
              <a:gd name="T25" fmla="*/ 1364 h 2268"/>
              <a:gd name="T26" fmla="*/ 70 w 3124"/>
              <a:gd name="T27" fmla="*/ 1524 h 2268"/>
              <a:gd name="T28" fmla="*/ 138 w 3124"/>
              <a:gd name="T29" fmla="*/ 1676 h 2268"/>
              <a:gd name="T30" fmla="*/ 226 w 3124"/>
              <a:gd name="T31" fmla="*/ 1814 h 2268"/>
              <a:gd name="T32" fmla="*/ 334 w 3124"/>
              <a:gd name="T33" fmla="*/ 1936 h 2268"/>
              <a:gd name="T34" fmla="*/ 456 w 3124"/>
              <a:gd name="T35" fmla="*/ 2044 h 2268"/>
              <a:gd name="T36" fmla="*/ 594 w 3124"/>
              <a:gd name="T37" fmla="*/ 2132 h 2268"/>
              <a:gd name="T38" fmla="*/ 744 w 3124"/>
              <a:gd name="T39" fmla="*/ 2200 h 2268"/>
              <a:gd name="T40" fmla="*/ 906 w 3124"/>
              <a:gd name="T41" fmla="*/ 2246 h 2268"/>
              <a:gd name="T42" fmla="*/ 1076 w 3124"/>
              <a:gd name="T43" fmla="*/ 2268 h 2268"/>
              <a:gd name="T44" fmla="*/ 1210 w 3124"/>
              <a:gd name="T45" fmla="*/ 2266 h 2268"/>
              <a:gd name="T46" fmla="*/ 1434 w 3124"/>
              <a:gd name="T47" fmla="*/ 2242 h 2268"/>
              <a:gd name="T48" fmla="*/ 1652 w 3124"/>
              <a:gd name="T49" fmla="*/ 2190 h 2268"/>
              <a:gd name="T50" fmla="*/ 1862 w 3124"/>
              <a:gd name="T51" fmla="*/ 2118 h 2268"/>
              <a:gd name="T52" fmla="*/ 2066 w 3124"/>
              <a:gd name="T53" fmla="*/ 2026 h 2268"/>
              <a:gd name="T54" fmla="*/ 2258 w 3124"/>
              <a:gd name="T55" fmla="*/ 1922 h 2268"/>
              <a:gd name="T56" fmla="*/ 2438 w 3124"/>
              <a:gd name="T57" fmla="*/ 1810 h 2268"/>
              <a:gd name="T58" fmla="*/ 2708 w 3124"/>
              <a:gd name="T59" fmla="*/ 1616 h 2268"/>
              <a:gd name="T60" fmla="*/ 2968 w 3124"/>
              <a:gd name="T61" fmla="*/ 1398 h 2268"/>
              <a:gd name="T62" fmla="*/ 3058 w 3124"/>
              <a:gd name="T63" fmla="*/ 1312 h 2268"/>
              <a:gd name="T64" fmla="*/ 3102 w 3124"/>
              <a:gd name="T65" fmla="*/ 1240 h 2268"/>
              <a:gd name="T66" fmla="*/ 3122 w 3124"/>
              <a:gd name="T67" fmla="*/ 1162 h 2268"/>
              <a:gd name="T68" fmla="*/ 3118 w 3124"/>
              <a:gd name="T69" fmla="*/ 1080 h 2268"/>
              <a:gd name="T70" fmla="*/ 3090 w 3124"/>
              <a:gd name="T71" fmla="*/ 1004 h 2268"/>
              <a:gd name="T72" fmla="*/ 3038 w 3124"/>
              <a:gd name="T73" fmla="*/ 936 h 2268"/>
              <a:gd name="T74" fmla="*/ 2890 w 3124"/>
              <a:gd name="T75" fmla="*/ 802 h 2268"/>
              <a:gd name="T76" fmla="*/ 2606 w 3124"/>
              <a:gd name="T77" fmla="*/ 576 h 2268"/>
              <a:gd name="T78" fmla="*/ 2380 w 3124"/>
              <a:gd name="T79" fmla="*/ 420 h 2268"/>
              <a:gd name="T80" fmla="*/ 2196 w 3124"/>
              <a:gd name="T81" fmla="*/ 310 h 2268"/>
              <a:gd name="T82" fmla="*/ 1998 w 3124"/>
              <a:gd name="T83" fmla="*/ 212 h 2268"/>
              <a:gd name="T84" fmla="*/ 1792 w 3124"/>
              <a:gd name="T85" fmla="*/ 126 h 2268"/>
              <a:gd name="T86" fmla="*/ 1580 w 3124"/>
              <a:gd name="T87" fmla="*/ 60 h 2268"/>
              <a:gd name="T88" fmla="*/ 1360 w 3124"/>
              <a:gd name="T89" fmla="*/ 16 h 2268"/>
              <a:gd name="T90" fmla="*/ 1134 w 3124"/>
              <a:gd name="T91" fmla="*/ 0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4" h="2268">
                <a:moveTo>
                  <a:pt x="1134" y="0"/>
                </a:moveTo>
                <a:lnTo>
                  <a:pt x="1134" y="0"/>
                </a:lnTo>
                <a:lnTo>
                  <a:pt x="1076" y="2"/>
                </a:lnTo>
                <a:lnTo>
                  <a:pt x="1018" y="6"/>
                </a:lnTo>
                <a:lnTo>
                  <a:pt x="962" y="14"/>
                </a:lnTo>
                <a:lnTo>
                  <a:pt x="906" y="24"/>
                </a:lnTo>
                <a:lnTo>
                  <a:pt x="852" y="36"/>
                </a:lnTo>
                <a:lnTo>
                  <a:pt x="798" y="52"/>
                </a:lnTo>
                <a:lnTo>
                  <a:pt x="744" y="70"/>
                </a:lnTo>
                <a:lnTo>
                  <a:pt x="694" y="90"/>
                </a:lnTo>
                <a:lnTo>
                  <a:pt x="644" y="112"/>
                </a:lnTo>
                <a:lnTo>
                  <a:pt x="594" y="138"/>
                </a:lnTo>
                <a:lnTo>
                  <a:pt x="546" y="164"/>
                </a:lnTo>
                <a:lnTo>
                  <a:pt x="500" y="194"/>
                </a:lnTo>
                <a:lnTo>
                  <a:pt x="456" y="226"/>
                </a:lnTo>
                <a:lnTo>
                  <a:pt x="414" y="260"/>
                </a:lnTo>
                <a:lnTo>
                  <a:pt x="372" y="296"/>
                </a:lnTo>
                <a:lnTo>
                  <a:pt x="334" y="332"/>
                </a:lnTo>
                <a:lnTo>
                  <a:pt x="296" y="372"/>
                </a:lnTo>
                <a:lnTo>
                  <a:pt x="260" y="414"/>
                </a:lnTo>
                <a:lnTo>
                  <a:pt x="226" y="456"/>
                </a:lnTo>
                <a:lnTo>
                  <a:pt x="194" y="500"/>
                </a:lnTo>
                <a:lnTo>
                  <a:pt x="166" y="546"/>
                </a:lnTo>
                <a:lnTo>
                  <a:pt x="138" y="594"/>
                </a:lnTo>
                <a:lnTo>
                  <a:pt x="112" y="644"/>
                </a:lnTo>
                <a:lnTo>
                  <a:pt x="90" y="694"/>
                </a:lnTo>
                <a:lnTo>
                  <a:pt x="70" y="744"/>
                </a:lnTo>
                <a:lnTo>
                  <a:pt x="52" y="798"/>
                </a:lnTo>
                <a:lnTo>
                  <a:pt x="36" y="852"/>
                </a:lnTo>
                <a:lnTo>
                  <a:pt x="24" y="906"/>
                </a:lnTo>
                <a:lnTo>
                  <a:pt x="14" y="962"/>
                </a:lnTo>
                <a:lnTo>
                  <a:pt x="6" y="1018"/>
                </a:lnTo>
                <a:lnTo>
                  <a:pt x="2" y="1076"/>
                </a:lnTo>
                <a:lnTo>
                  <a:pt x="0" y="1134"/>
                </a:lnTo>
                <a:lnTo>
                  <a:pt x="0" y="1134"/>
                </a:lnTo>
                <a:lnTo>
                  <a:pt x="2" y="1194"/>
                </a:lnTo>
                <a:lnTo>
                  <a:pt x="6" y="1250"/>
                </a:lnTo>
                <a:lnTo>
                  <a:pt x="14" y="1308"/>
                </a:lnTo>
                <a:lnTo>
                  <a:pt x="24" y="1364"/>
                </a:lnTo>
                <a:lnTo>
                  <a:pt x="36" y="1418"/>
                </a:lnTo>
                <a:lnTo>
                  <a:pt x="52" y="1472"/>
                </a:lnTo>
                <a:lnTo>
                  <a:pt x="70" y="1524"/>
                </a:lnTo>
                <a:lnTo>
                  <a:pt x="90" y="1576"/>
                </a:lnTo>
                <a:lnTo>
                  <a:pt x="112" y="1626"/>
                </a:lnTo>
                <a:lnTo>
                  <a:pt x="138" y="1676"/>
                </a:lnTo>
                <a:lnTo>
                  <a:pt x="166" y="1722"/>
                </a:lnTo>
                <a:lnTo>
                  <a:pt x="194" y="1768"/>
                </a:lnTo>
                <a:lnTo>
                  <a:pt x="226" y="1814"/>
                </a:lnTo>
                <a:lnTo>
                  <a:pt x="260" y="1856"/>
                </a:lnTo>
                <a:lnTo>
                  <a:pt x="296" y="1898"/>
                </a:lnTo>
                <a:lnTo>
                  <a:pt x="334" y="1936"/>
                </a:lnTo>
                <a:lnTo>
                  <a:pt x="372" y="1974"/>
                </a:lnTo>
                <a:lnTo>
                  <a:pt x="414" y="2010"/>
                </a:lnTo>
                <a:lnTo>
                  <a:pt x="456" y="2044"/>
                </a:lnTo>
                <a:lnTo>
                  <a:pt x="500" y="2074"/>
                </a:lnTo>
                <a:lnTo>
                  <a:pt x="546" y="2104"/>
                </a:lnTo>
                <a:lnTo>
                  <a:pt x="594" y="2132"/>
                </a:lnTo>
                <a:lnTo>
                  <a:pt x="644" y="2156"/>
                </a:lnTo>
                <a:lnTo>
                  <a:pt x="694" y="2180"/>
                </a:lnTo>
                <a:lnTo>
                  <a:pt x="744" y="2200"/>
                </a:lnTo>
                <a:lnTo>
                  <a:pt x="798" y="2218"/>
                </a:lnTo>
                <a:lnTo>
                  <a:pt x="852" y="2232"/>
                </a:lnTo>
                <a:lnTo>
                  <a:pt x="906" y="2246"/>
                </a:lnTo>
                <a:lnTo>
                  <a:pt x="962" y="2256"/>
                </a:lnTo>
                <a:lnTo>
                  <a:pt x="1018" y="2262"/>
                </a:lnTo>
                <a:lnTo>
                  <a:pt x="1076" y="2268"/>
                </a:lnTo>
                <a:lnTo>
                  <a:pt x="1134" y="2268"/>
                </a:lnTo>
                <a:lnTo>
                  <a:pt x="1134" y="2268"/>
                </a:lnTo>
                <a:lnTo>
                  <a:pt x="1210" y="2266"/>
                </a:lnTo>
                <a:lnTo>
                  <a:pt x="1284" y="2262"/>
                </a:lnTo>
                <a:lnTo>
                  <a:pt x="1360" y="2254"/>
                </a:lnTo>
                <a:lnTo>
                  <a:pt x="1434" y="2242"/>
                </a:lnTo>
                <a:lnTo>
                  <a:pt x="1506" y="2228"/>
                </a:lnTo>
                <a:lnTo>
                  <a:pt x="1580" y="2210"/>
                </a:lnTo>
                <a:lnTo>
                  <a:pt x="1652" y="2190"/>
                </a:lnTo>
                <a:lnTo>
                  <a:pt x="1722" y="2168"/>
                </a:lnTo>
                <a:lnTo>
                  <a:pt x="1792" y="2144"/>
                </a:lnTo>
                <a:lnTo>
                  <a:pt x="1862" y="2118"/>
                </a:lnTo>
                <a:lnTo>
                  <a:pt x="1932" y="2088"/>
                </a:lnTo>
                <a:lnTo>
                  <a:pt x="1998" y="2058"/>
                </a:lnTo>
                <a:lnTo>
                  <a:pt x="2066" y="2026"/>
                </a:lnTo>
                <a:lnTo>
                  <a:pt x="2130" y="1994"/>
                </a:lnTo>
                <a:lnTo>
                  <a:pt x="2196" y="1958"/>
                </a:lnTo>
                <a:lnTo>
                  <a:pt x="2258" y="1922"/>
                </a:lnTo>
                <a:lnTo>
                  <a:pt x="2320" y="1886"/>
                </a:lnTo>
                <a:lnTo>
                  <a:pt x="2380" y="1848"/>
                </a:lnTo>
                <a:lnTo>
                  <a:pt x="2438" y="1810"/>
                </a:lnTo>
                <a:lnTo>
                  <a:pt x="2496" y="1772"/>
                </a:lnTo>
                <a:lnTo>
                  <a:pt x="2606" y="1694"/>
                </a:lnTo>
                <a:lnTo>
                  <a:pt x="2708" y="1616"/>
                </a:lnTo>
                <a:lnTo>
                  <a:pt x="2802" y="1540"/>
                </a:lnTo>
                <a:lnTo>
                  <a:pt x="2890" y="1466"/>
                </a:lnTo>
                <a:lnTo>
                  <a:pt x="2968" y="1398"/>
                </a:lnTo>
                <a:lnTo>
                  <a:pt x="3038" y="1334"/>
                </a:lnTo>
                <a:lnTo>
                  <a:pt x="3038" y="1334"/>
                </a:lnTo>
                <a:lnTo>
                  <a:pt x="3058" y="1312"/>
                </a:lnTo>
                <a:lnTo>
                  <a:pt x="3074" y="1290"/>
                </a:lnTo>
                <a:lnTo>
                  <a:pt x="3090" y="1266"/>
                </a:lnTo>
                <a:lnTo>
                  <a:pt x="3102" y="1240"/>
                </a:lnTo>
                <a:lnTo>
                  <a:pt x="3112" y="1216"/>
                </a:lnTo>
                <a:lnTo>
                  <a:pt x="3118" y="1188"/>
                </a:lnTo>
                <a:lnTo>
                  <a:pt x="3122" y="1162"/>
                </a:lnTo>
                <a:lnTo>
                  <a:pt x="3124" y="1134"/>
                </a:lnTo>
                <a:lnTo>
                  <a:pt x="3122" y="1108"/>
                </a:lnTo>
                <a:lnTo>
                  <a:pt x="3118" y="1080"/>
                </a:lnTo>
                <a:lnTo>
                  <a:pt x="3112" y="1054"/>
                </a:lnTo>
                <a:lnTo>
                  <a:pt x="3102" y="1028"/>
                </a:lnTo>
                <a:lnTo>
                  <a:pt x="3090" y="1004"/>
                </a:lnTo>
                <a:lnTo>
                  <a:pt x="3074" y="980"/>
                </a:lnTo>
                <a:lnTo>
                  <a:pt x="3058" y="958"/>
                </a:lnTo>
                <a:lnTo>
                  <a:pt x="3038" y="936"/>
                </a:lnTo>
                <a:lnTo>
                  <a:pt x="3038" y="936"/>
                </a:lnTo>
                <a:lnTo>
                  <a:pt x="2968" y="872"/>
                </a:lnTo>
                <a:lnTo>
                  <a:pt x="2890" y="802"/>
                </a:lnTo>
                <a:lnTo>
                  <a:pt x="2802" y="730"/>
                </a:lnTo>
                <a:lnTo>
                  <a:pt x="2708" y="652"/>
                </a:lnTo>
                <a:lnTo>
                  <a:pt x="2606" y="576"/>
                </a:lnTo>
                <a:lnTo>
                  <a:pt x="2496" y="498"/>
                </a:lnTo>
                <a:lnTo>
                  <a:pt x="2438" y="458"/>
                </a:lnTo>
                <a:lnTo>
                  <a:pt x="2380" y="420"/>
                </a:lnTo>
                <a:lnTo>
                  <a:pt x="2320" y="384"/>
                </a:lnTo>
                <a:lnTo>
                  <a:pt x="2258" y="346"/>
                </a:lnTo>
                <a:lnTo>
                  <a:pt x="2196" y="310"/>
                </a:lnTo>
                <a:lnTo>
                  <a:pt x="2130" y="276"/>
                </a:lnTo>
                <a:lnTo>
                  <a:pt x="2066" y="242"/>
                </a:lnTo>
                <a:lnTo>
                  <a:pt x="1998" y="212"/>
                </a:lnTo>
                <a:lnTo>
                  <a:pt x="1932" y="180"/>
                </a:lnTo>
                <a:lnTo>
                  <a:pt x="1862" y="152"/>
                </a:lnTo>
                <a:lnTo>
                  <a:pt x="1792" y="126"/>
                </a:lnTo>
                <a:lnTo>
                  <a:pt x="1722" y="102"/>
                </a:lnTo>
                <a:lnTo>
                  <a:pt x="1652" y="80"/>
                </a:lnTo>
                <a:lnTo>
                  <a:pt x="1580" y="60"/>
                </a:lnTo>
                <a:lnTo>
                  <a:pt x="1506" y="42"/>
                </a:lnTo>
                <a:lnTo>
                  <a:pt x="1434" y="28"/>
                </a:lnTo>
                <a:lnTo>
                  <a:pt x="1360" y="16"/>
                </a:lnTo>
                <a:lnTo>
                  <a:pt x="1284" y="8"/>
                </a:lnTo>
                <a:lnTo>
                  <a:pt x="1210" y="2"/>
                </a:lnTo>
                <a:lnTo>
                  <a:pt x="1134" y="0"/>
                </a:lnTo>
                <a:lnTo>
                  <a:pt x="1134" y="0"/>
                </a:lnTo>
                <a:close/>
              </a:path>
            </a:pathLst>
          </a:custGeom>
          <a:solidFill>
            <a:schemeClr val="accent2">
              <a:alpha val="50196"/>
            </a:schemeClr>
          </a:solidFill>
          <a:ln w="19050">
            <a:noFill/>
          </a:ln>
        </p:spPr>
        <p:txBody>
          <a:bodyPr vert="horz" wrap="square" lIns="121908" tIns="60954" rIns="121908" bIns="60954" numCol="1" anchor="t" anchorCtr="0" compatLnSpc="1"/>
          <a:lstStyle/>
          <a:p>
            <a:endParaRPr lang="zh-CN" altLang="en-US"/>
          </a:p>
        </p:txBody>
      </p:sp>
      <p:sp>
        <p:nvSpPr>
          <p:cNvPr id="51" name="Freeform 5"/>
          <p:cNvSpPr/>
          <p:nvPr/>
        </p:nvSpPr>
        <p:spPr bwMode="auto">
          <a:xfrm>
            <a:off x="3956512" y="2009317"/>
            <a:ext cx="2955773" cy="2146147"/>
          </a:xfrm>
          <a:custGeom>
            <a:avLst/>
            <a:gdLst>
              <a:gd name="T0" fmla="*/ 1076 w 3124"/>
              <a:gd name="T1" fmla="*/ 2 h 2268"/>
              <a:gd name="T2" fmla="*/ 906 w 3124"/>
              <a:gd name="T3" fmla="*/ 24 h 2268"/>
              <a:gd name="T4" fmla="*/ 744 w 3124"/>
              <a:gd name="T5" fmla="*/ 70 h 2268"/>
              <a:gd name="T6" fmla="*/ 594 w 3124"/>
              <a:gd name="T7" fmla="*/ 138 h 2268"/>
              <a:gd name="T8" fmla="*/ 456 w 3124"/>
              <a:gd name="T9" fmla="*/ 226 h 2268"/>
              <a:gd name="T10" fmla="*/ 334 w 3124"/>
              <a:gd name="T11" fmla="*/ 332 h 2268"/>
              <a:gd name="T12" fmla="*/ 226 w 3124"/>
              <a:gd name="T13" fmla="*/ 456 h 2268"/>
              <a:gd name="T14" fmla="*/ 138 w 3124"/>
              <a:gd name="T15" fmla="*/ 594 h 2268"/>
              <a:gd name="T16" fmla="*/ 70 w 3124"/>
              <a:gd name="T17" fmla="*/ 744 h 2268"/>
              <a:gd name="T18" fmla="*/ 24 w 3124"/>
              <a:gd name="T19" fmla="*/ 906 h 2268"/>
              <a:gd name="T20" fmla="*/ 2 w 3124"/>
              <a:gd name="T21" fmla="*/ 1076 h 2268"/>
              <a:gd name="T22" fmla="*/ 2 w 3124"/>
              <a:gd name="T23" fmla="*/ 1194 h 2268"/>
              <a:gd name="T24" fmla="*/ 24 w 3124"/>
              <a:gd name="T25" fmla="*/ 1364 h 2268"/>
              <a:gd name="T26" fmla="*/ 70 w 3124"/>
              <a:gd name="T27" fmla="*/ 1524 h 2268"/>
              <a:gd name="T28" fmla="*/ 138 w 3124"/>
              <a:gd name="T29" fmla="*/ 1676 h 2268"/>
              <a:gd name="T30" fmla="*/ 226 w 3124"/>
              <a:gd name="T31" fmla="*/ 1814 h 2268"/>
              <a:gd name="T32" fmla="*/ 334 w 3124"/>
              <a:gd name="T33" fmla="*/ 1936 h 2268"/>
              <a:gd name="T34" fmla="*/ 456 w 3124"/>
              <a:gd name="T35" fmla="*/ 2044 h 2268"/>
              <a:gd name="T36" fmla="*/ 594 w 3124"/>
              <a:gd name="T37" fmla="*/ 2132 h 2268"/>
              <a:gd name="T38" fmla="*/ 744 w 3124"/>
              <a:gd name="T39" fmla="*/ 2200 h 2268"/>
              <a:gd name="T40" fmla="*/ 906 w 3124"/>
              <a:gd name="T41" fmla="*/ 2246 h 2268"/>
              <a:gd name="T42" fmla="*/ 1076 w 3124"/>
              <a:gd name="T43" fmla="*/ 2268 h 2268"/>
              <a:gd name="T44" fmla="*/ 1210 w 3124"/>
              <a:gd name="T45" fmla="*/ 2266 h 2268"/>
              <a:gd name="T46" fmla="*/ 1434 w 3124"/>
              <a:gd name="T47" fmla="*/ 2242 h 2268"/>
              <a:gd name="T48" fmla="*/ 1652 w 3124"/>
              <a:gd name="T49" fmla="*/ 2190 h 2268"/>
              <a:gd name="T50" fmla="*/ 1862 w 3124"/>
              <a:gd name="T51" fmla="*/ 2118 h 2268"/>
              <a:gd name="T52" fmla="*/ 2066 w 3124"/>
              <a:gd name="T53" fmla="*/ 2026 h 2268"/>
              <a:gd name="T54" fmla="*/ 2258 w 3124"/>
              <a:gd name="T55" fmla="*/ 1922 h 2268"/>
              <a:gd name="T56" fmla="*/ 2438 w 3124"/>
              <a:gd name="T57" fmla="*/ 1810 h 2268"/>
              <a:gd name="T58" fmla="*/ 2708 w 3124"/>
              <a:gd name="T59" fmla="*/ 1616 h 2268"/>
              <a:gd name="T60" fmla="*/ 2968 w 3124"/>
              <a:gd name="T61" fmla="*/ 1398 h 2268"/>
              <a:gd name="T62" fmla="*/ 3058 w 3124"/>
              <a:gd name="T63" fmla="*/ 1312 h 2268"/>
              <a:gd name="T64" fmla="*/ 3102 w 3124"/>
              <a:gd name="T65" fmla="*/ 1240 h 2268"/>
              <a:gd name="T66" fmla="*/ 3122 w 3124"/>
              <a:gd name="T67" fmla="*/ 1162 h 2268"/>
              <a:gd name="T68" fmla="*/ 3118 w 3124"/>
              <a:gd name="T69" fmla="*/ 1080 h 2268"/>
              <a:gd name="T70" fmla="*/ 3090 w 3124"/>
              <a:gd name="T71" fmla="*/ 1004 h 2268"/>
              <a:gd name="T72" fmla="*/ 3038 w 3124"/>
              <a:gd name="T73" fmla="*/ 936 h 2268"/>
              <a:gd name="T74" fmla="*/ 2890 w 3124"/>
              <a:gd name="T75" fmla="*/ 802 h 2268"/>
              <a:gd name="T76" fmla="*/ 2606 w 3124"/>
              <a:gd name="T77" fmla="*/ 576 h 2268"/>
              <a:gd name="T78" fmla="*/ 2380 w 3124"/>
              <a:gd name="T79" fmla="*/ 420 h 2268"/>
              <a:gd name="T80" fmla="*/ 2196 w 3124"/>
              <a:gd name="T81" fmla="*/ 310 h 2268"/>
              <a:gd name="T82" fmla="*/ 1998 w 3124"/>
              <a:gd name="T83" fmla="*/ 212 h 2268"/>
              <a:gd name="T84" fmla="*/ 1792 w 3124"/>
              <a:gd name="T85" fmla="*/ 126 h 2268"/>
              <a:gd name="T86" fmla="*/ 1580 w 3124"/>
              <a:gd name="T87" fmla="*/ 60 h 2268"/>
              <a:gd name="T88" fmla="*/ 1360 w 3124"/>
              <a:gd name="T89" fmla="*/ 16 h 2268"/>
              <a:gd name="T90" fmla="*/ 1134 w 3124"/>
              <a:gd name="T91" fmla="*/ 0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24" h="2268">
                <a:moveTo>
                  <a:pt x="1134" y="0"/>
                </a:moveTo>
                <a:lnTo>
                  <a:pt x="1134" y="0"/>
                </a:lnTo>
                <a:lnTo>
                  <a:pt x="1076" y="2"/>
                </a:lnTo>
                <a:lnTo>
                  <a:pt x="1018" y="6"/>
                </a:lnTo>
                <a:lnTo>
                  <a:pt x="962" y="14"/>
                </a:lnTo>
                <a:lnTo>
                  <a:pt x="906" y="24"/>
                </a:lnTo>
                <a:lnTo>
                  <a:pt x="852" y="36"/>
                </a:lnTo>
                <a:lnTo>
                  <a:pt x="798" y="52"/>
                </a:lnTo>
                <a:lnTo>
                  <a:pt x="744" y="70"/>
                </a:lnTo>
                <a:lnTo>
                  <a:pt x="694" y="90"/>
                </a:lnTo>
                <a:lnTo>
                  <a:pt x="644" y="112"/>
                </a:lnTo>
                <a:lnTo>
                  <a:pt x="594" y="138"/>
                </a:lnTo>
                <a:lnTo>
                  <a:pt x="546" y="164"/>
                </a:lnTo>
                <a:lnTo>
                  <a:pt x="500" y="194"/>
                </a:lnTo>
                <a:lnTo>
                  <a:pt x="456" y="226"/>
                </a:lnTo>
                <a:lnTo>
                  <a:pt x="414" y="260"/>
                </a:lnTo>
                <a:lnTo>
                  <a:pt x="372" y="296"/>
                </a:lnTo>
                <a:lnTo>
                  <a:pt x="334" y="332"/>
                </a:lnTo>
                <a:lnTo>
                  <a:pt x="296" y="372"/>
                </a:lnTo>
                <a:lnTo>
                  <a:pt x="260" y="414"/>
                </a:lnTo>
                <a:lnTo>
                  <a:pt x="226" y="456"/>
                </a:lnTo>
                <a:lnTo>
                  <a:pt x="194" y="500"/>
                </a:lnTo>
                <a:lnTo>
                  <a:pt x="166" y="546"/>
                </a:lnTo>
                <a:lnTo>
                  <a:pt x="138" y="594"/>
                </a:lnTo>
                <a:lnTo>
                  <a:pt x="112" y="644"/>
                </a:lnTo>
                <a:lnTo>
                  <a:pt x="90" y="694"/>
                </a:lnTo>
                <a:lnTo>
                  <a:pt x="70" y="744"/>
                </a:lnTo>
                <a:lnTo>
                  <a:pt x="52" y="798"/>
                </a:lnTo>
                <a:lnTo>
                  <a:pt x="36" y="852"/>
                </a:lnTo>
                <a:lnTo>
                  <a:pt x="24" y="906"/>
                </a:lnTo>
                <a:lnTo>
                  <a:pt x="14" y="962"/>
                </a:lnTo>
                <a:lnTo>
                  <a:pt x="6" y="1018"/>
                </a:lnTo>
                <a:lnTo>
                  <a:pt x="2" y="1076"/>
                </a:lnTo>
                <a:lnTo>
                  <a:pt x="0" y="1134"/>
                </a:lnTo>
                <a:lnTo>
                  <a:pt x="0" y="1134"/>
                </a:lnTo>
                <a:lnTo>
                  <a:pt x="2" y="1194"/>
                </a:lnTo>
                <a:lnTo>
                  <a:pt x="6" y="1250"/>
                </a:lnTo>
                <a:lnTo>
                  <a:pt x="14" y="1308"/>
                </a:lnTo>
                <a:lnTo>
                  <a:pt x="24" y="1364"/>
                </a:lnTo>
                <a:lnTo>
                  <a:pt x="36" y="1418"/>
                </a:lnTo>
                <a:lnTo>
                  <a:pt x="52" y="1472"/>
                </a:lnTo>
                <a:lnTo>
                  <a:pt x="70" y="1524"/>
                </a:lnTo>
                <a:lnTo>
                  <a:pt x="90" y="1576"/>
                </a:lnTo>
                <a:lnTo>
                  <a:pt x="112" y="1626"/>
                </a:lnTo>
                <a:lnTo>
                  <a:pt x="138" y="1676"/>
                </a:lnTo>
                <a:lnTo>
                  <a:pt x="166" y="1722"/>
                </a:lnTo>
                <a:lnTo>
                  <a:pt x="194" y="1768"/>
                </a:lnTo>
                <a:lnTo>
                  <a:pt x="226" y="1814"/>
                </a:lnTo>
                <a:lnTo>
                  <a:pt x="260" y="1856"/>
                </a:lnTo>
                <a:lnTo>
                  <a:pt x="296" y="1898"/>
                </a:lnTo>
                <a:lnTo>
                  <a:pt x="334" y="1936"/>
                </a:lnTo>
                <a:lnTo>
                  <a:pt x="372" y="1974"/>
                </a:lnTo>
                <a:lnTo>
                  <a:pt x="414" y="2010"/>
                </a:lnTo>
                <a:lnTo>
                  <a:pt x="456" y="2044"/>
                </a:lnTo>
                <a:lnTo>
                  <a:pt x="500" y="2074"/>
                </a:lnTo>
                <a:lnTo>
                  <a:pt x="546" y="2104"/>
                </a:lnTo>
                <a:lnTo>
                  <a:pt x="594" y="2132"/>
                </a:lnTo>
                <a:lnTo>
                  <a:pt x="644" y="2156"/>
                </a:lnTo>
                <a:lnTo>
                  <a:pt x="694" y="2180"/>
                </a:lnTo>
                <a:lnTo>
                  <a:pt x="744" y="2200"/>
                </a:lnTo>
                <a:lnTo>
                  <a:pt x="798" y="2218"/>
                </a:lnTo>
                <a:lnTo>
                  <a:pt x="852" y="2232"/>
                </a:lnTo>
                <a:lnTo>
                  <a:pt x="906" y="2246"/>
                </a:lnTo>
                <a:lnTo>
                  <a:pt x="962" y="2256"/>
                </a:lnTo>
                <a:lnTo>
                  <a:pt x="1018" y="2262"/>
                </a:lnTo>
                <a:lnTo>
                  <a:pt x="1076" y="2268"/>
                </a:lnTo>
                <a:lnTo>
                  <a:pt x="1134" y="2268"/>
                </a:lnTo>
                <a:lnTo>
                  <a:pt x="1134" y="2268"/>
                </a:lnTo>
                <a:lnTo>
                  <a:pt x="1210" y="2266"/>
                </a:lnTo>
                <a:lnTo>
                  <a:pt x="1284" y="2262"/>
                </a:lnTo>
                <a:lnTo>
                  <a:pt x="1360" y="2254"/>
                </a:lnTo>
                <a:lnTo>
                  <a:pt x="1434" y="2242"/>
                </a:lnTo>
                <a:lnTo>
                  <a:pt x="1506" y="2228"/>
                </a:lnTo>
                <a:lnTo>
                  <a:pt x="1580" y="2210"/>
                </a:lnTo>
                <a:lnTo>
                  <a:pt x="1652" y="2190"/>
                </a:lnTo>
                <a:lnTo>
                  <a:pt x="1722" y="2168"/>
                </a:lnTo>
                <a:lnTo>
                  <a:pt x="1792" y="2144"/>
                </a:lnTo>
                <a:lnTo>
                  <a:pt x="1862" y="2118"/>
                </a:lnTo>
                <a:lnTo>
                  <a:pt x="1932" y="2088"/>
                </a:lnTo>
                <a:lnTo>
                  <a:pt x="1998" y="2058"/>
                </a:lnTo>
                <a:lnTo>
                  <a:pt x="2066" y="2026"/>
                </a:lnTo>
                <a:lnTo>
                  <a:pt x="2130" y="1994"/>
                </a:lnTo>
                <a:lnTo>
                  <a:pt x="2196" y="1958"/>
                </a:lnTo>
                <a:lnTo>
                  <a:pt x="2258" y="1922"/>
                </a:lnTo>
                <a:lnTo>
                  <a:pt x="2320" y="1886"/>
                </a:lnTo>
                <a:lnTo>
                  <a:pt x="2380" y="1848"/>
                </a:lnTo>
                <a:lnTo>
                  <a:pt x="2438" y="1810"/>
                </a:lnTo>
                <a:lnTo>
                  <a:pt x="2496" y="1772"/>
                </a:lnTo>
                <a:lnTo>
                  <a:pt x="2606" y="1694"/>
                </a:lnTo>
                <a:lnTo>
                  <a:pt x="2708" y="1616"/>
                </a:lnTo>
                <a:lnTo>
                  <a:pt x="2802" y="1540"/>
                </a:lnTo>
                <a:lnTo>
                  <a:pt x="2890" y="1466"/>
                </a:lnTo>
                <a:lnTo>
                  <a:pt x="2968" y="1398"/>
                </a:lnTo>
                <a:lnTo>
                  <a:pt x="3038" y="1334"/>
                </a:lnTo>
                <a:lnTo>
                  <a:pt x="3038" y="1334"/>
                </a:lnTo>
                <a:lnTo>
                  <a:pt x="3058" y="1312"/>
                </a:lnTo>
                <a:lnTo>
                  <a:pt x="3074" y="1290"/>
                </a:lnTo>
                <a:lnTo>
                  <a:pt x="3090" y="1266"/>
                </a:lnTo>
                <a:lnTo>
                  <a:pt x="3102" y="1240"/>
                </a:lnTo>
                <a:lnTo>
                  <a:pt x="3112" y="1216"/>
                </a:lnTo>
                <a:lnTo>
                  <a:pt x="3118" y="1188"/>
                </a:lnTo>
                <a:lnTo>
                  <a:pt x="3122" y="1162"/>
                </a:lnTo>
                <a:lnTo>
                  <a:pt x="3124" y="1134"/>
                </a:lnTo>
                <a:lnTo>
                  <a:pt x="3122" y="1108"/>
                </a:lnTo>
                <a:lnTo>
                  <a:pt x="3118" y="1080"/>
                </a:lnTo>
                <a:lnTo>
                  <a:pt x="3112" y="1054"/>
                </a:lnTo>
                <a:lnTo>
                  <a:pt x="3102" y="1028"/>
                </a:lnTo>
                <a:lnTo>
                  <a:pt x="3090" y="1004"/>
                </a:lnTo>
                <a:lnTo>
                  <a:pt x="3074" y="980"/>
                </a:lnTo>
                <a:lnTo>
                  <a:pt x="3058" y="958"/>
                </a:lnTo>
                <a:lnTo>
                  <a:pt x="3038" y="936"/>
                </a:lnTo>
                <a:lnTo>
                  <a:pt x="3038" y="936"/>
                </a:lnTo>
                <a:lnTo>
                  <a:pt x="2968" y="872"/>
                </a:lnTo>
                <a:lnTo>
                  <a:pt x="2890" y="802"/>
                </a:lnTo>
                <a:lnTo>
                  <a:pt x="2802" y="730"/>
                </a:lnTo>
                <a:lnTo>
                  <a:pt x="2708" y="652"/>
                </a:lnTo>
                <a:lnTo>
                  <a:pt x="2606" y="576"/>
                </a:lnTo>
                <a:lnTo>
                  <a:pt x="2496" y="498"/>
                </a:lnTo>
                <a:lnTo>
                  <a:pt x="2438" y="458"/>
                </a:lnTo>
                <a:lnTo>
                  <a:pt x="2380" y="420"/>
                </a:lnTo>
                <a:lnTo>
                  <a:pt x="2320" y="384"/>
                </a:lnTo>
                <a:lnTo>
                  <a:pt x="2258" y="346"/>
                </a:lnTo>
                <a:lnTo>
                  <a:pt x="2196" y="310"/>
                </a:lnTo>
                <a:lnTo>
                  <a:pt x="2130" y="276"/>
                </a:lnTo>
                <a:lnTo>
                  <a:pt x="2066" y="242"/>
                </a:lnTo>
                <a:lnTo>
                  <a:pt x="1998" y="212"/>
                </a:lnTo>
                <a:lnTo>
                  <a:pt x="1932" y="180"/>
                </a:lnTo>
                <a:lnTo>
                  <a:pt x="1862" y="152"/>
                </a:lnTo>
                <a:lnTo>
                  <a:pt x="1792" y="126"/>
                </a:lnTo>
                <a:lnTo>
                  <a:pt x="1722" y="102"/>
                </a:lnTo>
                <a:lnTo>
                  <a:pt x="1652" y="80"/>
                </a:lnTo>
                <a:lnTo>
                  <a:pt x="1580" y="60"/>
                </a:lnTo>
                <a:lnTo>
                  <a:pt x="1506" y="42"/>
                </a:lnTo>
                <a:lnTo>
                  <a:pt x="1434" y="28"/>
                </a:lnTo>
                <a:lnTo>
                  <a:pt x="1360" y="16"/>
                </a:lnTo>
                <a:lnTo>
                  <a:pt x="1284" y="8"/>
                </a:lnTo>
                <a:lnTo>
                  <a:pt x="1210" y="2"/>
                </a:lnTo>
                <a:lnTo>
                  <a:pt x="1134" y="0"/>
                </a:lnTo>
                <a:lnTo>
                  <a:pt x="1134" y="0"/>
                </a:lnTo>
                <a:close/>
              </a:path>
            </a:pathLst>
          </a:custGeom>
          <a:solidFill>
            <a:schemeClr val="accent1">
              <a:alpha val="50196"/>
            </a:schemeClr>
          </a:solidFill>
          <a:ln w="19050">
            <a:noFill/>
          </a:ln>
        </p:spPr>
        <p:txBody>
          <a:bodyPr vert="horz" wrap="square" lIns="121908" tIns="60954" rIns="121908" bIns="60954" numCol="1" anchor="t" anchorCtr="0" compatLnSpc="1"/>
          <a:lstStyle/>
          <a:p>
            <a:endParaRPr lang="zh-CN" altLang="en-US"/>
          </a:p>
        </p:txBody>
      </p:sp>
      <p:sp>
        <p:nvSpPr>
          <p:cNvPr id="52" name="矩形 51"/>
          <p:cNvSpPr/>
          <p:nvPr/>
        </p:nvSpPr>
        <p:spPr>
          <a:xfrm>
            <a:off x="8710742" y="2214743"/>
            <a:ext cx="2810171" cy="1586063"/>
          </a:xfrm>
          <a:prstGeom prst="rect">
            <a:avLst/>
          </a:prstGeom>
          <a:noFill/>
        </p:spPr>
        <p:txBody>
          <a:bodyPr wrap="square" lIns="121908" tIns="60954" rIns="121908" bIns="60954">
            <a:spAutoFit/>
          </a:bodyPr>
          <a:lstStyle/>
          <a:p>
            <a:pPr algn="just">
              <a:lnSpc>
                <a:spcPct val="130000"/>
              </a:lnSpc>
              <a:spcBef>
                <a:spcPts val="800"/>
              </a:spcBef>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再次输入标题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8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825771" y="2214743"/>
            <a:ext cx="2810171" cy="1586063"/>
          </a:xfrm>
          <a:prstGeom prst="rect">
            <a:avLst/>
          </a:prstGeom>
        </p:spPr>
        <p:txBody>
          <a:bodyPr wrap="square" lIns="121908" tIns="60954" rIns="121908" bIns="60954">
            <a:spAutoFit/>
          </a:bodyPr>
          <a:lstStyle/>
          <a:p>
            <a:pPr algn="just">
              <a:lnSpc>
                <a:spcPct val="130000"/>
              </a:lnSpc>
              <a:spcBef>
                <a:spcPts val="800"/>
              </a:spcBef>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再次输入标题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8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825769" y="4668255"/>
            <a:ext cx="10695142"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再次输入标题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5" name="矩形 54"/>
          <p:cNvSpPr/>
          <p:nvPr/>
        </p:nvSpPr>
        <p:spPr>
          <a:xfrm>
            <a:off x="5542484" y="2878053"/>
            <a:ext cx="1246471" cy="383170"/>
          </a:xfrm>
          <a:prstGeom prst="rect">
            <a:avLst/>
          </a:prstGeom>
        </p:spPr>
        <p:txBody>
          <a:bodyPr wrap="none" lIns="121908" tIns="60954" rIns="121908" bIns="60954">
            <a:spAutoFit/>
          </a:bodyPr>
          <a:lstStyle/>
          <a:p>
            <a:pPr algn="just">
              <a:lnSpc>
                <a:spcPct val="130000"/>
              </a:lnSpc>
              <a:spcBef>
                <a:spcPts val="800"/>
              </a:spcBef>
            </a:pPr>
            <a:r>
              <a:rPr lang="zh-CN" altLang="en-US" sz="1300" dirty="0">
                <a:solidFill>
                  <a:schemeClr val="bg1"/>
                </a:solidFill>
                <a:latin typeface="微软雅黑" panose="020B0503020204020204" pitchFamily="34" charset="-122"/>
                <a:ea typeface="微软雅黑" panose="020B0503020204020204" pitchFamily="34" charset="-122"/>
              </a:rPr>
              <a:t>再次输入标题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56" name="矩形 55"/>
          <p:cNvSpPr/>
          <p:nvPr/>
        </p:nvSpPr>
        <p:spPr>
          <a:xfrm>
            <a:off x="4292473" y="2757229"/>
            <a:ext cx="913046" cy="643241"/>
          </a:xfrm>
          <a:prstGeom prst="rect">
            <a:avLst/>
          </a:prstGeom>
        </p:spPr>
        <p:txBody>
          <a:bodyPr wrap="none" lIns="121908" tIns="60954" rIns="121908" bIns="60954">
            <a:spAutoFit/>
          </a:bodyPr>
          <a:lstStyle/>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在此</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输入标题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57" name="矩形 56"/>
          <p:cNvSpPr/>
          <p:nvPr/>
        </p:nvSpPr>
        <p:spPr>
          <a:xfrm>
            <a:off x="7141163" y="2757229"/>
            <a:ext cx="913046" cy="643241"/>
          </a:xfrm>
          <a:prstGeom prst="rect">
            <a:avLst/>
          </a:prstGeom>
        </p:spPr>
        <p:txBody>
          <a:bodyPr wrap="none" lIns="121908" tIns="60954" rIns="121908" bIns="60954">
            <a:spAutoFit/>
          </a:bodyPr>
          <a:lstStyle/>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在此</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输入标题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1+#ppt_w/2"/>
                                          </p:val>
                                        </p:tav>
                                        <p:tav tm="100000">
                                          <p:val>
                                            <p:strVal val="#ppt_x"/>
                                          </p:val>
                                        </p:tav>
                                      </p:tavLst>
                                    </p:anim>
                                    <p:anim calcmode="lin" valueType="num">
                                      <p:cBhvr additive="base">
                                        <p:cTn id="12" dur="500" fill="hold"/>
                                        <p:tgtEl>
                                          <p:spTgt spid="5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p:cTn id="16" dur="500" fill="hold"/>
                                        <p:tgtEl>
                                          <p:spTgt spid="55"/>
                                        </p:tgtEl>
                                        <p:attrNameLst>
                                          <p:attrName>ppt_w</p:attrName>
                                        </p:attrNameLst>
                                      </p:cBhvr>
                                      <p:tavLst>
                                        <p:tav tm="0">
                                          <p:val>
                                            <p:fltVal val="0"/>
                                          </p:val>
                                        </p:tav>
                                        <p:tav tm="100000">
                                          <p:val>
                                            <p:strVal val="#ppt_w"/>
                                          </p:val>
                                        </p:tav>
                                      </p:tavLst>
                                    </p:anim>
                                    <p:anim calcmode="lin" valueType="num">
                                      <p:cBhvr>
                                        <p:cTn id="17" dur="500" fill="hold"/>
                                        <p:tgtEl>
                                          <p:spTgt spid="55"/>
                                        </p:tgtEl>
                                        <p:attrNameLst>
                                          <p:attrName>ppt_h</p:attrName>
                                        </p:attrNameLst>
                                      </p:cBhvr>
                                      <p:tavLst>
                                        <p:tav tm="0">
                                          <p:val>
                                            <p:fltVal val="0"/>
                                          </p:val>
                                        </p:tav>
                                        <p:tav tm="100000">
                                          <p:val>
                                            <p:strVal val="#ppt_h"/>
                                          </p:val>
                                        </p:tav>
                                      </p:tavLst>
                                    </p:anim>
                                    <p:animEffect transition="in" filter="fade">
                                      <p:cBhvr>
                                        <p:cTn id="18" dur="500"/>
                                        <p:tgtEl>
                                          <p:spTgt spid="55"/>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childTnLst>
                          </p:cTn>
                        </p:par>
                        <p:par>
                          <p:cTn id="30" fill="hold">
                            <p:stCondLst>
                              <p:cond delay="1500"/>
                            </p:stCondLst>
                            <p:childTnLst>
                              <p:par>
                                <p:cTn id="31" presetID="2" presetClass="entr" presetSubtype="8"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0-#ppt_w/2"/>
                                          </p:val>
                                        </p:tav>
                                        <p:tav tm="100000">
                                          <p:val>
                                            <p:strVal val="#ppt_x"/>
                                          </p:val>
                                        </p:tav>
                                      </p:tavLst>
                                    </p:anim>
                                    <p:anim calcmode="lin" valueType="num">
                                      <p:cBhvr additive="base">
                                        <p:cTn id="34" dur="500" fill="hold"/>
                                        <p:tgtEl>
                                          <p:spTgt spid="53"/>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fill="hold"/>
                                        <p:tgtEl>
                                          <p:spTgt spid="52"/>
                                        </p:tgtEl>
                                        <p:attrNameLst>
                                          <p:attrName>ppt_x</p:attrName>
                                        </p:attrNameLst>
                                      </p:cBhvr>
                                      <p:tavLst>
                                        <p:tav tm="0">
                                          <p:val>
                                            <p:strVal val="1+#ppt_w/2"/>
                                          </p:val>
                                        </p:tav>
                                        <p:tav tm="100000">
                                          <p:val>
                                            <p:strVal val="#ppt_x"/>
                                          </p:val>
                                        </p:tav>
                                      </p:tavLst>
                                    </p:anim>
                                    <p:anim calcmode="lin" valueType="num">
                                      <p:cBhvr additive="base">
                                        <p:cTn id="38" dur="500" fill="hold"/>
                                        <p:tgtEl>
                                          <p:spTgt spid="52"/>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anim calcmode="lin" valueType="num">
                                      <p:cBhvr>
                                        <p:cTn id="43" dur="500" fill="hold"/>
                                        <p:tgtEl>
                                          <p:spTgt spid="54"/>
                                        </p:tgtEl>
                                        <p:attrNameLst>
                                          <p:attrName>ppt_x</p:attrName>
                                        </p:attrNameLst>
                                      </p:cBhvr>
                                      <p:tavLst>
                                        <p:tav tm="0">
                                          <p:val>
                                            <p:strVal val="#ppt_x"/>
                                          </p:val>
                                        </p:tav>
                                        <p:tav tm="100000">
                                          <p:val>
                                            <p:strVal val="#ppt_x"/>
                                          </p:val>
                                        </p:tav>
                                      </p:tavLst>
                                    </p:anim>
                                    <p:anim calcmode="lin" valueType="num">
                                      <p:cBhvr>
                                        <p:cTn id="44" dur="5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242104" y="2750751"/>
            <a:ext cx="831525" cy="830262"/>
            <a:chOff x="3241675" y="2678113"/>
            <a:chExt cx="831850" cy="830262"/>
          </a:xfrm>
        </p:grpSpPr>
        <p:sp>
          <p:nvSpPr>
            <p:cNvPr id="43" name="Oval 7"/>
            <p:cNvSpPr>
              <a:spLocks noChangeArrowheads="1"/>
            </p:cNvSpPr>
            <p:nvPr/>
          </p:nvSpPr>
          <p:spPr bwMode="auto">
            <a:xfrm>
              <a:off x="3241675" y="2678113"/>
              <a:ext cx="831850" cy="830262"/>
            </a:xfrm>
            <a:prstGeom prst="ellipse">
              <a:avLst/>
            </a:prstGeom>
            <a:solidFill>
              <a:schemeClr val="accent4"/>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4"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5"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2726368" y="1708112"/>
            <a:ext cx="831525" cy="831850"/>
            <a:chOff x="2725738" y="1484313"/>
            <a:chExt cx="831850" cy="831850"/>
          </a:xfrm>
        </p:grpSpPr>
        <p:sp>
          <p:nvSpPr>
            <p:cNvPr id="47" name="Oval 6"/>
            <p:cNvSpPr>
              <a:spLocks noChangeArrowheads="1"/>
            </p:cNvSpPr>
            <p:nvPr/>
          </p:nvSpPr>
          <p:spPr bwMode="auto">
            <a:xfrm>
              <a:off x="2725738" y="1484313"/>
              <a:ext cx="831850" cy="8318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Freeform 12"/>
            <p:cNvSpPr/>
            <p:nvPr/>
          </p:nvSpPr>
          <p:spPr bwMode="auto">
            <a:xfrm>
              <a:off x="2851150" y="1598613"/>
              <a:ext cx="573087" cy="544512"/>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9" name="Freeform 13"/>
            <p:cNvSpPr/>
            <p:nvPr/>
          </p:nvSpPr>
          <p:spPr bwMode="auto">
            <a:xfrm>
              <a:off x="3286125" y="1978025"/>
              <a:ext cx="30162" cy="3175"/>
            </a:xfrm>
            <a:custGeom>
              <a:avLst/>
              <a:gdLst>
                <a:gd name="T0" fmla="*/ 0 w 43"/>
                <a:gd name="T1" fmla="*/ 0 h 5"/>
                <a:gd name="T2" fmla="*/ 1 w 43"/>
                <a:gd name="T3" fmla="*/ 5 h 5"/>
                <a:gd name="T4" fmla="*/ 43 w 43"/>
                <a:gd name="T5" fmla="*/ 3 h 5"/>
                <a:gd name="T6" fmla="*/ 0 w 43"/>
                <a:gd name="T7" fmla="*/ 0 h 5"/>
              </a:gdLst>
              <a:ahLst/>
              <a:cxnLst>
                <a:cxn ang="0">
                  <a:pos x="T0" y="T1"/>
                </a:cxn>
                <a:cxn ang="0">
                  <a:pos x="T2" y="T3"/>
                </a:cxn>
                <a:cxn ang="0">
                  <a:pos x="T4" y="T5"/>
                </a:cxn>
                <a:cxn ang="0">
                  <a:pos x="T6" y="T7"/>
                </a:cxn>
              </a:cxnLst>
              <a:rect l="0" t="0" r="r" b="b"/>
              <a:pathLst>
                <a:path w="43" h="5">
                  <a:moveTo>
                    <a:pt x="0" y="0"/>
                  </a:moveTo>
                  <a:lnTo>
                    <a:pt x="1" y="5"/>
                  </a:lnTo>
                  <a:lnTo>
                    <a:pt x="4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3242104" y="3906934"/>
            <a:ext cx="831525" cy="831850"/>
            <a:chOff x="3241675" y="4133850"/>
            <a:chExt cx="831850" cy="831850"/>
          </a:xfrm>
        </p:grpSpPr>
        <p:sp>
          <p:nvSpPr>
            <p:cNvPr id="51" name="Oval 9"/>
            <p:cNvSpPr>
              <a:spLocks noChangeArrowheads="1"/>
            </p:cNvSpPr>
            <p:nvPr/>
          </p:nvSpPr>
          <p:spPr bwMode="auto">
            <a:xfrm>
              <a:off x="3241675" y="4133850"/>
              <a:ext cx="831850" cy="831850"/>
            </a:xfrm>
            <a:prstGeom prst="ellipse">
              <a:avLst/>
            </a:prstGeom>
            <a:solidFill>
              <a:schemeClr val="accent2"/>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2"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3"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4" name="Freeform 16"/>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5" name="Freeform 17"/>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2726368" y="4948943"/>
            <a:ext cx="831525" cy="830262"/>
            <a:chOff x="2725738" y="5327650"/>
            <a:chExt cx="831850" cy="830262"/>
          </a:xfrm>
        </p:grpSpPr>
        <p:sp>
          <p:nvSpPr>
            <p:cNvPr id="57" name="Oval 8"/>
            <p:cNvSpPr>
              <a:spLocks noChangeArrowheads="1"/>
            </p:cNvSpPr>
            <p:nvPr/>
          </p:nvSpPr>
          <p:spPr bwMode="auto">
            <a:xfrm>
              <a:off x="2725738" y="5327650"/>
              <a:ext cx="831850" cy="830262"/>
            </a:xfrm>
            <a:prstGeom prst="ellipse">
              <a:avLst/>
            </a:pr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58" name="Freeform 18"/>
            <p:cNvSpPr>
              <a:spLocks noEditPoints="1"/>
            </p:cNvSpPr>
            <p:nvPr/>
          </p:nvSpPr>
          <p:spPr bwMode="auto">
            <a:xfrm>
              <a:off x="2870200" y="5516563"/>
              <a:ext cx="538162" cy="47148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1035722" y="2802386"/>
            <a:ext cx="1939167" cy="1939925"/>
            <a:chOff x="877888" y="2946400"/>
            <a:chExt cx="1939925" cy="1939925"/>
          </a:xfrm>
        </p:grpSpPr>
        <p:sp>
          <p:nvSpPr>
            <p:cNvPr id="60" name="Oval 5"/>
            <p:cNvSpPr>
              <a:spLocks noChangeArrowheads="1"/>
            </p:cNvSpPr>
            <p:nvPr/>
          </p:nvSpPr>
          <p:spPr bwMode="auto">
            <a:xfrm>
              <a:off x="877888" y="2946400"/>
              <a:ext cx="1939925" cy="1939925"/>
            </a:xfrm>
            <a:prstGeom prst="ellipse">
              <a:avLst/>
            </a:prstGeom>
            <a:solidFill>
              <a:schemeClr val="accent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61" name="TextBox 60"/>
            <p:cNvSpPr txBox="1"/>
            <p:nvPr/>
          </p:nvSpPr>
          <p:spPr>
            <a:xfrm>
              <a:off x="1078684" y="3193087"/>
              <a:ext cx="1538332" cy="1446550"/>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网络营销</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grpSp>
      <p:sp>
        <p:nvSpPr>
          <p:cNvPr id="69" name="TextBox 68"/>
          <p:cNvSpPr txBox="1"/>
          <p:nvPr/>
        </p:nvSpPr>
        <p:spPr>
          <a:xfrm>
            <a:off x="3578397" y="1483267"/>
            <a:ext cx="1996566" cy="369332"/>
          </a:xfrm>
          <a:prstGeom prst="rect">
            <a:avLst/>
          </a:prstGeom>
          <a:noFill/>
        </p:spPr>
        <p:txBody>
          <a:bodyPr wrap="square" rtlCol="0">
            <a:spAutoFit/>
          </a:bodyPr>
          <a:lstStyle/>
          <a:p>
            <a:r>
              <a:rPr lang="en-US" altLang="zh-CN" b="1" dirty="0">
                <a:solidFill>
                  <a:schemeClr val="tx1">
                    <a:lumMod val="65000"/>
                    <a:lumOff val="35000"/>
                  </a:schemeClr>
                </a:solidFill>
                <a:latin typeface="Impact MT Std" pitchFamily="34" charset="0"/>
                <a:ea typeface="微软雅黑" panose="020B0503020204020204" pitchFamily="34" charset="-122"/>
              </a:rPr>
              <a:t>QQ</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空间</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3640779" y="1841618"/>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3578397" y="4985217"/>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本地论坛社区</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2" name="TextBox 71"/>
          <p:cNvSpPr txBox="1"/>
          <p:nvPr/>
        </p:nvSpPr>
        <p:spPr>
          <a:xfrm>
            <a:off x="3640779" y="5292497"/>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空间来进行朋友圈间的传播，达到广告目的。利用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QQ</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空间来进行朋友圈间的传播，达到广告目的。</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3" name="TextBox 72"/>
          <p:cNvSpPr txBox="1"/>
          <p:nvPr/>
        </p:nvSpPr>
        <p:spPr>
          <a:xfrm>
            <a:off x="4083167" y="3706140"/>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微博营销</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4" name="TextBox 73"/>
          <p:cNvSpPr txBox="1"/>
          <p:nvPr/>
        </p:nvSpPr>
        <p:spPr>
          <a:xfrm>
            <a:off x="4145549" y="4013420"/>
            <a:ext cx="7348943" cy="738664"/>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新浪微博来进行传播利用新浪微博来进行传播利用新浪微博来进行传播，利用新浪微博来进行传播利用新浪微博来进行传播利用新浪微博来进行传播，利用新浪微博来进行传播利用新浪微博来进行传播利用新浪微博来进行传播。</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TextBox 74"/>
          <p:cNvSpPr txBox="1"/>
          <p:nvPr/>
        </p:nvSpPr>
        <p:spPr>
          <a:xfrm>
            <a:off x="4083167" y="2572679"/>
            <a:ext cx="1996566" cy="369332"/>
          </a:xfrm>
          <a:prstGeom prst="rect">
            <a:avLst/>
          </a:prstGeom>
          <a:noFill/>
        </p:spPr>
        <p:txBody>
          <a:bodyPr wrap="squar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微信营销</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6" name="TextBox 75"/>
          <p:cNvSpPr txBox="1"/>
          <p:nvPr/>
        </p:nvSpPr>
        <p:spPr>
          <a:xfrm>
            <a:off x="4145549" y="2879959"/>
            <a:ext cx="7348943" cy="523220"/>
          </a:xfrm>
          <a:prstGeom prst="rect">
            <a:avLst/>
          </a:prstGeom>
          <a:noFill/>
        </p:spPr>
        <p:txBody>
          <a:bodyPr wrap="square" rtlCol="0">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利用微信朋友圈间的传播，达到广告目的。利用微信朋友圈间的传播，达到广告目的，利用微信朋友圈间的传播，达到广告目。</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Scale>
                                      <p:cBhvr>
                                        <p:cTn id="7" dur="1000" decel="50000" fill="hold">
                                          <p:stCondLst>
                                            <p:cond delay="0"/>
                                          </p:stCondLst>
                                        </p:cTn>
                                        <p:tgtEl>
                                          <p:spTgt spid="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9"/>
                                        </p:tgtEl>
                                        <p:attrNameLst>
                                          <p:attrName>ppt_x</p:attrName>
                                          <p:attrName>ppt_y</p:attrName>
                                        </p:attrNameLst>
                                      </p:cBhvr>
                                    </p:animMotion>
                                    <p:animEffect transition="in" filter="fade">
                                      <p:cBhvr>
                                        <p:cTn id="9" dur="1000"/>
                                        <p:tgtEl>
                                          <p:spTgt spid="59"/>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56" presetClass="path" presetSubtype="0" accel="50000" decel="50000" fill="hold" nodeType="withEffect">
                                  <p:stCondLst>
                                    <p:cond delay="0"/>
                                  </p:stCondLst>
                                  <p:childTnLst>
                                    <p:animMotion origin="layout" path="M 2.36113E-6 -3.33333E-6 L -0.1059 0.29653 " pathEditMode="relative" rAng="0" ptsTypes="AA">
                                      <p:cBhvr>
                                        <p:cTn id="14" dur="500" spd="-100000" fill="hold"/>
                                        <p:tgtEl>
                                          <p:spTgt spid="46"/>
                                        </p:tgtEl>
                                        <p:attrNameLst>
                                          <p:attrName>ppt_x</p:attrName>
                                          <p:attrName>ppt_y</p:attrName>
                                        </p:attrNameLst>
                                      </p:cBhvr>
                                      <p:rCtr x="-5295" y="14815"/>
                                    </p:animMotion>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56" presetClass="path" presetSubtype="0" accel="50000" decel="50000" fill="hold" nodeType="withEffect">
                                  <p:stCondLst>
                                    <p:cond delay="0"/>
                                  </p:stCondLst>
                                  <p:childTnLst>
                                    <p:animMotion origin="layout" path="M 3.1885E-6 4.07407E-6 L -0.14818 0.12268 " pathEditMode="relative" rAng="0" ptsTypes="AA">
                                      <p:cBhvr>
                                        <p:cTn id="18" dur="500" spd="-100000" fill="hold"/>
                                        <p:tgtEl>
                                          <p:spTgt spid="42"/>
                                        </p:tgtEl>
                                        <p:attrNameLst>
                                          <p:attrName>ppt_x</p:attrName>
                                          <p:attrName>ppt_y</p:attrName>
                                        </p:attrNameLst>
                                      </p:cBhvr>
                                      <p:rCtr x="-7415" y="6134"/>
                                    </p:animMotion>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56" presetClass="path" presetSubtype="0" accel="50000" decel="50000" fill="hold" nodeType="withEffect">
                                  <p:stCondLst>
                                    <p:cond delay="0"/>
                                  </p:stCondLst>
                                  <p:childTnLst>
                                    <p:animMotion origin="layout" path="M 3.1885E-6 4.07407E-6 L -0.14818 -0.08982 " pathEditMode="relative" rAng="0" ptsTypes="AA">
                                      <p:cBhvr>
                                        <p:cTn id="22" dur="500" spd="-100000" fill="hold"/>
                                        <p:tgtEl>
                                          <p:spTgt spid="50"/>
                                        </p:tgtEl>
                                        <p:attrNameLst>
                                          <p:attrName>ppt_x</p:attrName>
                                          <p:attrName>ppt_y</p:attrName>
                                        </p:attrNameLst>
                                      </p:cBhvr>
                                      <p:rCtr x="-7415" y="-4491"/>
                                    </p:animMotion>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56" presetClass="path" presetSubtype="0" accel="50000" decel="50000" fill="hold" nodeType="withEffect">
                                  <p:stCondLst>
                                    <p:cond delay="0"/>
                                  </p:stCondLst>
                                  <p:childTnLst>
                                    <p:animMotion origin="layout" path="M 2.36113E-6 1.48148E-6 L -0.1059 -0.26366 " pathEditMode="relative" rAng="0" ptsTypes="AA">
                                      <p:cBhvr>
                                        <p:cTn id="26" dur="500" spd="-100000" fill="hold"/>
                                        <p:tgtEl>
                                          <p:spTgt spid="56"/>
                                        </p:tgtEl>
                                        <p:attrNameLst>
                                          <p:attrName>ppt_x</p:attrName>
                                          <p:attrName>ppt_y</p:attrName>
                                        </p:attrNameLst>
                                      </p:cBhvr>
                                      <p:rCtr x="-5295" y="-13194"/>
                                    </p:animMotion>
                                  </p:childTnLst>
                                </p:cTn>
                              </p:par>
                            </p:childTnLst>
                          </p:cTn>
                        </p:par>
                        <p:par>
                          <p:cTn id="27" fill="hold">
                            <p:stCondLst>
                              <p:cond delay="1000"/>
                            </p:stCondLst>
                            <p:childTnLst>
                              <p:par>
                                <p:cTn id="28" presetID="31" presetClass="entr" presetSubtype="0"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p:cTn id="30" dur="300" fill="hold"/>
                                        <p:tgtEl>
                                          <p:spTgt spid="69"/>
                                        </p:tgtEl>
                                        <p:attrNameLst>
                                          <p:attrName>ppt_w</p:attrName>
                                        </p:attrNameLst>
                                      </p:cBhvr>
                                      <p:tavLst>
                                        <p:tav tm="0">
                                          <p:val>
                                            <p:fltVal val="0"/>
                                          </p:val>
                                        </p:tav>
                                        <p:tav tm="100000">
                                          <p:val>
                                            <p:strVal val="#ppt_w"/>
                                          </p:val>
                                        </p:tav>
                                      </p:tavLst>
                                    </p:anim>
                                    <p:anim calcmode="lin" valueType="num">
                                      <p:cBhvr>
                                        <p:cTn id="31" dur="300" fill="hold"/>
                                        <p:tgtEl>
                                          <p:spTgt spid="69"/>
                                        </p:tgtEl>
                                        <p:attrNameLst>
                                          <p:attrName>ppt_h</p:attrName>
                                        </p:attrNameLst>
                                      </p:cBhvr>
                                      <p:tavLst>
                                        <p:tav tm="0">
                                          <p:val>
                                            <p:fltVal val="0"/>
                                          </p:val>
                                        </p:tav>
                                        <p:tav tm="100000">
                                          <p:val>
                                            <p:strVal val="#ppt_h"/>
                                          </p:val>
                                        </p:tav>
                                      </p:tavLst>
                                    </p:anim>
                                    <p:anim calcmode="lin" valueType="num">
                                      <p:cBhvr>
                                        <p:cTn id="32" dur="300" fill="hold"/>
                                        <p:tgtEl>
                                          <p:spTgt spid="69"/>
                                        </p:tgtEl>
                                        <p:attrNameLst>
                                          <p:attrName>style.rotation</p:attrName>
                                        </p:attrNameLst>
                                      </p:cBhvr>
                                      <p:tavLst>
                                        <p:tav tm="0">
                                          <p:val>
                                            <p:fltVal val="90"/>
                                          </p:val>
                                        </p:tav>
                                        <p:tav tm="100000">
                                          <p:val>
                                            <p:fltVal val="0"/>
                                          </p:val>
                                        </p:tav>
                                      </p:tavLst>
                                    </p:anim>
                                    <p:animEffect transition="in" filter="fade">
                                      <p:cBhvr>
                                        <p:cTn id="33" dur="300"/>
                                        <p:tgtEl>
                                          <p:spTgt spid="6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par>
                          <p:cTn id="38" fill="hold">
                            <p:stCondLst>
                              <p:cond delay="2000"/>
                            </p:stCondLst>
                            <p:childTnLst>
                              <p:par>
                                <p:cTn id="39" presetID="31" presetClass="entr" presetSubtype="0"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p:cTn id="41" dur="300" fill="hold"/>
                                        <p:tgtEl>
                                          <p:spTgt spid="75"/>
                                        </p:tgtEl>
                                        <p:attrNameLst>
                                          <p:attrName>ppt_w</p:attrName>
                                        </p:attrNameLst>
                                      </p:cBhvr>
                                      <p:tavLst>
                                        <p:tav tm="0">
                                          <p:val>
                                            <p:fltVal val="0"/>
                                          </p:val>
                                        </p:tav>
                                        <p:tav tm="100000">
                                          <p:val>
                                            <p:strVal val="#ppt_w"/>
                                          </p:val>
                                        </p:tav>
                                      </p:tavLst>
                                    </p:anim>
                                    <p:anim calcmode="lin" valueType="num">
                                      <p:cBhvr>
                                        <p:cTn id="42" dur="300" fill="hold"/>
                                        <p:tgtEl>
                                          <p:spTgt spid="75"/>
                                        </p:tgtEl>
                                        <p:attrNameLst>
                                          <p:attrName>ppt_h</p:attrName>
                                        </p:attrNameLst>
                                      </p:cBhvr>
                                      <p:tavLst>
                                        <p:tav tm="0">
                                          <p:val>
                                            <p:fltVal val="0"/>
                                          </p:val>
                                        </p:tav>
                                        <p:tav tm="100000">
                                          <p:val>
                                            <p:strVal val="#ppt_h"/>
                                          </p:val>
                                        </p:tav>
                                      </p:tavLst>
                                    </p:anim>
                                    <p:anim calcmode="lin" valueType="num">
                                      <p:cBhvr>
                                        <p:cTn id="43" dur="300" fill="hold"/>
                                        <p:tgtEl>
                                          <p:spTgt spid="75"/>
                                        </p:tgtEl>
                                        <p:attrNameLst>
                                          <p:attrName>style.rotation</p:attrName>
                                        </p:attrNameLst>
                                      </p:cBhvr>
                                      <p:tavLst>
                                        <p:tav tm="0">
                                          <p:val>
                                            <p:fltVal val="90"/>
                                          </p:val>
                                        </p:tav>
                                        <p:tav tm="100000">
                                          <p:val>
                                            <p:fltVal val="0"/>
                                          </p:val>
                                        </p:tav>
                                      </p:tavLst>
                                    </p:anim>
                                    <p:animEffect transition="in" filter="fade">
                                      <p:cBhvr>
                                        <p:cTn id="44" dur="300"/>
                                        <p:tgtEl>
                                          <p:spTgt spid="75"/>
                                        </p:tgtEl>
                                      </p:cBhvr>
                                    </p:animEffect>
                                  </p:childTnLst>
                                </p:cTn>
                              </p:par>
                            </p:childTnLst>
                          </p:cTn>
                        </p:par>
                        <p:par>
                          <p:cTn id="45" fill="hold">
                            <p:stCondLst>
                              <p:cond delay="2500"/>
                            </p:stCondLst>
                            <p:childTnLst>
                              <p:par>
                                <p:cTn id="46" presetID="22" presetClass="entr" presetSubtype="1" fill="hold" grpId="0"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wipe(up)">
                                      <p:cBhvr>
                                        <p:cTn id="48" dur="500"/>
                                        <p:tgtEl>
                                          <p:spTgt spid="76"/>
                                        </p:tgtEl>
                                      </p:cBhvr>
                                    </p:animEffect>
                                  </p:childTnLst>
                                </p:cTn>
                              </p:par>
                            </p:childTnLst>
                          </p:cTn>
                        </p:par>
                        <p:par>
                          <p:cTn id="49" fill="hold">
                            <p:stCondLst>
                              <p:cond delay="3000"/>
                            </p:stCondLst>
                            <p:childTnLst>
                              <p:par>
                                <p:cTn id="50" presetID="31" presetClass="entr" presetSubtype="0" fill="hold" grpId="0" nodeType="after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p:cTn id="52" dur="300" fill="hold"/>
                                        <p:tgtEl>
                                          <p:spTgt spid="73"/>
                                        </p:tgtEl>
                                        <p:attrNameLst>
                                          <p:attrName>ppt_w</p:attrName>
                                        </p:attrNameLst>
                                      </p:cBhvr>
                                      <p:tavLst>
                                        <p:tav tm="0">
                                          <p:val>
                                            <p:fltVal val="0"/>
                                          </p:val>
                                        </p:tav>
                                        <p:tav tm="100000">
                                          <p:val>
                                            <p:strVal val="#ppt_w"/>
                                          </p:val>
                                        </p:tav>
                                      </p:tavLst>
                                    </p:anim>
                                    <p:anim calcmode="lin" valueType="num">
                                      <p:cBhvr>
                                        <p:cTn id="53" dur="300" fill="hold"/>
                                        <p:tgtEl>
                                          <p:spTgt spid="73"/>
                                        </p:tgtEl>
                                        <p:attrNameLst>
                                          <p:attrName>ppt_h</p:attrName>
                                        </p:attrNameLst>
                                      </p:cBhvr>
                                      <p:tavLst>
                                        <p:tav tm="0">
                                          <p:val>
                                            <p:fltVal val="0"/>
                                          </p:val>
                                        </p:tav>
                                        <p:tav tm="100000">
                                          <p:val>
                                            <p:strVal val="#ppt_h"/>
                                          </p:val>
                                        </p:tav>
                                      </p:tavLst>
                                    </p:anim>
                                    <p:anim calcmode="lin" valueType="num">
                                      <p:cBhvr>
                                        <p:cTn id="54" dur="300" fill="hold"/>
                                        <p:tgtEl>
                                          <p:spTgt spid="73"/>
                                        </p:tgtEl>
                                        <p:attrNameLst>
                                          <p:attrName>style.rotation</p:attrName>
                                        </p:attrNameLst>
                                      </p:cBhvr>
                                      <p:tavLst>
                                        <p:tav tm="0">
                                          <p:val>
                                            <p:fltVal val="90"/>
                                          </p:val>
                                        </p:tav>
                                        <p:tav tm="100000">
                                          <p:val>
                                            <p:fltVal val="0"/>
                                          </p:val>
                                        </p:tav>
                                      </p:tavLst>
                                    </p:anim>
                                    <p:animEffect transition="in" filter="fade">
                                      <p:cBhvr>
                                        <p:cTn id="55" dur="300"/>
                                        <p:tgtEl>
                                          <p:spTgt spid="73"/>
                                        </p:tgtEl>
                                      </p:cBhvr>
                                    </p:animEffect>
                                  </p:childTnLst>
                                </p:cTn>
                              </p:par>
                            </p:childTnLst>
                          </p:cTn>
                        </p:par>
                        <p:par>
                          <p:cTn id="56" fill="hold">
                            <p:stCondLst>
                              <p:cond delay="3500"/>
                            </p:stCondLst>
                            <p:childTnLst>
                              <p:par>
                                <p:cTn id="57" presetID="22" presetClass="entr" presetSubtype="1" fill="hold" grpId="0"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up)">
                                      <p:cBhvr>
                                        <p:cTn id="59" dur="500"/>
                                        <p:tgtEl>
                                          <p:spTgt spid="74"/>
                                        </p:tgtEl>
                                      </p:cBhvr>
                                    </p:animEffect>
                                  </p:childTnLst>
                                </p:cTn>
                              </p:par>
                            </p:childTnLst>
                          </p:cTn>
                        </p:par>
                        <p:par>
                          <p:cTn id="60" fill="hold">
                            <p:stCondLst>
                              <p:cond delay="4000"/>
                            </p:stCondLst>
                            <p:childTnLst>
                              <p:par>
                                <p:cTn id="61" presetID="31" presetClass="entr" presetSubtype="0"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300" fill="hold"/>
                                        <p:tgtEl>
                                          <p:spTgt spid="71"/>
                                        </p:tgtEl>
                                        <p:attrNameLst>
                                          <p:attrName>ppt_w</p:attrName>
                                        </p:attrNameLst>
                                      </p:cBhvr>
                                      <p:tavLst>
                                        <p:tav tm="0">
                                          <p:val>
                                            <p:fltVal val="0"/>
                                          </p:val>
                                        </p:tav>
                                        <p:tav tm="100000">
                                          <p:val>
                                            <p:strVal val="#ppt_w"/>
                                          </p:val>
                                        </p:tav>
                                      </p:tavLst>
                                    </p:anim>
                                    <p:anim calcmode="lin" valueType="num">
                                      <p:cBhvr>
                                        <p:cTn id="64" dur="300" fill="hold"/>
                                        <p:tgtEl>
                                          <p:spTgt spid="71"/>
                                        </p:tgtEl>
                                        <p:attrNameLst>
                                          <p:attrName>ppt_h</p:attrName>
                                        </p:attrNameLst>
                                      </p:cBhvr>
                                      <p:tavLst>
                                        <p:tav tm="0">
                                          <p:val>
                                            <p:fltVal val="0"/>
                                          </p:val>
                                        </p:tav>
                                        <p:tav tm="100000">
                                          <p:val>
                                            <p:strVal val="#ppt_h"/>
                                          </p:val>
                                        </p:tav>
                                      </p:tavLst>
                                    </p:anim>
                                    <p:anim calcmode="lin" valueType="num">
                                      <p:cBhvr>
                                        <p:cTn id="65" dur="300" fill="hold"/>
                                        <p:tgtEl>
                                          <p:spTgt spid="71"/>
                                        </p:tgtEl>
                                        <p:attrNameLst>
                                          <p:attrName>style.rotation</p:attrName>
                                        </p:attrNameLst>
                                      </p:cBhvr>
                                      <p:tavLst>
                                        <p:tav tm="0">
                                          <p:val>
                                            <p:fltVal val="90"/>
                                          </p:val>
                                        </p:tav>
                                        <p:tav tm="100000">
                                          <p:val>
                                            <p:fltVal val="0"/>
                                          </p:val>
                                        </p:tav>
                                      </p:tavLst>
                                    </p:anim>
                                    <p:animEffect transition="in" filter="fade">
                                      <p:cBhvr>
                                        <p:cTn id="66" dur="300"/>
                                        <p:tgtEl>
                                          <p:spTgt spid="71"/>
                                        </p:tgtEl>
                                      </p:cBhvr>
                                    </p:animEffect>
                                  </p:childTnLst>
                                </p:cTn>
                              </p:par>
                            </p:childTnLst>
                          </p:cTn>
                        </p:par>
                        <p:par>
                          <p:cTn id="67" fill="hold">
                            <p:stCondLst>
                              <p:cond delay="4500"/>
                            </p:stCondLst>
                            <p:childTnLst>
                              <p:par>
                                <p:cTn id="68" presetID="22" presetClass="entr" presetSubtype="1"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ipe(up)">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矩形 97"/>
          <p:cNvSpPr/>
          <p:nvPr/>
        </p:nvSpPr>
        <p:spPr>
          <a:xfrm>
            <a:off x="4805849" y="4188051"/>
            <a:ext cx="2580304" cy="100333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99" name="Freeform 6"/>
          <p:cNvSpPr/>
          <p:nvPr/>
        </p:nvSpPr>
        <p:spPr bwMode="auto">
          <a:xfrm>
            <a:off x="3235720" y="2134615"/>
            <a:ext cx="1872188" cy="1871036"/>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3"/>
          </a:solidFill>
          <a:ln w="28575">
            <a:solidFill>
              <a:schemeClr val="accent3">
                <a:lumMod val="20000"/>
                <a:lumOff val="80000"/>
              </a:schemeClr>
            </a:solidFill>
          </a:ln>
        </p:spPr>
        <p:txBody>
          <a:bodyPr vert="horz" wrap="square" lIns="121908" tIns="60954" rIns="121908" bIns="60954" numCol="1" anchor="t" anchorCtr="0" compatLnSpc="1"/>
          <a:lstStyle/>
          <a:p>
            <a:endParaRPr lang="zh-CN" altLang="en-US"/>
          </a:p>
        </p:txBody>
      </p:sp>
      <p:sp>
        <p:nvSpPr>
          <p:cNvPr id="100" name="矩形 99"/>
          <p:cNvSpPr/>
          <p:nvPr/>
        </p:nvSpPr>
        <p:spPr>
          <a:xfrm>
            <a:off x="3510837" y="2803393"/>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101" name="Freeform 6"/>
          <p:cNvSpPr/>
          <p:nvPr/>
        </p:nvSpPr>
        <p:spPr bwMode="auto">
          <a:xfrm>
            <a:off x="7073773" y="2134615"/>
            <a:ext cx="1872188" cy="1871036"/>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4"/>
          </a:solidFill>
          <a:ln w="28575">
            <a:solidFill>
              <a:schemeClr val="accent4">
                <a:lumMod val="20000"/>
                <a:lumOff val="80000"/>
              </a:schemeClr>
            </a:solidFill>
          </a:ln>
        </p:spPr>
        <p:txBody>
          <a:bodyPr vert="horz" wrap="square" lIns="121908" tIns="60954" rIns="121908" bIns="60954" numCol="1" anchor="t" anchorCtr="0" compatLnSpc="1"/>
          <a:lstStyle/>
          <a:p>
            <a:endParaRPr lang="zh-CN" altLang="en-US"/>
          </a:p>
        </p:txBody>
      </p:sp>
      <p:sp>
        <p:nvSpPr>
          <p:cNvPr id="102" name="矩形 101"/>
          <p:cNvSpPr/>
          <p:nvPr/>
        </p:nvSpPr>
        <p:spPr>
          <a:xfrm>
            <a:off x="7348891" y="2803393"/>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103" name="Freeform 6"/>
          <p:cNvSpPr/>
          <p:nvPr/>
        </p:nvSpPr>
        <p:spPr bwMode="auto">
          <a:xfrm>
            <a:off x="4976430" y="1643884"/>
            <a:ext cx="2239142" cy="2205567"/>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5"/>
          </a:solidFill>
          <a:ln w="28575">
            <a:solidFill>
              <a:schemeClr val="accent5">
                <a:lumMod val="20000"/>
                <a:lumOff val="80000"/>
              </a:schemeClr>
            </a:solidFill>
          </a:ln>
        </p:spPr>
        <p:txBody>
          <a:bodyPr vert="horz" wrap="square" lIns="121908" tIns="60954" rIns="121908" bIns="60954" numCol="1" anchor="t" anchorCtr="0" compatLnSpc="1"/>
          <a:lstStyle/>
          <a:p>
            <a:endParaRPr lang="zh-CN" altLang="en-US"/>
          </a:p>
        </p:txBody>
      </p:sp>
      <p:sp>
        <p:nvSpPr>
          <p:cNvPr id="104" name="矩形 103"/>
          <p:cNvSpPr/>
          <p:nvPr/>
        </p:nvSpPr>
        <p:spPr>
          <a:xfrm>
            <a:off x="5414706" y="2509612"/>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105" name="矩形 104"/>
          <p:cNvSpPr/>
          <p:nvPr/>
        </p:nvSpPr>
        <p:spPr>
          <a:xfrm>
            <a:off x="8579133" y="1643884"/>
            <a:ext cx="3017050" cy="100333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6" name="矩形 105"/>
          <p:cNvSpPr/>
          <p:nvPr/>
        </p:nvSpPr>
        <p:spPr>
          <a:xfrm>
            <a:off x="676258" y="1643884"/>
            <a:ext cx="2936610" cy="100333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7" name="Freeform 6"/>
          <p:cNvSpPr/>
          <p:nvPr/>
        </p:nvSpPr>
        <p:spPr bwMode="auto">
          <a:xfrm>
            <a:off x="2052547" y="3226593"/>
            <a:ext cx="1369894" cy="1369051"/>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1"/>
          </a:solidFill>
          <a:ln w="28575">
            <a:solidFill>
              <a:schemeClr val="accent1">
                <a:lumMod val="20000"/>
                <a:lumOff val="80000"/>
              </a:schemeClr>
            </a:solidFill>
          </a:ln>
        </p:spPr>
        <p:txBody>
          <a:bodyPr vert="horz" wrap="square" lIns="121908" tIns="60954" rIns="121908" bIns="60954" numCol="1" anchor="t" anchorCtr="0" compatLnSpc="1"/>
          <a:lstStyle/>
          <a:p>
            <a:endParaRPr lang="zh-CN" altLang="en-US"/>
          </a:p>
        </p:txBody>
      </p:sp>
      <p:sp>
        <p:nvSpPr>
          <p:cNvPr id="108" name="矩形 107"/>
          <p:cNvSpPr/>
          <p:nvPr/>
        </p:nvSpPr>
        <p:spPr>
          <a:xfrm>
            <a:off x="2052548" y="3669779"/>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109" name="Freeform 6"/>
          <p:cNvSpPr/>
          <p:nvPr/>
        </p:nvSpPr>
        <p:spPr bwMode="auto">
          <a:xfrm>
            <a:off x="8761316" y="3226593"/>
            <a:ext cx="1369894" cy="1369051"/>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accent2"/>
          </a:solidFill>
          <a:ln w="28575">
            <a:solidFill>
              <a:schemeClr val="accent2">
                <a:lumMod val="20000"/>
                <a:lumOff val="80000"/>
              </a:schemeClr>
            </a:solidFill>
          </a:ln>
        </p:spPr>
        <p:txBody>
          <a:bodyPr vert="horz" wrap="square" lIns="121908" tIns="60954" rIns="121908" bIns="60954" numCol="1" anchor="t" anchorCtr="0" compatLnSpc="1"/>
          <a:lstStyle/>
          <a:p>
            <a:endParaRPr lang="zh-CN" altLang="en-US"/>
          </a:p>
        </p:txBody>
      </p:sp>
      <p:sp>
        <p:nvSpPr>
          <p:cNvPr id="110" name="矩形 109"/>
          <p:cNvSpPr/>
          <p:nvPr/>
        </p:nvSpPr>
        <p:spPr>
          <a:xfrm>
            <a:off x="8761317" y="3644379"/>
            <a:ext cx="1321953" cy="533480"/>
          </a:xfrm>
          <a:prstGeom prst="rect">
            <a:avLst/>
          </a:prstGeom>
        </p:spPr>
        <p:txBody>
          <a:bodyPr wrap="square" lIns="121908" tIns="60954" rIns="121908" bIns="60954">
            <a:spAutoFit/>
          </a:bodyPr>
          <a:lstStyle/>
          <a:p>
            <a:pPr algn="ctr" defTabSz="2132965">
              <a:spcBef>
                <a:spcPct val="0"/>
              </a:spcBef>
            </a:pPr>
            <a:r>
              <a:rPr lang="en-US" altLang="zh-CN" sz="1300" dirty="0">
                <a:solidFill>
                  <a:schemeClr val="bg1"/>
                </a:solidFill>
                <a:latin typeface="微软雅黑" panose="020B0503020204020204" pitchFamily="34" charset="-122"/>
                <a:ea typeface="微软雅黑" panose="020B0503020204020204" pitchFamily="34" charset="-122"/>
              </a:rPr>
              <a:t> </a:t>
            </a:r>
            <a:r>
              <a:rPr lang="zh-CN" altLang="en-US" sz="1300" dirty="0">
                <a:solidFill>
                  <a:schemeClr val="bg1"/>
                </a:solidFill>
                <a:latin typeface="微软雅黑" panose="020B0503020204020204" pitchFamily="34" charset="-122"/>
                <a:ea typeface="微软雅黑" panose="020B0503020204020204" pitchFamily="34" charset="-122"/>
              </a:rPr>
              <a:t>输入您的</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defTabSz="2132965">
              <a:spcBef>
                <a:spcPct val="0"/>
              </a:spcBef>
            </a:pPr>
            <a:r>
              <a:rPr lang="zh-CN" altLang="en-US" sz="1300" dirty="0">
                <a:solidFill>
                  <a:schemeClr val="bg1"/>
                </a:solidFill>
                <a:latin typeface="微软雅黑" panose="020B0503020204020204" pitchFamily="34" charset="-122"/>
                <a:ea typeface="微软雅黑" panose="020B0503020204020204" pitchFamily="34" charset="-122"/>
              </a:rPr>
              <a:t>文字</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111" name="矩形 110"/>
          <p:cNvSpPr/>
          <p:nvPr/>
        </p:nvSpPr>
        <p:spPr>
          <a:xfrm>
            <a:off x="8520264" y="4718079"/>
            <a:ext cx="3075921" cy="78327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12" name="矩形 111"/>
          <p:cNvSpPr/>
          <p:nvPr/>
        </p:nvSpPr>
        <p:spPr>
          <a:xfrm>
            <a:off x="676258" y="4718079"/>
            <a:ext cx="3075921" cy="783279"/>
          </a:xfrm>
          <a:prstGeom prst="rect">
            <a:avLst/>
          </a:prstGeom>
        </p:spPr>
        <p:txBody>
          <a:bodyPr wrap="square" lIns="121908" tIns="60954" rIns="121908" bIns="60954">
            <a:spAutoFit/>
          </a:bodyPr>
          <a:lstStyle/>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在此输入您的图表所要说明文字，在此输入您的图表所要说明文字，在此输入您的图表所要说明文字，在此输入您的图表所要说明文字。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p:cTn id="13" dur="500" fill="hold"/>
                                        <p:tgtEl>
                                          <p:spTgt spid="101"/>
                                        </p:tgtEl>
                                        <p:attrNameLst>
                                          <p:attrName>ppt_w</p:attrName>
                                        </p:attrNameLst>
                                      </p:cBhvr>
                                      <p:tavLst>
                                        <p:tav tm="0">
                                          <p:val>
                                            <p:fltVal val="0"/>
                                          </p:val>
                                        </p:tav>
                                        <p:tav tm="100000">
                                          <p:val>
                                            <p:strVal val="#ppt_w"/>
                                          </p:val>
                                        </p:tav>
                                      </p:tavLst>
                                    </p:anim>
                                    <p:anim calcmode="lin" valueType="num">
                                      <p:cBhvr>
                                        <p:cTn id="14" dur="500" fill="hold"/>
                                        <p:tgtEl>
                                          <p:spTgt spid="101"/>
                                        </p:tgtEl>
                                        <p:attrNameLst>
                                          <p:attrName>ppt_h</p:attrName>
                                        </p:attrNameLst>
                                      </p:cBhvr>
                                      <p:tavLst>
                                        <p:tav tm="0">
                                          <p:val>
                                            <p:fltVal val="0"/>
                                          </p:val>
                                        </p:tav>
                                        <p:tav tm="100000">
                                          <p:val>
                                            <p:strVal val="#ppt_h"/>
                                          </p:val>
                                        </p:tav>
                                      </p:tavLst>
                                    </p:anim>
                                    <p:animEffect transition="in" filter="fade">
                                      <p:cBhvr>
                                        <p:cTn id="15" dur="500"/>
                                        <p:tgtEl>
                                          <p:spTgt spid="10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fltVal val="0"/>
                                          </p:val>
                                        </p:tav>
                                        <p:tav tm="100000">
                                          <p:val>
                                            <p:strVal val="#ppt_w"/>
                                          </p:val>
                                        </p:tav>
                                      </p:tavLst>
                                    </p:anim>
                                    <p:anim calcmode="lin" valueType="num">
                                      <p:cBhvr>
                                        <p:cTn id="25" dur="500" fill="hold"/>
                                        <p:tgtEl>
                                          <p:spTgt spid="109"/>
                                        </p:tgtEl>
                                        <p:attrNameLst>
                                          <p:attrName>ppt_h</p:attrName>
                                        </p:attrNameLst>
                                      </p:cBhvr>
                                      <p:tavLst>
                                        <p:tav tm="0">
                                          <p:val>
                                            <p:fltVal val="0"/>
                                          </p:val>
                                        </p:tav>
                                        <p:tav tm="100000">
                                          <p:val>
                                            <p:strVal val="#ppt_h"/>
                                          </p:val>
                                        </p:tav>
                                      </p:tavLst>
                                    </p:anim>
                                    <p:animEffect transition="in" filter="fade">
                                      <p:cBhvr>
                                        <p:cTn id="26" dur="500"/>
                                        <p:tgtEl>
                                          <p:spTgt spid="10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anim calcmode="lin" valueType="num">
                                      <p:cBhvr>
                                        <p:cTn id="29" dur="500" fill="hold"/>
                                        <p:tgtEl>
                                          <p:spTgt spid="107"/>
                                        </p:tgtEl>
                                        <p:attrNameLst>
                                          <p:attrName>ppt_w</p:attrName>
                                        </p:attrNameLst>
                                      </p:cBhvr>
                                      <p:tavLst>
                                        <p:tav tm="0">
                                          <p:val>
                                            <p:fltVal val="0"/>
                                          </p:val>
                                        </p:tav>
                                        <p:tav tm="100000">
                                          <p:val>
                                            <p:strVal val="#ppt_w"/>
                                          </p:val>
                                        </p:tav>
                                      </p:tavLst>
                                    </p:anim>
                                    <p:anim calcmode="lin" valueType="num">
                                      <p:cBhvr>
                                        <p:cTn id="30" dur="500" fill="hold"/>
                                        <p:tgtEl>
                                          <p:spTgt spid="107"/>
                                        </p:tgtEl>
                                        <p:attrNameLst>
                                          <p:attrName>ppt_h</p:attrName>
                                        </p:attrNameLst>
                                      </p:cBhvr>
                                      <p:tavLst>
                                        <p:tav tm="0">
                                          <p:val>
                                            <p:fltVal val="0"/>
                                          </p:val>
                                        </p:tav>
                                        <p:tav tm="100000">
                                          <p:val>
                                            <p:strVal val="#ppt_h"/>
                                          </p:val>
                                        </p:tav>
                                      </p:tavLst>
                                    </p:anim>
                                    <p:animEffect transition="in" filter="fade">
                                      <p:cBhvr>
                                        <p:cTn id="31" dur="500"/>
                                        <p:tgtEl>
                                          <p:spTgt spid="107"/>
                                        </p:tgtEl>
                                      </p:cBhvr>
                                    </p:animEffect>
                                  </p:childTnLst>
                                </p:cTn>
                              </p:par>
                            </p:childTnLst>
                          </p:cTn>
                        </p:par>
                        <p:par>
                          <p:cTn id="32" fill="hold">
                            <p:stCondLst>
                              <p:cond delay="1500"/>
                            </p:stCondLst>
                            <p:childTnLst>
                              <p:par>
                                <p:cTn id="33" presetID="8" presetClass="emph" presetSubtype="0" fill="hold" grpId="1" nodeType="afterEffect">
                                  <p:stCondLst>
                                    <p:cond delay="0"/>
                                  </p:stCondLst>
                                  <p:childTnLst>
                                    <p:animRot by="43200000">
                                      <p:cBhvr>
                                        <p:cTn id="34" dur="3000" fill="hold"/>
                                        <p:tgtEl>
                                          <p:spTgt spid="103"/>
                                        </p:tgtEl>
                                        <p:attrNameLst>
                                          <p:attrName>r</p:attrName>
                                        </p:attrNameLst>
                                      </p:cBhvr>
                                    </p:animRot>
                                  </p:childTnLst>
                                </p:cTn>
                              </p:par>
                              <p:par>
                                <p:cTn id="35" presetID="8" presetClass="emph" presetSubtype="0" fill="hold" grpId="1" nodeType="withEffect">
                                  <p:stCondLst>
                                    <p:cond delay="0"/>
                                  </p:stCondLst>
                                  <p:childTnLst>
                                    <p:animRot by="-43200000">
                                      <p:cBhvr>
                                        <p:cTn id="36" dur="3000" fill="hold"/>
                                        <p:tgtEl>
                                          <p:spTgt spid="101"/>
                                        </p:tgtEl>
                                        <p:attrNameLst>
                                          <p:attrName>r</p:attrName>
                                        </p:attrNameLst>
                                      </p:cBhvr>
                                    </p:animRot>
                                  </p:childTnLst>
                                </p:cTn>
                              </p:par>
                              <p:par>
                                <p:cTn id="37" presetID="8" presetClass="emph" presetSubtype="0" fill="hold" grpId="1" nodeType="withEffect">
                                  <p:stCondLst>
                                    <p:cond delay="0"/>
                                  </p:stCondLst>
                                  <p:childTnLst>
                                    <p:animRot by="-43200000">
                                      <p:cBhvr>
                                        <p:cTn id="38" dur="3000" fill="hold"/>
                                        <p:tgtEl>
                                          <p:spTgt spid="99"/>
                                        </p:tgtEl>
                                        <p:attrNameLst>
                                          <p:attrName>r</p:attrName>
                                        </p:attrNameLst>
                                      </p:cBhvr>
                                    </p:animRot>
                                  </p:childTnLst>
                                </p:cTn>
                              </p:par>
                              <p:par>
                                <p:cTn id="39" presetID="8" presetClass="emph" presetSubtype="0" fill="hold" grpId="1" nodeType="withEffect">
                                  <p:stCondLst>
                                    <p:cond delay="0"/>
                                  </p:stCondLst>
                                  <p:childTnLst>
                                    <p:animRot by="43200000">
                                      <p:cBhvr>
                                        <p:cTn id="40" dur="3000" fill="hold"/>
                                        <p:tgtEl>
                                          <p:spTgt spid="109"/>
                                        </p:tgtEl>
                                        <p:attrNameLst>
                                          <p:attrName>r</p:attrName>
                                        </p:attrNameLst>
                                      </p:cBhvr>
                                    </p:animRot>
                                  </p:childTnLst>
                                </p:cTn>
                              </p:par>
                              <p:par>
                                <p:cTn id="41" presetID="8" presetClass="emph" presetSubtype="0" fill="hold" grpId="1" nodeType="withEffect">
                                  <p:stCondLst>
                                    <p:cond delay="0"/>
                                  </p:stCondLst>
                                  <p:childTnLst>
                                    <p:animRot by="43200000">
                                      <p:cBhvr>
                                        <p:cTn id="42" dur="3000" fill="hold"/>
                                        <p:tgtEl>
                                          <p:spTgt spid="107"/>
                                        </p:tgtEl>
                                        <p:attrNameLst>
                                          <p:attrName>r</p:attrName>
                                        </p:attrNameLst>
                                      </p:cBhvr>
                                    </p:animRot>
                                  </p:childTnLst>
                                </p:cTn>
                              </p:par>
                              <p:par>
                                <p:cTn id="43" presetID="53" presetClass="entr" presetSubtype="16" fill="hold" grpId="0" nodeType="withEffect">
                                  <p:stCondLst>
                                    <p:cond delay="1000"/>
                                  </p:stCondLst>
                                  <p:childTnLst>
                                    <p:set>
                                      <p:cBhvr>
                                        <p:cTn id="44" dur="1" fill="hold">
                                          <p:stCondLst>
                                            <p:cond delay="0"/>
                                          </p:stCondLst>
                                        </p:cTn>
                                        <p:tgtEl>
                                          <p:spTgt spid="104"/>
                                        </p:tgtEl>
                                        <p:attrNameLst>
                                          <p:attrName>style.visibility</p:attrName>
                                        </p:attrNameLst>
                                      </p:cBhvr>
                                      <p:to>
                                        <p:strVal val="visible"/>
                                      </p:to>
                                    </p:set>
                                    <p:anim calcmode="lin" valueType="num">
                                      <p:cBhvr>
                                        <p:cTn id="45" dur="500" fill="hold"/>
                                        <p:tgtEl>
                                          <p:spTgt spid="104"/>
                                        </p:tgtEl>
                                        <p:attrNameLst>
                                          <p:attrName>ppt_w</p:attrName>
                                        </p:attrNameLst>
                                      </p:cBhvr>
                                      <p:tavLst>
                                        <p:tav tm="0">
                                          <p:val>
                                            <p:fltVal val="0"/>
                                          </p:val>
                                        </p:tav>
                                        <p:tav tm="100000">
                                          <p:val>
                                            <p:strVal val="#ppt_w"/>
                                          </p:val>
                                        </p:tav>
                                      </p:tavLst>
                                    </p:anim>
                                    <p:anim calcmode="lin" valueType="num">
                                      <p:cBhvr>
                                        <p:cTn id="46" dur="500" fill="hold"/>
                                        <p:tgtEl>
                                          <p:spTgt spid="104"/>
                                        </p:tgtEl>
                                        <p:attrNameLst>
                                          <p:attrName>ppt_h</p:attrName>
                                        </p:attrNameLst>
                                      </p:cBhvr>
                                      <p:tavLst>
                                        <p:tav tm="0">
                                          <p:val>
                                            <p:fltVal val="0"/>
                                          </p:val>
                                        </p:tav>
                                        <p:tav tm="100000">
                                          <p:val>
                                            <p:strVal val="#ppt_h"/>
                                          </p:val>
                                        </p:tav>
                                      </p:tavLst>
                                    </p:anim>
                                    <p:animEffect transition="in" filter="fade">
                                      <p:cBhvr>
                                        <p:cTn id="47" dur="500"/>
                                        <p:tgtEl>
                                          <p:spTgt spid="104"/>
                                        </p:tgtEl>
                                      </p:cBhvr>
                                    </p:animEffect>
                                  </p:childTnLst>
                                </p:cTn>
                              </p:par>
                              <p:par>
                                <p:cTn id="48" presetID="53" presetClass="entr" presetSubtype="16" fill="hold" grpId="0" nodeType="withEffect">
                                  <p:stCondLst>
                                    <p:cond delay="1000"/>
                                  </p:stCondLst>
                                  <p:childTnLst>
                                    <p:set>
                                      <p:cBhvr>
                                        <p:cTn id="49" dur="1" fill="hold">
                                          <p:stCondLst>
                                            <p:cond delay="0"/>
                                          </p:stCondLst>
                                        </p:cTn>
                                        <p:tgtEl>
                                          <p:spTgt spid="102"/>
                                        </p:tgtEl>
                                        <p:attrNameLst>
                                          <p:attrName>style.visibility</p:attrName>
                                        </p:attrNameLst>
                                      </p:cBhvr>
                                      <p:to>
                                        <p:strVal val="visible"/>
                                      </p:to>
                                    </p:set>
                                    <p:anim calcmode="lin" valueType="num">
                                      <p:cBhvr>
                                        <p:cTn id="50" dur="500" fill="hold"/>
                                        <p:tgtEl>
                                          <p:spTgt spid="102"/>
                                        </p:tgtEl>
                                        <p:attrNameLst>
                                          <p:attrName>ppt_w</p:attrName>
                                        </p:attrNameLst>
                                      </p:cBhvr>
                                      <p:tavLst>
                                        <p:tav tm="0">
                                          <p:val>
                                            <p:fltVal val="0"/>
                                          </p:val>
                                        </p:tav>
                                        <p:tav tm="100000">
                                          <p:val>
                                            <p:strVal val="#ppt_w"/>
                                          </p:val>
                                        </p:tav>
                                      </p:tavLst>
                                    </p:anim>
                                    <p:anim calcmode="lin" valueType="num">
                                      <p:cBhvr>
                                        <p:cTn id="51" dur="500" fill="hold"/>
                                        <p:tgtEl>
                                          <p:spTgt spid="102"/>
                                        </p:tgtEl>
                                        <p:attrNameLst>
                                          <p:attrName>ppt_h</p:attrName>
                                        </p:attrNameLst>
                                      </p:cBhvr>
                                      <p:tavLst>
                                        <p:tav tm="0">
                                          <p:val>
                                            <p:fltVal val="0"/>
                                          </p:val>
                                        </p:tav>
                                        <p:tav tm="100000">
                                          <p:val>
                                            <p:strVal val="#ppt_h"/>
                                          </p:val>
                                        </p:tav>
                                      </p:tavLst>
                                    </p:anim>
                                    <p:animEffect transition="in" filter="fade">
                                      <p:cBhvr>
                                        <p:cTn id="52" dur="500"/>
                                        <p:tgtEl>
                                          <p:spTgt spid="102"/>
                                        </p:tgtEl>
                                      </p:cBhvr>
                                    </p:animEffect>
                                  </p:childTnLst>
                                </p:cTn>
                              </p:par>
                              <p:par>
                                <p:cTn id="53" presetID="53" presetClass="entr" presetSubtype="16" fill="hold" grpId="0" nodeType="withEffect">
                                  <p:stCondLst>
                                    <p:cond delay="1000"/>
                                  </p:stCondLst>
                                  <p:childTnLst>
                                    <p:set>
                                      <p:cBhvr>
                                        <p:cTn id="54" dur="1" fill="hold">
                                          <p:stCondLst>
                                            <p:cond delay="0"/>
                                          </p:stCondLst>
                                        </p:cTn>
                                        <p:tgtEl>
                                          <p:spTgt spid="110"/>
                                        </p:tgtEl>
                                        <p:attrNameLst>
                                          <p:attrName>style.visibility</p:attrName>
                                        </p:attrNameLst>
                                      </p:cBhvr>
                                      <p:to>
                                        <p:strVal val="visible"/>
                                      </p:to>
                                    </p:set>
                                    <p:anim calcmode="lin" valueType="num">
                                      <p:cBhvr>
                                        <p:cTn id="55" dur="500" fill="hold"/>
                                        <p:tgtEl>
                                          <p:spTgt spid="110"/>
                                        </p:tgtEl>
                                        <p:attrNameLst>
                                          <p:attrName>ppt_w</p:attrName>
                                        </p:attrNameLst>
                                      </p:cBhvr>
                                      <p:tavLst>
                                        <p:tav tm="0">
                                          <p:val>
                                            <p:fltVal val="0"/>
                                          </p:val>
                                        </p:tav>
                                        <p:tav tm="100000">
                                          <p:val>
                                            <p:strVal val="#ppt_w"/>
                                          </p:val>
                                        </p:tav>
                                      </p:tavLst>
                                    </p:anim>
                                    <p:anim calcmode="lin" valueType="num">
                                      <p:cBhvr>
                                        <p:cTn id="56" dur="500" fill="hold"/>
                                        <p:tgtEl>
                                          <p:spTgt spid="110"/>
                                        </p:tgtEl>
                                        <p:attrNameLst>
                                          <p:attrName>ppt_h</p:attrName>
                                        </p:attrNameLst>
                                      </p:cBhvr>
                                      <p:tavLst>
                                        <p:tav tm="0">
                                          <p:val>
                                            <p:fltVal val="0"/>
                                          </p:val>
                                        </p:tav>
                                        <p:tav tm="100000">
                                          <p:val>
                                            <p:strVal val="#ppt_h"/>
                                          </p:val>
                                        </p:tav>
                                      </p:tavLst>
                                    </p:anim>
                                    <p:animEffect transition="in" filter="fade">
                                      <p:cBhvr>
                                        <p:cTn id="57" dur="500"/>
                                        <p:tgtEl>
                                          <p:spTgt spid="110"/>
                                        </p:tgtEl>
                                      </p:cBhvr>
                                    </p:animEffect>
                                  </p:childTnLst>
                                </p:cTn>
                              </p:par>
                              <p:par>
                                <p:cTn id="58" presetID="53" presetClass="entr" presetSubtype="16" fill="hold" grpId="0" nodeType="withEffect">
                                  <p:stCondLst>
                                    <p:cond delay="1000"/>
                                  </p:stCondLst>
                                  <p:childTnLst>
                                    <p:set>
                                      <p:cBhvr>
                                        <p:cTn id="59" dur="1" fill="hold">
                                          <p:stCondLst>
                                            <p:cond delay="0"/>
                                          </p:stCondLst>
                                        </p:cTn>
                                        <p:tgtEl>
                                          <p:spTgt spid="100"/>
                                        </p:tgtEl>
                                        <p:attrNameLst>
                                          <p:attrName>style.visibility</p:attrName>
                                        </p:attrNameLst>
                                      </p:cBhvr>
                                      <p:to>
                                        <p:strVal val="visible"/>
                                      </p:to>
                                    </p:set>
                                    <p:anim calcmode="lin" valueType="num">
                                      <p:cBhvr>
                                        <p:cTn id="60" dur="500" fill="hold"/>
                                        <p:tgtEl>
                                          <p:spTgt spid="100"/>
                                        </p:tgtEl>
                                        <p:attrNameLst>
                                          <p:attrName>ppt_w</p:attrName>
                                        </p:attrNameLst>
                                      </p:cBhvr>
                                      <p:tavLst>
                                        <p:tav tm="0">
                                          <p:val>
                                            <p:fltVal val="0"/>
                                          </p:val>
                                        </p:tav>
                                        <p:tav tm="100000">
                                          <p:val>
                                            <p:strVal val="#ppt_w"/>
                                          </p:val>
                                        </p:tav>
                                      </p:tavLst>
                                    </p:anim>
                                    <p:anim calcmode="lin" valueType="num">
                                      <p:cBhvr>
                                        <p:cTn id="61" dur="500" fill="hold"/>
                                        <p:tgtEl>
                                          <p:spTgt spid="100"/>
                                        </p:tgtEl>
                                        <p:attrNameLst>
                                          <p:attrName>ppt_h</p:attrName>
                                        </p:attrNameLst>
                                      </p:cBhvr>
                                      <p:tavLst>
                                        <p:tav tm="0">
                                          <p:val>
                                            <p:fltVal val="0"/>
                                          </p:val>
                                        </p:tav>
                                        <p:tav tm="100000">
                                          <p:val>
                                            <p:strVal val="#ppt_h"/>
                                          </p:val>
                                        </p:tav>
                                      </p:tavLst>
                                    </p:anim>
                                    <p:animEffect transition="in" filter="fade">
                                      <p:cBhvr>
                                        <p:cTn id="62" dur="500"/>
                                        <p:tgtEl>
                                          <p:spTgt spid="100"/>
                                        </p:tgtEl>
                                      </p:cBhvr>
                                    </p:animEffect>
                                  </p:childTnLst>
                                </p:cTn>
                              </p:par>
                              <p:par>
                                <p:cTn id="63" presetID="53" presetClass="entr" presetSubtype="16" fill="hold" grpId="0" nodeType="withEffect">
                                  <p:stCondLst>
                                    <p:cond delay="1000"/>
                                  </p:stCondLst>
                                  <p:childTnLst>
                                    <p:set>
                                      <p:cBhvr>
                                        <p:cTn id="64" dur="1" fill="hold">
                                          <p:stCondLst>
                                            <p:cond delay="0"/>
                                          </p:stCondLst>
                                        </p:cTn>
                                        <p:tgtEl>
                                          <p:spTgt spid="108"/>
                                        </p:tgtEl>
                                        <p:attrNameLst>
                                          <p:attrName>style.visibility</p:attrName>
                                        </p:attrNameLst>
                                      </p:cBhvr>
                                      <p:to>
                                        <p:strVal val="visible"/>
                                      </p:to>
                                    </p:set>
                                    <p:anim calcmode="lin" valueType="num">
                                      <p:cBhvr>
                                        <p:cTn id="65" dur="500" fill="hold"/>
                                        <p:tgtEl>
                                          <p:spTgt spid="108"/>
                                        </p:tgtEl>
                                        <p:attrNameLst>
                                          <p:attrName>ppt_w</p:attrName>
                                        </p:attrNameLst>
                                      </p:cBhvr>
                                      <p:tavLst>
                                        <p:tav tm="0">
                                          <p:val>
                                            <p:fltVal val="0"/>
                                          </p:val>
                                        </p:tav>
                                        <p:tav tm="100000">
                                          <p:val>
                                            <p:strVal val="#ppt_w"/>
                                          </p:val>
                                        </p:tav>
                                      </p:tavLst>
                                    </p:anim>
                                    <p:anim calcmode="lin" valueType="num">
                                      <p:cBhvr>
                                        <p:cTn id="66" dur="500" fill="hold"/>
                                        <p:tgtEl>
                                          <p:spTgt spid="108"/>
                                        </p:tgtEl>
                                        <p:attrNameLst>
                                          <p:attrName>ppt_h</p:attrName>
                                        </p:attrNameLst>
                                      </p:cBhvr>
                                      <p:tavLst>
                                        <p:tav tm="0">
                                          <p:val>
                                            <p:fltVal val="0"/>
                                          </p:val>
                                        </p:tav>
                                        <p:tav tm="100000">
                                          <p:val>
                                            <p:strVal val="#ppt_h"/>
                                          </p:val>
                                        </p:tav>
                                      </p:tavLst>
                                    </p:anim>
                                    <p:animEffect transition="in" filter="fade">
                                      <p:cBhvr>
                                        <p:cTn id="67" dur="500"/>
                                        <p:tgtEl>
                                          <p:spTgt spid="108"/>
                                        </p:tgtEl>
                                      </p:cBhvr>
                                    </p:animEffect>
                                  </p:childTnLst>
                                </p:cTn>
                              </p:par>
                              <p:par>
                                <p:cTn id="68" presetID="10" presetClass="entr" presetSubtype="0" fill="hold" grpId="0" nodeType="withEffect">
                                  <p:stCondLst>
                                    <p:cond delay="1500"/>
                                  </p:stCondLst>
                                  <p:childTnLst>
                                    <p:set>
                                      <p:cBhvr>
                                        <p:cTn id="69" dur="1" fill="hold">
                                          <p:stCondLst>
                                            <p:cond delay="0"/>
                                          </p:stCondLst>
                                        </p:cTn>
                                        <p:tgtEl>
                                          <p:spTgt spid="106"/>
                                        </p:tgtEl>
                                        <p:attrNameLst>
                                          <p:attrName>style.visibility</p:attrName>
                                        </p:attrNameLst>
                                      </p:cBhvr>
                                      <p:to>
                                        <p:strVal val="visible"/>
                                      </p:to>
                                    </p:set>
                                    <p:animEffect transition="in" filter="fade">
                                      <p:cBhvr>
                                        <p:cTn id="70" dur="500"/>
                                        <p:tgtEl>
                                          <p:spTgt spid="106"/>
                                        </p:tgtEl>
                                      </p:cBhvr>
                                    </p:animEffect>
                                  </p:childTnLst>
                                </p:cTn>
                              </p:par>
                              <p:par>
                                <p:cTn id="71" presetID="10" presetClass="entr" presetSubtype="0" fill="hold" grpId="0" nodeType="withEffect">
                                  <p:stCondLst>
                                    <p:cond delay="1500"/>
                                  </p:stCondLst>
                                  <p:childTnLst>
                                    <p:set>
                                      <p:cBhvr>
                                        <p:cTn id="72" dur="1" fill="hold">
                                          <p:stCondLst>
                                            <p:cond delay="0"/>
                                          </p:stCondLst>
                                        </p:cTn>
                                        <p:tgtEl>
                                          <p:spTgt spid="112"/>
                                        </p:tgtEl>
                                        <p:attrNameLst>
                                          <p:attrName>style.visibility</p:attrName>
                                        </p:attrNameLst>
                                      </p:cBhvr>
                                      <p:to>
                                        <p:strVal val="visible"/>
                                      </p:to>
                                    </p:set>
                                    <p:animEffect transition="in" filter="fade">
                                      <p:cBhvr>
                                        <p:cTn id="73" dur="500"/>
                                        <p:tgtEl>
                                          <p:spTgt spid="112"/>
                                        </p:tgtEl>
                                      </p:cBhvr>
                                    </p:animEffect>
                                  </p:childTnLst>
                                </p:cTn>
                              </p:par>
                              <p:par>
                                <p:cTn id="74" presetID="10" presetClass="entr" presetSubtype="0" fill="hold" grpId="0" nodeType="withEffect">
                                  <p:stCondLst>
                                    <p:cond delay="1500"/>
                                  </p:stCondLst>
                                  <p:childTnLst>
                                    <p:set>
                                      <p:cBhvr>
                                        <p:cTn id="75" dur="1" fill="hold">
                                          <p:stCondLst>
                                            <p:cond delay="0"/>
                                          </p:stCondLst>
                                        </p:cTn>
                                        <p:tgtEl>
                                          <p:spTgt spid="98"/>
                                        </p:tgtEl>
                                        <p:attrNameLst>
                                          <p:attrName>style.visibility</p:attrName>
                                        </p:attrNameLst>
                                      </p:cBhvr>
                                      <p:to>
                                        <p:strVal val="visible"/>
                                      </p:to>
                                    </p:set>
                                    <p:animEffect transition="in" filter="fade">
                                      <p:cBhvr>
                                        <p:cTn id="76" dur="500"/>
                                        <p:tgtEl>
                                          <p:spTgt spid="98"/>
                                        </p:tgtEl>
                                      </p:cBhvr>
                                    </p:animEffect>
                                  </p:childTnLst>
                                </p:cTn>
                              </p:par>
                              <p:par>
                                <p:cTn id="77" presetID="10" presetClass="entr" presetSubtype="0" fill="hold" grpId="0" nodeType="withEffect">
                                  <p:stCondLst>
                                    <p:cond delay="1500"/>
                                  </p:stCondLst>
                                  <p:childTnLst>
                                    <p:set>
                                      <p:cBhvr>
                                        <p:cTn id="78" dur="1" fill="hold">
                                          <p:stCondLst>
                                            <p:cond delay="0"/>
                                          </p:stCondLst>
                                        </p:cTn>
                                        <p:tgtEl>
                                          <p:spTgt spid="111"/>
                                        </p:tgtEl>
                                        <p:attrNameLst>
                                          <p:attrName>style.visibility</p:attrName>
                                        </p:attrNameLst>
                                      </p:cBhvr>
                                      <p:to>
                                        <p:strVal val="visible"/>
                                      </p:to>
                                    </p:set>
                                    <p:animEffect transition="in" filter="fade">
                                      <p:cBhvr>
                                        <p:cTn id="79" dur="500"/>
                                        <p:tgtEl>
                                          <p:spTgt spid="111"/>
                                        </p:tgtEl>
                                      </p:cBhvr>
                                    </p:animEffect>
                                  </p:childTnLst>
                                </p:cTn>
                              </p:par>
                              <p:par>
                                <p:cTn id="80" presetID="10" presetClass="entr" presetSubtype="0" fill="hold" grpId="0" nodeType="withEffect">
                                  <p:stCondLst>
                                    <p:cond delay="1500"/>
                                  </p:stCondLst>
                                  <p:childTnLst>
                                    <p:set>
                                      <p:cBhvr>
                                        <p:cTn id="81" dur="1" fill="hold">
                                          <p:stCondLst>
                                            <p:cond delay="0"/>
                                          </p:stCondLst>
                                        </p:cTn>
                                        <p:tgtEl>
                                          <p:spTgt spid="105"/>
                                        </p:tgtEl>
                                        <p:attrNameLst>
                                          <p:attrName>style.visibility</p:attrName>
                                        </p:attrNameLst>
                                      </p:cBhvr>
                                      <p:to>
                                        <p:strVal val="visible"/>
                                      </p:to>
                                    </p:set>
                                    <p:animEffect transition="in" filter="fade">
                                      <p:cBhvr>
                                        <p:cTn id="8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animBg="1"/>
      <p:bldP spid="99" grpId="1" animBg="1"/>
      <p:bldP spid="100" grpId="0"/>
      <p:bldP spid="101" grpId="0" animBg="1"/>
      <p:bldP spid="101" grpId="1" animBg="1"/>
      <p:bldP spid="102" grpId="0"/>
      <p:bldP spid="103" grpId="0" animBg="1"/>
      <p:bldP spid="103" grpId="1" animBg="1"/>
      <p:bldP spid="104" grpId="0"/>
      <p:bldP spid="105" grpId="0"/>
      <p:bldP spid="106" grpId="0"/>
      <p:bldP spid="107" grpId="0" animBg="1"/>
      <p:bldP spid="107" grpId="1" animBg="1"/>
      <p:bldP spid="108" grpId="0"/>
      <p:bldP spid="109" grpId="0" animBg="1"/>
      <p:bldP spid="109" grpId="1" animBg="1"/>
      <p:bldP spid="110" grpId="0"/>
      <p:bldP spid="111" grpId="0"/>
      <p:bldP spid="1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128"/>
          <p:cNvGrpSpPr/>
          <p:nvPr/>
        </p:nvGrpSpPr>
        <p:grpSpPr>
          <a:xfrm>
            <a:off x="4391765" y="1246992"/>
            <a:ext cx="3377139" cy="3295861"/>
            <a:chOff x="3004468" y="1013261"/>
            <a:chExt cx="2983131" cy="2910958"/>
          </a:xfrm>
        </p:grpSpPr>
        <p:sp>
          <p:nvSpPr>
            <p:cNvPr id="130" name="Freeform 5"/>
            <p:cNvSpPr/>
            <p:nvPr/>
          </p:nvSpPr>
          <p:spPr bwMode="auto">
            <a:xfrm>
              <a:off x="5177046" y="1525871"/>
              <a:ext cx="636599" cy="523713"/>
            </a:xfrm>
            <a:custGeom>
              <a:avLst/>
              <a:gdLst>
                <a:gd name="T0" fmla="*/ 684 w 688"/>
                <a:gd name="T1" fmla="*/ 566 h 566"/>
                <a:gd name="T2" fmla="*/ 684 w 688"/>
                <a:gd name="T3" fmla="*/ 566 h 566"/>
                <a:gd name="T4" fmla="*/ 686 w 688"/>
                <a:gd name="T5" fmla="*/ 552 h 566"/>
                <a:gd name="T6" fmla="*/ 688 w 688"/>
                <a:gd name="T7" fmla="*/ 516 h 566"/>
                <a:gd name="T8" fmla="*/ 686 w 688"/>
                <a:gd name="T9" fmla="*/ 492 h 566"/>
                <a:gd name="T10" fmla="*/ 686 w 688"/>
                <a:gd name="T11" fmla="*/ 464 h 566"/>
                <a:gd name="T12" fmla="*/ 682 w 688"/>
                <a:gd name="T13" fmla="*/ 432 h 566"/>
                <a:gd name="T14" fmla="*/ 674 w 688"/>
                <a:gd name="T15" fmla="*/ 398 h 566"/>
                <a:gd name="T16" fmla="*/ 666 w 688"/>
                <a:gd name="T17" fmla="*/ 360 h 566"/>
                <a:gd name="T18" fmla="*/ 652 w 688"/>
                <a:gd name="T19" fmla="*/ 324 h 566"/>
                <a:gd name="T20" fmla="*/ 636 w 688"/>
                <a:gd name="T21" fmla="*/ 284 h 566"/>
                <a:gd name="T22" fmla="*/ 614 w 688"/>
                <a:gd name="T23" fmla="*/ 246 h 566"/>
                <a:gd name="T24" fmla="*/ 602 w 688"/>
                <a:gd name="T25" fmla="*/ 228 h 566"/>
                <a:gd name="T26" fmla="*/ 588 w 688"/>
                <a:gd name="T27" fmla="*/ 208 h 566"/>
                <a:gd name="T28" fmla="*/ 574 w 688"/>
                <a:gd name="T29" fmla="*/ 190 h 566"/>
                <a:gd name="T30" fmla="*/ 556 w 688"/>
                <a:gd name="T31" fmla="*/ 172 h 566"/>
                <a:gd name="T32" fmla="*/ 538 w 688"/>
                <a:gd name="T33" fmla="*/ 154 h 566"/>
                <a:gd name="T34" fmla="*/ 518 w 688"/>
                <a:gd name="T35" fmla="*/ 136 h 566"/>
                <a:gd name="T36" fmla="*/ 498 w 688"/>
                <a:gd name="T37" fmla="*/ 120 h 566"/>
                <a:gd name="T38" fmla="*/ 474 w 688"/>
                <a:gd name="T39" fmla="*/ 104 h 566"/>
                <a:gd name="T40" fmla="*/ 474 w 688"/>
                <a:gd name="T41" fmla="*/ 104 h 566"/>
                <a:gd name="T42" fmla="*/ 426 w 688"/>
                <a:gd name="T43" fmla="*/ 74 h 566"/>
                <a:gd name="T44" fmla="*/ 380 w 688"/>
                <a:gd name="T45" fmla="*/ 52 h 566"/>
                <a:gd name="T46" fmla="*/ 336 w 688"/>
                <a:gd name="T47" fmla="*/ 34 h 566"/>
                <a:gd name="T48" fmla="*/ 292 w 688"/>
                <a:gd name="T49" fmla="*/ 20 h 566"/>
                <a:gd name="T50" fmla="*/ 252 w 688"/>
                <a:gd name="T51" fmla="*/ 10 h 566"/>
                <a:gd name="T52" fmla="*/ 212 w 688"/>
                <a:gd name="T53" fmla="*/ 4 h 566"/>
                <a:gd name="T54" fmla="*/ 176 w 688"/>
                <a:gd name="T55" fmla="*/ 0 h 566"/>
                <a:gd name="T56" fmla="*/ 142 w 688"/>
                <a:gd name="T57" fmla="*/ 0 h 566"/>
                <a:gd name="T58" fmla="*/ 110 w 688"/>
                <a:gd name="T59" fmla="*/ 0 h 566"/>
                <a:gd name="T60" fmla="*/ 82 w 688"/>
                <a:gd name="T61" fmla="*/ 4 h 566"/>
                <a:gd name="T62" fmla="*/ 58 w 688"/>
                <a:gd name="T63" fmla="*/ 6 h 566"/>
                <a:gd name="T64" fmla="*/ 38 w 688"/>
                <a:gd name="T65" fmla="*/ 10 h 566"/>
                <a:gd name="T66" fmla="*/ 10 w 688"/>
                <a:gd name="T67" fmla="*/ 18 h 566"/>
                <a:gd name="T68" fmla="*/ 0 w 688"/>
                <a:gd name="T69" fmla="*/ 22 h 566"/>
                <a:gd name="T70" fmla="*/ 684 w 688"/>
                <a:gd name="T71" fmla="*/ 56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566">
                  <a:moveTo>
                    <a:pt x="684" y="566"/>
                  </a:moveTo>
                  <a:lnTo>
                    <a:pt x="684" y="566"/>
                  </a:lnTo>
                  <a:lnTo>
                    <a:pt x="686" y="552"/>
                  </a:lnTo>
                  <a:lnTo>
                    <a:pt x="688" y="516"/>
                  </a:lnTo>
                  <a:lnTo>
                    <a:pt x="686" y="492"/>
                  </a:lnTo>
                  <a:lnTo>
                    <a:pt x="686" y="464"/>
                  </a:lnTo>
                  <a:lnTo>
                    <a:pt x="682" y="432"/>
                  </a:lnTo>
                  <a:lnTo>
                    <a:pt x="674" y="398"/>
                  </a:lnTo>
                  <a:lnTo>
                    <a:pt x="666" y="360"/>
                  </a:lnTo>
                  <a:lnTo>
                    <a:pt x="652" y="324"/>
                  </a:lnTo>
                  <a:lnTo>
                    <a:pt x="636" y="284"/>
                  </a:lnTo>
                  <a:lnTo>
                    <a:pt x="614" y="246"/>
                  </a:lnTo>
                  <a:lnTo>
                    <a:pt x="602" y="228"/>
                  </a:lnTo>
                  <a:lnTo>
                    <a:pt x="588" y="208"/>
                  </a:lnTo>
                  <a:lnTo>
                    <a:pt x="574" y="190"/>
                  </a:lnTo>
                  <a:lnTo>
                    <a:pt x="556" y="172"/>
                  </a:lnTo>
                  <a:lnTo>
                    <a:pt x="538" y="154"/>
                  </a:lnTo>
                  <a:lnTo>
                    <a:pt x="518" y="136"/>
                  </a:lnTo>
                  <a:lnTo>
                    <a:pt x="498" y="120"/>
                  </a:lnTo>
                  <a:lnTo>
                    <a:pt x="474" y="104"/>
                  </a:lnTo>
                  <a:lnTo>
                    <a:pt x="474" y="104"/>
                  </a:lnTo>
                  <a:lnTo>
                    <a:pt x="426" y="74"/>
                  </a:lnTo>
                  <a:lnTo>
                    <a:pt x="380" y="52"/>
                  </a:lnTo>
                  <a:lnTo>
                    <a:pt x="336" y="34"/>
                  </a:lnTo>
                  <a:lnTo>
                    <a:pt x="292" y="20"/>
                  </a:lnTo>
                  <a:lnTo>
                    <a:pt x="252" y="10"/>
                  </a:lnTo>
                  <a:lnTo>
                    <a:pt x="212" y="4"/>
                  </a:lnTo>
                  <a:lnTo>
                    <a:pt x="176" y="0"/>
                  </a:lnTo>
                  <a:lnTo>
                    <a:pt x="142" y="0"/>
                  </a:lnTo>
                  <a:lnTo>
                    <a:pt x="110" y="0"/>
                  </a:lnTo>
                  <a:lnTo>
                    <a:pt x="82" y="4"/>
                  </a:lnTo>
                  <a:lnTo>
                    <a:pt x="58" y="6"/>
                  </a:lnTo>
                  <a:lnTo>
                    <a:pt x="38" y="10"/>
                  </a:lnTo>
                  <a:lnTo>
                    <a:pt x="10" y="18"/>
                  </a:lnTo>
                  <a:lnTo>
                    <a:pt x="0" y="22"/>
                  </a:lnTo>
                  <a:lnTo>
                    <a:pt x="684" y="566"/>
                  </a:lnTo>
                  <a:close/>
                </a:path>
              </a:pathLst>
            </a:custGeom>
            <a:solidFill>
              <a:schemeClr val="accent1">
                <a:lumMod val="75000"/>
              </a:schemeClr>
            </a:solidFill>
            <a:ln w="28575">
              <a:solidFill>
                <a:schemeClr val="accent1">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1" name="Freeform 6"/>
            <p:cNvSpPr/>
            <p:nvPr/>
          </p:nvSpPr>
          <p:spPr bwMode="auto">
            <a:xfrm>
              <a:off x="5326943" y="2908252"/>
              <a:ext cx="383070" cy="749484"/>
            </a:xfrm>
            <a:custGeom>
              <a:avLst/>
              <a:gdLst>
                <a:gd name="T0" fmla="*/ 0 w 414"/>
                <a:gd name="T1" fmla="*/ 810 h 810"/>
                <a:gd name="T2" fmla="*/ 0 w 414"/>
                <a:gd name="T3" fmla="*/ 810 h 810"/>
                <a:gd name="T4" fmla="*/ 12 w 414"/>
                <a:gd name="T5" fmla="*/ 808 h 810"/>
                <a:gd name="T6" fmla="*/ 48 w 414"/>
                <a:gd name="T7" fmla="*/ 800 h 810"/>
                <a:gd name="T8" fmla="*/ 70 w 414"/>
                <a:gd name="T9" fmla="*/ 792 h 810"/>
                <a:gd name="T10" fmla="*/ 98 w 414"/>
                <a:gd name="T11" fmla="*/ 782 h 810"/>
                <a:gd name="T12" fmla="*/ 128 w 414"/>
                <a:gd name="T13" fmla="*/ 770 h 810"/>
                <a:gd name="T14" fmla="*/ 158 w 414"/>
                <a:gd name="T15" fmla="*/ 754 h 810"/>
                <a:gd name="T16" fmla="*/ 190 w 414"/>
                <a:gd name="T17" fmla="*/ 734 h 810"/>
                <a:gd name="T18" fmla="*/ 224 w 414"/>
                <a:gd name="T19" fmla="*/ 712 h 810"/>
                <a:gd name="T20" fmla="*/ 256 w 414"/>
                <a:gd name="T21" fmla="*/ 686 h 810"/>
                <a:gd name="T22" fmla="*/ 286 w 414"/>
                <a:gd name="T23" fmla="*/ 654 h 810"/>
                <a:gd name="T24" fmla="*/ 302 w 414"/>
                <a:gd name="T25" fmla="*/ 636 h 810"/>
                <a:gd name="T26" fmla="*/ 316 w 414"/>
                <a:gd name="T27" fmla="*/ 618 h 810"/>
                <a:gd name="T28" fmla="*/ 330 w 414"/>
                <a:gd name="T29" fmla="*/ 598 h 810"/>
                <a:gd name="T30" fmla="*/ 342 w 414"/>
                <a:gd name="T31" fmla="*/ 578 h 810"/>
                <a:gd name="T32" fmla="*/ 354 w 414"/>
                <a:gd name="T33" fmla="*/ 554 h 810"/>
                <a:gd name="T34" fmla="*/ 366 w 414"/>
                <a:gd name="T35" fmla="*/ 530 h 810"/>
                <a:gd name="T36" fmla="*/ 376 w 414"/>
                <a:gd name="T37" fmla="*/ 506 h 810"/>
                <a:gd name="T38" fmla="*/ 384 w 414"/>
                <a:gd name="T39" fmla="*/ 480 h 810"/>
                <a:gd name="T40" fmla="*/ 384 w 414"/>
                <a:gd name="T41" fmla="*/ 480 h 810"/>
                <a:gd name="T42" fmla="*/ 398 w 414"/>
                <a:gd name="T43" fmla="*/ 426 h 810"/>
                <a:gd name="T44" fmla="*/ 408 w 414"/>
                <a:gd name="T45" fmla="*/ 374 h 810"/>
                <a:gd name="T46" fmla="*/ 412 w 414"/>
                <a:gd name="T47" fmla="*/ 326 h 810"/>
                <a:gd name="T48" fmla="*/ 414 w 414"/>
                <a:gd name="T49" fmla="*/ 282 h 810"/>
                <a:gd name="T50" fmla="*/ 412 w 414"/>
                <a:gd name="T51" fmla="*/ 238 h 810"/>
                <a:gd name="T52" fmla="*/ 406 w 414"/>
                <a:gd name="T53" fmla="*/ 200 h 810"/>
                <a:gd name="T54" fmla="*/ 400 w 414"/>
                <a:gd name="T55" fmla="*/ 164 h 810"/>
                <a:gd name="T56" fmla="*/ 390 w 414"/>
                <a:gd name="T57" fmla="*/ 130 h 810"/>
                <a:gd name="T58" fmla="*/ 382 w 414"/>
                <a:gd name="T59" fmla="*/ 100 h 810"/>
                <a:gd name="T60" fmla="*/ 370 w 414"/>
                <a:gd name="T61" fmla="*/ 74 h 810"/>
                <a:gd name="T62" fmla="*/ 360 w 414"/>
                <a:gd name="T63" fmla="*/ 52 h 810"/>
                <a:gd name="T64" fmla="*/ 352 w 414"/>
                <a:gd name="T65" fmla="*/ 34 h 810"/>
                <a:gd name="T66" fmla="*/ 336 w 414"/>
                <a:gd name="T67" fmla="*/ 8 h 810"/>
                <a:gd name="T68" fmla="*/ 330 w 414"/>
                <a:gd name="T69" fmla="*/ 0 h 810"/>
                <a:gd name="T70" fmla="*/ 0 w 414"/>
                <a:gd name="T71"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4" h="810">
                  <a:moveTo>
                    <a:pt x="0" y="810"/>
                  </a:moveTo>
                  <a:lnTo>
                    <a:pt x="0" y="810"/>
                  </a:lnTo>
                  <a:lnTo>
                    <a:pt x="12" y="808"/>
                  </a:lnTo>
                  <a:lnTo>
                    <a:pt x="48" y="800"/>
                  </a:lnTo>
                  <a:lnTo>
                    <a:pt x="70" y="792"/>
                  </a:lnTo>
                  <a:lnTo>
                    <a:pt x="98" y="782"/>
                  </a:lnTo>
                  <a:lnTo>
                    <a:pt x="128" y="770"/>
                  </a:lnTo>
                  <a:lnTo>
                    <a:pt x="158" y="754"/>
                  </a:lnTo>
                  <a:lnTo>
                    <a:pt x="190" y="734"/>
                  </a:lnTo>
                  <a:lnTo>
                    <a:pt x="224" y="712"/>
                  </a:lnTo>
                  <a:lnTo>
                    <a:pt x="256" y="686"/>
                  </a:lnTo>
                  <a:lnTo>
                    <a:pt x="286" y="654"/>
                  </a:lnTo>
                  <a:lnTo>
                    <a:pt x="302" y="636"/>
                  </a:lnTo>
                  <a:lnTo>
                    <a:pt x="316" y="618"/>
                  </a:lnTo>
                  <a:lnTo>
                    <a:pt x="330" y="598"/>
                  </a:lnTo>
                  <a:lnTo>
                    <a:pt x="342" y="578"/>
                  </a:lnTo>
                  <a:lnTo>
                    <a:pt x="354" y="554"/>
                  </a:lnTo>
                  <a:lnTo>
                    <a:pt x="366" y="530"/>
                  </a:lnTo>
                  <a:lnTo>
                    <a:pt x="376" y="506"/>
                  </a:lnTo>
                  <a:lnTo>
                    <a:pt x="384" y="480"/>
                  </a:lnTo>
                  <a:lnTo>
                    <a:pt x="384" y="480"/>
                  </a:lnTo>
                  <a:lnTo>
                    <a:pt x="398" y="426"/>
                  </a:lnTo>
                  <a:lnTo>
                    <a:pt x="408" y="374"/>
                  </a:lnTo>
                  <a:lnTo>
                    <a:pt x="412" y="326"/>
                  </a:lnTo>
                  <a:lnTo>
                    <a:pt x="414" y="282"/>
                  </a:lnTo>
                  <a:lnTo>
                    <a:pt x="412" y="238"/>
                  </a:lnTo>
                  <a:lnTo>
                    <a:pt x="406" y="200"/>
                  </a:lnTo>
                  <a:lnTo>
                    <a:pt x="400" y="164"/>
                  </a:lnTo>
                  <a:lnTo>
                    <a:pt x="390" y="130"/>
                  </a:lnTo>
                  <a:lnTo>
                    <a:pt x="382" y="100"/>
                  </a:lnTo>
                  <a:lnTo>
                    <a:pt x="370" y="74"/>
                  </a:lnTo>
                  <a:lnTo>
                    <a:pt x="360" y="52"/>
                  </a:lnTo>
                  <a:lnTo>
                    <a:pt x="352" y="34"/>
                  </a:lnTo>
                  <a:lnTo>
                    <a:pt x="336" y="8"/>
                  </a:lnTo>
                  <a:lnTo>
                    <a:pt x="330" y="0"/>
                  </a:lnTo>
                  <a:lnTo>
                    <a:pt x="0" y="810"/>
                  </a:lnTo>
                  <a:close/>
                </a:path>
              </a:pathLst>
            </a:custGeom>
            <a:solidFill>
              <a:schemeClr val="accent2">
                <a:lumMod val="75000"/>
              </a:schemeClr>
            </a:solidFill>
            <a:ln w="28575">
              <a:solidFill>
                <a:schemeClr val="accent2">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2" name="Freeform 7"/>
            <p:cNvSpPr/>
            <p:nvPr/>
          </p:nvSpPr>
          <p:spPr bwMode="auto">
            <a:xfrm>
              <a:off x="3004468" y="2068090"/>
              <a:ext cx="307196" cy="792047"/>
            </a:xfrm>
            <a:custGeom>
              <a:avLst/>
              <a:gdLst>
                <a:gd name="T0" fmla="*/ 156 w 332"/>
                <a:gd name="T1" fmla="*/ 0 h 856"/>
                <a:gd name="T2" fmla="*/ 156 w 332"/>
                <a:gd name="T3" fmla="*/ 0 h 856"/>
                <a:gd name="T4" fmla="*/ 146 w 332"/>
                <a:gd name="T5" fmla="*/ 8 h 856"/>
                <a:gd name="T6" fmla="*/ 122 w 332"/>
                <a:gd name="T7" fmla="*/ 36 h 856"/>
                <a:gd name="T8" fmla="*/ 106 w 332"/>
                <a:gd name="T9" fmla="*/ 54 h 856"/>
                <a:gd name="T10" fmla="*/ 90 w 332"/>
                <a:gd name="T11" fmla="*/ 78 h 856"/>
                <a:gd name="T12" fmla="*/ 72 w 332"/>
                <a:gd name="T13" fmla="*/ 104 h 856"/>
                <a:gd name="T14" fmla="*/ 56 w 332"/>
                <a:gd name="T15" fmla="*/ 134 h 856"/>
                <a:gd name="T16" fmla="*/ 38 w 332"/>
                <a:gd name="T17" fmla="*/ 168 h 856"/>
                <a:gd name="T18" fmla="*/ 24 w 332"/>
                <a:gd name="T19" fmla="*/ 206 h 856"/>
                <a:gd name="T20" fmla="*/ 12 w 332"/>
                <a:gd name="T21" fmla="*/ 246 h 856"/>
                <a:gd name="T22" fmla="*/ 4 w 332"/>
                <a:gd name="T23" fmla="*/ 288 h 856"/>
                <a:gd name="T24" fmla="*/ 2 w 332"/>
                <a:gd name="T25" fmla="*/ 312 h 856"/>
                <a:gd name="T26" fmla="*/ 0 w 332"/>
                <a:gd name="T27" fmla="*/ 336 h 856"/>
                <a:gd name="T28" fmla="*/ 0 w 332"/>
                <a:gd name="T29" fmla="*/ 360 h 856"/>
                <a:gd name="T30" fmla="*/ 0 w 332"/>
                <a:gd name="T31" fmla="*/ 384 h 856"/>
                <a:gd name="T32" fmla="*/ 4 w 332"/>
                <a:gd name="T33" fmla="*/ 410 h 856"/>
                <a:gd name="T34" fmla="*/ 8 w 332"/>
                <a:gd name="T35" fmla="*/ 436 h 856"/>
                <a:gd name="T36" fmla="*/ 12 w 332"/>
                <a:gd name="T37" fmla="*/ 462 h 856"/>
                <a:gd name="T38" fmla="*/ 20 w 332"/>
                <a:gd name="T39" fmla="*/ 488 h 856"/>
                <a:gd name="T40" fmla="*/ 20 w 332"/>
                <a:gd name="T41" fmla="*/ 488 h 856"/>
                <a:gd name="T42" fmla="*/ 38 w 332"/>
                <a:gd name="T43" fmla="*/ 540 h 856"/>
                <a:gd name="T44" fmla="*/ 58 w 332"/>
                <a:gd name="T45" fmla="*/ 588 h 856"/>
                <a:gd name="T46" fmla="*/ 82 w 332"/>
                <a:gd name="T47" fmla="*/ 632 h 856"/>
                <a:gd name="T48" fmla="*/ 106 w 332"/>
                <a:gd name="T49" fmla="*/ 670 h 856"/>
                <a:gd name="T50" fmla="*/ 132 w 332"/>
                <a:gd name="T51" fmla="*/ 704 h 856"/>
                <a:gd name="T52" fmla="*/ 158 w 332"/>
                <a:gd name="T53" fmla="*/ 734 h 856"/>
                <a:gd name="T54" fmla="*/ 184 w 332"/>
                <a:gd name="T55" fmla="*/ 760 h 856"/>
                <a:gd name="T56" fmla="*/ 208 w 332"/>
                <a:gd name="T57" fmla="*/ 782 h 856"/>
                <a:gd name="T58" fmla="*/ 234 w 332"/>
                <a:gd name="T59" fmla="*/ 802 h 856"/>
                <a:gd name="T60" fmla="*/ 256 w 332"/>
                <a:gd name="T61" fmla="*/ 818 h 856"/>
                <a:gd name="T62" fmla="*/ 278 w 332"/>
                <a:gd name="T63" fmla="*/ 830 h 856"/>
                <a:gd name="T64" fmla="*/ 296 w 332"/>
                <a:gd name="T65" fmla="*/ 840 h 856"/>
                <a:gd name="T66" fmla="*/ 322 w 332"/>
                <a:gd name="T67" fmla="*/ 852 h 856"/>
                <a:gd name="T68" fmla="*/ 332 w 332"/>
                <a:gd name="T69" fmla="*/ 856 h 856"/>
                <a:gd name="T70" fmla="*/ 156 w 332"/>
                <a:gd name="T71" fmla="*/ 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2" h="856">
                  <a:moveTo>
                    <a:pt x="156" y="0"/>
                  </a:moveTo>
                  <a:lnTo>
                    <a:pt x="156" y="0"/>
                  </a:lnTo>
                  <a:lnTo>
                    <a:pt x="146" y="8"/>
                  </a:lnTo>
                  <a:lnTo>
                    <a:pt x="122" y="36"/>
                  </a:lnTo>
                  <a:lnTo>
                    <a:pt x="106" y="54"/>
                  </a:lnTo>
                  <a:lnTo>
                    <a:pt x="90" y="78"/>
                  </a:lnTo>
                  <a:lnTo>
                    <a:pt x="72" y="104"/>
                  </a:lnTo>
                  <a:lnTo>
                    <a:pt x="56" y="134"/>
                  </a:lnTo>
                  <a:lnTo>
                    <a:pt x="38" y="168"/>
                  </a:lnTo>
                  <a:lnTo>
                    <a:pt x="24" y="206"/>
                  </a:lnTo>
                  <a:lnTo>
                    <a:pt x="12" y="246"/>
                  </a:lnTo>
                  <a:lnTo>
                    <a:pt x="4" y="288"/>
                  </a:lnTo>
                  <a:lnTo>
                    <a:pt x="2" y="312"/>
                  </a:lnTo>
                  <a:lnTo>
                    <a:pt x="0" y="336"/>
                  </a:lnTo>
                  <a:lnTo>
                    <a:pt x="0" y="360"/>
                  </a:lnTo>
                  <a:lnTo>
                    <a:pt x="0" y="384"/>
                  </a:lnTo>
                  <a:lnTo>
                    <a:pt x="4" y="410"/>
                  </a:lnTo>
                  <a:lnTo>
                    <a:pt x="8" y="436"/>
                  </a:lnTo>
                  <a:lnTo>
                    <a:pt x="12" y="462"/>
                  </a:lnTo>
                  <a:lnTo>
                    <a:pt x="20" y="488"/>
                  </a:lnTo>
                  <a:lnTo>
                    <a:pt x="20" y="488"/>
                  </a:lnTo>
                  <a:lnTo>
                    <a:pt x="38" y="540"/>
                  </a:lnTo>
                  <a:lnTo>
                    <a:pt x="58" y="588"/>
                  </a:lnTo>
                  <a:lnTo>
                    <a:pt x="82" y="632"/>
                  </a:lnTo>
                  <a:lnTo>
                    <a:pt x="106" y="670"/>
                  </a:lnTo>
                  <a:lnTo>
                    <a:pt x="132" y="704"/>
                  </a:lnTo>
                  <a:lnTo>
                    <a:pt x="158" y="734"/>
                  </a:lnTo>
                  <a:lnTo>
                    <a:pt x="184" y="760"/>
                  </a:lnTo>
                  <a:lnTo>
                    <a:pt x="208" y="782"/>
                  </a:lnTo>
                  <a:lnTo>
                    <a:pt x="234" y="802"/>
                  </a:lnTo>
                  <a:lnTo>
                    <a:pt x="256" y="818"/>
                  </a:lnTo>
                  <a:lnTo>
                    <a:pt x="278" y="830"/>
                  </a:lnTo>
                  <a:lnTo>
                    <a:pt x="296" y="840"/>
                  </a:lnTo>
                  <a:lnTo>
                    <a:pt x="322" y="852"/>
                  </a:lnTo>
                  <a:lnTo>
                    <a:pt x="332" y="856"/>
                  </a:lnTo>
                  <a:lnTo>
                    <a:pt x="156" y="0"/>
                  </a:lnTo>
                  <a:close/>
                </a:path>
              </a:pathLst>
            </a:custGeom>
            <a:solidFill>
              <a:schemeClr val="accent4">
                <a:lumMod val="75000"/>
              </a:schemeClr>
            </a:solidFill>
            <a:ln w="28575">
              <a:solidFill>
                <a:schemeClr val="accent4">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3" name="Freeform 8"/>
            <p:cNvSpPr/>
            <p:nvPr/>
          </p:nvSpPr>
          <p:spPr bwMode="auto">
            <a:xfrm>
              <a:off x="3766906" y="1089135"/>
              <a:ext cx="671760" cy="492254"/>
            </a:xfrm>
            <a:custGeom>
              <a:avLst/>
              <a:gdLst>
                <a:gd name="T0" fmla="*/ 726 w 726"/>
                <a:gd name="T1" fmla="*/ 44 h 532"/>
                <a:gd name="T2" fmla="*/ 726 w 726"/>
                <a:gd name="T3" fmla="*/ 44 h 532"/>
                <a:gd name="T4" fmla="*/ 714 w 726"/>
                <a:gd name="T5" fmla="*/ 40 h 532"/>
                <a:gd name="T6" fmla="*/ 682 w 726"/>
                <a:gd name="T7" fmla="*/ 28 h 532"/>
                <a:gd name="T8" fmla="*/ 658 w 726"/>
                <a:gd name="T9" fmla="*/ 20 h 532"/>
                <a:gd name="T10" fmla="*/ 630 w 726"/>
                <a:gd name="T11" fmla="*/ 14 h 532"/>
                <a:gd name="T12" fmla="*/ 598 w 726"/>
                <a:gd name="T13" fmla="*/ 8 h 532"/>
                <a:gd name="T14" fmla="*/ 564 w 726"/>
                <a:gd name="T15" fmla="*/ 2 h 532"/>
                <a:gd name="T16" fmla="*/ 526 w 726"/>
                <a:gd name="T17" fmla="*/ 0 h 532"/>
                <a:gd name="T18" fmla="*/ 486 w 726"/>
                <a:gd name="T19" fmla="*/ 2 h 532"/>
                <a:gd name="T20" fmla="*/ 444 w 726"/>
                <a:gd name="T21" fmla="*/ 6 h 532"/>
                <a:gd name="T22" fmla="*/ 402 w 726"/>
                <a:gd name="T23" fmla="*/ 14 h 532"/>
                <a:gd name="T24" fmla="*/ 380 w 726"/>
                <a:gd name="T25" fmla="*/ 20 h 532"/>
                <a:gd name="T26" fmla="*/ 358 w 726"/>
                <a:gd name="T27" fmla="*/ 28 h 532"/>
                <a:gd name="T28" fmla="*/ 336 w 726"/>
                <a:gd name="T29" fmla="*/ 36 h 532"/>
                <a:gd name="T30" fmla="*/ 312 w 726"/>
                <a:gd name="T31" fmla="*/ 48 h 532"/>
                <a:gd name="T32" fmla="*/ 290 w 726"/>
                <a:gd name="T33" fmla="*/ 58 h 532"/>
                <a:gd name="T34" fmla="*/ 268 w 726"/>
                <a:gd name="T35" fmla="*/ 72 h 532"/>
                <a:gd name="T36" fmla="*/ 246 w 726"/>
                <a:gd name="T37" fmla="*/ 88 h 532"/>
                <a:gd name="T38" fmla="*/ 224 w 726"/>
                <a:gd name="T39" fmla="*/ 104 h 532"/>
                <a:gd name="T40" fmla="*/ 224 w 726"/>
                <a:gd name="T41" fmla="*/ 104 h 532"/>
                <a:gd name="T42" fmla="*/ 182 w 726"/>
                <a:gd name="T43" fmla="*/ 142 h 532"/>
                <a:gd name="T44" fmla="*/ 146 w 726"/>
                <a:gd name="T45" fmla="*/ 178 h 532"/>
                <a:gd name="T46" fmla="*/ 114 w 726"/>
                <a:gd name="T47" fmla="*/ 216 h 532"/>
                <a:gd name="T48" fmla="*/ 88 w 726"/>
                <a:gd name="T49" fmla="*/ 252 h 532"/>
                <a:gd name="T50" fmla="*/ 66 w 726"/>
                <a:gd name="T51" fmla="*/ 288 h 532"/>
                <a:gd name="T52" fmla="*/ 48 w 726"/>
                <a:gd name="T53" fmla="*/ 324 h 532"/>
                <a:gd name="T54" fmla="*/ 34 w 726"/>
                <a:gd name="T55" fmla="*/ 358 h 532"/>
                <a:gd name="T56" fmla="*/ 22 w 726"/>
                <a:gd name="T57" fmla="*/ 390 h 532"/>
                <a:gd name="T58" fmla="*/ 14 w 726"/>
                <a:gd name="T59" fmla="*/ 420 h 532"/>
                <a:gd name="T60" fmla="*/ 8 w 726"/>
                <a:gd name="T61" fmla="*/ 448 h 532"/>
                <a:gd name="T62" fmla="*/ 4 w 726"/>
                <a:gd name="T63" fmla="*/ 472 h 532"/>
                <a:gd name="T64" fmla="*/ 2 w 726"/>
                <a:gd name="T65" fmla="*/ 492 h 532"/>
                <a:gd name="T66" fmla="*/ 0 w 726"/>
                <a:gd name="T67" fmla="*/ 522 h 532"/>
                <a:gd name="T68" fmla="*/ 0 w 726"/>
                <a:gd name="T69" fmla="*/ 532 h 532"/>
                <a:gd name="T70" fmla="*/ 726 w 726"/>
                <a:gd name="T71" fmla="*/ 4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6" h="532">
                  <a:moveTo>
                    <a:pt x="726" y="44"/>
                  </a:moveTo>
                  <a:lnTo>
                    <a:pt x="726" y="44"/>
                  </a:lnTo>
                  <a:lnTo>
                    <a:pt x="714" y="40"/>
                  </a:lnTo>
                  <a:lnTo>
                    <a:pt x="682" y="28"/>
                  </a:lnTo>
                  <a:lnTo>
                    <a:pt x="658" y="20"/>
                  </a:lnTo>
                  <a:lnTo>
                    <a:pt x="630" y="14"/>
                  </a:lnTo>
                  <a:lnTo>
                    <a:pt x="598" y="8"/>
                  </a:lnTo>
                  <a:lnTo>
                    <a:pt x="564" y="2"/>
                  </a:lnTo>
                  <a:lnTo>
                    <a:pt x="526" y="0"/>
                  </a:lnTo>
                  <a:lnTo>
                    <a:pt x="486" y="2"/>
                  </a:lnTo>
                  <a:lnTo>
                    <a:pt x="444" y="6"/>
                  </a:lnTo>
                  <a:lnTo>
                    <a:pt x="402" y="14"/>
                  </a:lnTo>
                  <a:lnTo>
                    <a:pt x="380" y="20"/>
                  </a:lnTo>
                  <a:lnTo>
                    <a:pt x="358" y="28"/>
                  </a:lnTo>
                  <a:lnTo>
                    <a:pt x="336" y="36"/>
                  </a:lnTo>
                  <a:lnTo>
                    <a:pt x="312" y="48"/>
                  </a:lnTo>
                  <a:lnTo>
                    <a:pt x="290" y="58"/>
                  </a:lnTo>
                  <a:lnTo>
                    <a:pt x="268" y="72"/>
                  </a:lnTo>
                  <a:lnTo>
                    <a:pt x="246" y="88"/>
                  </a:lnTo>
                  <a:lnTo>
                    <a:pt x="224" y="104"/>
                  </a:lnTo>
                  <a:lnTo>
                    <a:pt x="224" y="104"/>
                  </a:lnTo>
                  <a:lnTo>
                    <a:pt x="182" y="142"/>
                  </a:lnTo>
                  <a:lnTo>
                    <a:pt x="146" y="178"/>
                  </a:lnTo>
                  <a:lnTo>
                    <a:pt x="114" y="216"/>
                  </a:lnTo>
                  <a:lnTo>
                    <a:pt x="88" y="252"/>
                  </a:lnTo>
                  <a:lnTo>
                    <a:pt x="66" y="288"/>
                  </a:lnTo>
                  <a:lnTo>
                    <a:pt x="48" y="324"/>
                  </a:lnTo>
                  <a:lnTo>
                    <a:pt x="34" y="358"/>
                  </a:lnTo>
                  <a:lnTo>
                    <a:pt x="22" y="390"/>
                  </a:lnTo>
                  <a:lnTo>
                    <a:pt x="14" y="420"/>
                  </a:lnTo>
                  <a:lnTo>
                    <a:pt x="8" y="448"/>
                  </a:lnTo>
                  <a:lnTo>
                    <a:pt x="4" y="472"/>
                  </a:lnTo>
                  <a:lnTo>
                    <a:pt x="2" y="492"/>
                  </a:lnTo>
                  <a:lnTo>
                    <a:pt x="0" y="522"/>
                  </a:lnTo>
                  <a:lnTo>
                    <a:pt x="0" y="532"/>
                  </a:lnTo>
                  <a:lnTo>
                    <a:pt x="726" y="44"/>
                  </a:lnTo>
                  <a:close/>
                </a:path>
              </a:pathLst>
            </a:custGeom>
            <a:solidFill>
              <a:schemeClr val="accent5">
                <a:lumMod val="75000"/>
              </a:schemeClr>
            </a:solidFill>
            <a:ln w="28575">
              <a:solidFill>
                <a:schemeClr val="accent5">
                  <a:lumMod val="20000"/>
                  <a:lumOff val="80000"/>
                </a:schemeClr>
              </a:solidFill>
            </a:ln>
          </p:spPr>
          <p:txBody>
            <a:bodyPr vert="horz" wrap="square" lIns="91440" tIns="45720" rIns="91440" bIns="45720" numCol="1" anchor="t" anchorCtr="0" compatLnSpc="1"/>
            <a:lstStyle/>
            <a:p>
              <a:endParaRPr lang="zh-CN" altLang="en-US" baseline="-25000"/>
            </a:p>
          </p:txBody>
        </p:sp>
        <p:sp>
          <p:nvSpPr>
            <p:cNvPr id="134" name="Freeform 9"/>
            <p:cNvSpPr/>
            <p:nvPr/>
          </p:nvSpPr>
          <p:spPr bwMode="auto">
            <a:xfrm>
              <a:off x="3648469" y="3679943"/>
              <a:ext cx="806852" cy="244276"/>
            </a:xfrm>
            <a:custGeom>
              <a:avLst/>
              <a:gdLst>
                <a:gd name="T0" fmla="*/ 0 w 872"/>
                <a:gd name="T1" fmla="*/ 0 h 264"/>
                <a:gd name="T2" fmla="*/ 0 w 872"/>
                <a:gd name="T3" fmla="*/ 0 h 264"/>
                <a:gd name="T4" fmla="*/ 6 w 872"/>
                <a:gd name="T5" fmla="*/ 10 h 264"/>
                <a:gd name="T6" fmla="*/ 24 w 872"/>
                <a:gd name="T7" fmla="*/ 42 h 264"/>
                <a:gd name="T8" fmla="*/ 38 w 872"/>
                <a:gd name="T9" fmla="*/ 62 h 264"/>
                <a:gd name="T10" fmla="*/ 56 w 872"/>
                <a:gd name="T11" fmla="*/ 84 h 264"/>
                <a:gd name="T12" fmla="*/ 76 w 872"/>
                <a:gd name="T13" fmla="*/ 108 h 264"/>
                <a:gd name="T14" fmla="*/ 102 w 872"/>
                <a:gd name="T15" fmla="*/ 134 h 264"/>
                <a:gd name="T16" fmla="*/ 130 w 872"/>
                <a:gd name="T17" fmla="*/ 158 h 264"/>
                <a:gd name="T18" fmla="*/ 162 w 872"/>
                <a:gd name="T19" fmla="*/ 182 h 264"/>
                <a:gd name="T20" fmla="*/ 196 w 872"/>
                <a:gd name="T21" fmla="*/ 204 h 264"/>
                <a:gd name="T22" fmla="*/ 236 w 872"/>
                <a:gd name="T23" fmla="*/ 224 h 264"/>
                <a:gd name="T24" fmla="*/ 256 w 872"/>
                <a:gd name="T25" fmla="*/ 234 h 264"/>
                <a:gd name="T26" fmla="*/ 278 w 872"/>
                <a:gd name="T27" fmla="*/ 242 h 264"/>
                <a:gd name="T28" fmla="*/ 302 w 872"/>
                <a:gd name="T29" fmla="*/ 248 h 264"/>
                <a:gd name="T30" fmla="*/ 326 w 872"/>
                <a:gd name="T31" fmla="*/ 254 h 264"/>
                <a:gd name="T32" fmla="*/ 350 w 872"/>
                <a:gd name="T33" fmla="*/ 258 h 264"/>
                <a:gd name="T34" fmla="*/ 376 w 872"/>
                <a:gd name="T35" fmla="*/ 262 h 264"/>
                <a:gd name="T36" fmla="*/ 404 w 872"/>
                <a:gd name="T37" fmla="*/ 264 h 264"/>
                <a:gd name="T38" fmla="*/ 432 w 872"/>
                <a:gd name="T39" fmla="*/ 264 h 264"/>
                <a:gd name="T40" fmla="*/ 432 w 872"/>
                <a:gd name="T41" fmla="*/ 264 h 264"/>
                <a:gd name="T42" fmla="*/ 488 w 872"/>
                <a:gd name="T43" fmla="*/ 262 h 264"/>
                <a:gd name="T44" fmla="*/ 538 w 872"/>
                <a:gd name="T45" fmla="*/ 256 h 264"/>
                <a:gd name="T46" fmla="*/ 586 w 872"/>
                <a:gd name="T47" fmla="*/ 246 h 264"/>
                <a:gd name="T48" fmla="*/ 630 w 872"/>
                <a:gd name="T49" fmla="*/ 232 h 264"/>
                <a:gd name="T50" fmla="*/ 670 w 872"/>
                <a:gd name="T51" fmla="*/ 218 h 264"/>
                <a:gd name="T52" fmla="*/ 706 w 872"/>
                <a:gd name="T53" fmla="*/ 200 h 264"/>
                <a:gd name="T54" fmla="*/ 738 w 872"/>
                <a:gd name="T55" fmla="*/ 182 h 264"/>
                <a:gd name="T56" fmla="*/ 766 w 872"/>
                <a:gd name="T57" fmla="*/ 164 h 264"/>
                <a:gd name="T58" fmla="*/ 792 w 872"/>
                <a:gd name="T59" fmla="*/ 146 h 264"/>
                <a:gd name="T60" fmla="*/ 812 w 872"/>
                <a:gd name="T61" fmla="*/ 128 h 264"/>
                <a:gd name="T62" fmla="*/ 832 w 872"/>
                <a:gd name="T63" fmla="*/ 112 h 264"/>
                <a:gd name="T64" fmla="*/ 846 w 872"/>
                <a:gd name="T65" fmla="*/ 98 h 264"/>
                <a:gd name="T66" fmla="*/ 866 w 872"/>
                <a:gd name="T67" fmla="*/ 76 h 264"/>
                <a:gd name="T68" fmla="*/ 872 w 872"/>
                <a:gd name="T69" fmla="*/ 68 h 264"/>
                <a:gd name="T70" fmla="*/ 0 w 872"/>
                <a:gd name="T7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2" h="264">
                  <a:moveTo>
                    <a:pt x="0" y="0"/>
                  </a:moveTo>
                  <a:lnTo>
                    <a:pt x="0" y="0"/>
                  </a:lnTo>
                  <a:lnTo>
                    <a:pt x="6" y="10"/>
                  </a:lnTo>
                  <a:lnTo>
                    <a:pt x="24" y="42"/>
                  </a:lnTo>
                  <a:lnTo>
                    <a:pt x="38" y="62"/>
                  </a:lnTo>
                  <a:lnTo>
                    <a:pt x="56" y="84"/>
                  </a:lnTo>
                  <a:lnTo>
                    <a:pt x="76" y="108"/>
                  </a:lnTo>
                  <a:lnTo>
                    <a:pt x="102" y="134"/>
                  </a:lnTo>
                  <a:lnTo>
                    <a:pt x="130" y="158"/>
                  </a:lnTo>
                  <a:lnTo>
                    <a:pt x="162" y="182"/>
                  </a:lnTo>
                  <a:lnTo>
                    <a:pt x="196" y="204"/>
                  </a:lnTo>
                  <a:lnTo>
                    <a:pt x="236" y="224"/>
                  </a:lnTo>
                  <a:lnTo>
                    <a:pt x="256" y="234"/>
                  </a:lnTo>
                  <a:lnTo>
                    <a:pt x="278" y="242"/>
                  </a:lnTo>
                  <a:lnTo>
                    <a:pt x="302" y="248"/>
                  </a:lnTo>
                  <a:lnTo>
                    <a:pt x="326" y="254"/>
                  </a:lnTo>
                  <a:lnTo>
                    <a:pt x="350" y="258"/>
                  </a:lnTo>
                  <a:lnTo>
                    <a:pt x="376" y="262"/>
                  </a:lnTo>
                  <a:lnTo>
                    <a:pt x="404" y="264"/>
                  </a:lnTo>
                  <a:lnTo>
                    <a:pt x="432" y="264"/>
                  </a:lnTo>
                  <a:lnTo>
                    <a:pt x="432" y="264"/>
                  </a:lnTo>
                  <a:lnTo>
                    <a:pt x="488" y="262"/>
                  </a:lnTo>
                  <a:lnTo>
                    <a:pt x="538" y="256"/>
                  </a:lnTo>
                  <a:lnTo>
                    <a:pt x="586" y="246"/>
                  </a:lnTo>
                  <a:lnTo>
                    <a:pt x="630" y="232"/>
                  </a:lnTo>
                  <a:lnTo>
                    <a:pt x="670" y="218"/>
                  </a:lnTo>
                  <a:lnTo>
                    <a:pt x="706" y="200"/>
                  </a:lnTo>
                  <a:lnTo>
                    <a:pt x="738" y="182"/>
                  </a:lnTo>
                  <a:lnTo>
                    <a:pt x="766" y="164"/>
                  </a:lnTo>
                  <a:lnTo>
                    <a:pt x="792" y="146"/>
                  </a:lnTo>
                  <a:lnTo>
                    <a:pt x="812" y="128"/>
                  </a:lnTo>
                  <a:lnTo>
                    <a:pt x="832" y="112"/>
                  </a:lnTo>
                  <a:lnTo>
                    <a:pt x="846" y="98"/>
                  </a:lnTo>
                  <a:lnTo>
                    <a:pt x="866" y="76"/>
                  </a:lnTo>
                  <a:lnTo>
                    <a:pt x="872" y="68"/>
                  </a:lnTo>
                  <a:lnTo>
                    <a:pt x="0" y="0"/>
                  </a:lnTo>
                  <a:close/>
                </a:path>
              </a:pathLst>
            </a:custGeom>
            <a:solidFill>
              <a:schemeClr val="accent3">
                <a:lumMod val="75000"/>
              </a:schemeClr>
            </a:solidFill>
            <a:ln w="28575">
              <a:solidFill>
                <a:schemeClr val="accent3">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35" name="组合 134"/>
            <p:cNvGrpSpPr/>
            <p:nvPr/>
          </p:nvGrpSpPr>
          <p:grpSpPr>
            <a:xfrm>
              <a:off x="3043330" y="1185365"/>
              <a:ext cx="1584094" cy="2485325"/>
              <a:chOff x="3043330" y="1469590"/>
              <a:chExt cx="1584094" cy="2485325"/>
            </a:xfrm>
          </p:grpSpPr>
          <p:sp>
            <p:nvSpPr>
              <p:cNvPr id="161" name="Freeform 10"/>
              <p:cNvSpPr/>
              <p:nvPr/>
            </p:nvSpPr>
            <p:spPr bwMode="auto">
              <a:xfrm>
                <a:off x="3043330" y="1469590"/>
                <a:ext cx="1584094" cy="2485325"/>
              </a:xfrm>
              <a:custGeom>
                <a:avLst/>
                <a:gdLst>
                  <a:gd name="T0" fmla="*/ 1006 w 1712"/>
                  <a:gd name="T1" fmla="*/ 0 h 2686"/>
                  <a:gd name="T2" fmla="*/ 1006 w 1712"/>
                  <a:gd name="T3" fmla="*/ 0 h 2686"/>
                  <a:gd name="T4" fmla="*/ 958 w 1712"/>
                  <a:gd name="T5" fmla="*/ 40 h 2686"/>
                  <a:gd name="T6" fmla="*/ 856 w 1712"/>
                  <a:gd name="T7" fmla="*/ 124 h 2686"/>
                  <a:gd name="T8" fmla="*/ 244 w 1712"/>
                  <a:gd name="T9" fmla="*/ 606 h 2686"/>
                  <a:gd name="T10" fmla="*/ 244 w 1712"/>
                  <a:gd name="T11" fmla="*/ 606 h 2686"/>
                  <a:gd name="T12" fmla="*/ 214 w 1712"/>
                  <a:gd name="T13" fmla="*/ 632 h 2686"/>
                  <a:gd name="T14" fmla="*/ 184 w 1712"/>
                  <a:gd name="T15" fmla="*/ 658 h 2686"/>
                  <a:gd name="T16" fmla="*/ 158 w 1712"/>
                  <a:gd name="T17" fmla="*/ 684 h 2686"/>
                  <a:gd name="T18" fmla="*/ 134 w 1712"/>
                  <a:gd name="T19" fmla="*/ 712 h 2686"/>
                  <a:gd name="T20" fmla="*/ 112 w 1712"/>
                  <a:gd name="T21" fmla="*/ 738 h 2686"/>
                  <a:gd name="T22" fmla="*/ 94 w 1712"/>
                  <a:gd name="T23" fmla="*/ 766 h 2686"/>
                  <a:gd name="T24" fmla="*/ 76 w 1712"/>
                  <a:gd name="T25" fmla="*/ 794 h 2686"/>
                  <a:gd name="T26" fmla="*/ 60 w 1712"/>
                  <a:gd name="T27" fmla="*/ 822 h 2686"/>
                  <a:gd name="T28" fmla="*/ 46 w 1712"/>
                  <a:gd name="T29" fmla="*/ 850 h 2686"/>
                  <a:gd name="T30" fmla="*/ 34 w 1712"/>
                  <a:gd name="T31" fmla="*/ 878 h 2686"/>
                  <a:gd name="T32" fmla="*/ 24 w 1712"/>
                  <a:gd name="T33" fmla="*/ 906 h 2686"/>
                  <a:gd name="T34" fmla="*/ 16 w 1712"/>
                  <a:gd name="T35" fmla="*/ 936 h 2686"/>
                  <a:gd name="T36" fmla="*/ 10 w 1712"/>
                  <a:gd name="T37" fmla="*/ 964 h 2686"/>
                  <a:gd name="T38" fmla="*/ 6 w 1712"/>
                  <a:gd name="T39" fmla="*/ 994 h 2686"/>
                  <a:gd name="T40" fmla="*/ 2 w 1712"/>
                  <a:gd name="T41" fmla="*/ 1024 h 2686"/>
                  <a:gd name="T42" fmla="*/ 0 w 1712"/>
                  <a:gd name="T43" fmla="*/ 1052 h 2686"/>
                  <a:gd name="T44" fmla="*/ 0 w 1712"/>
                  <a:gd name="T45" fmla="*/ 1082 h 2686"/>
                  <a:gd name="T46" fmla="*/ 0 w 1712"/>
                  <a:gd name="T47" fmla="*/ 1112 h 2686"/>
                  <a:gd name="T48" fmla="*/ 6 w 1712"/>
                  <a:gd name="T49" fmla="*/ 1172 h 2686"/>
                  <a:gd name="T50" fmla="*/ 16 w 1712"/>
                  <a:gd name="T51" fmla="*/ 1234 h 2686"/>
                  <a:gd name="T52" fmla="*/ 30 w 1712"/>
                  <a:gd name="T53" fmla="*/ 1294 h 2686"/>
                  <a:gd name="T54" fmla="*/ 46 w 1712"/>
                  <a:gd name="T55" fmla="*/ 1356 h 2686"/>
                  <a:gd name="T56" fmla="*/ 66 w 1712"/>
                  <a:gd name="T57" fmla="*/ 1416 h 2686"/>
                  <a:gd name="T58" fmla="*/ 90 w 1712"/>
                  <a:gd name="T59" fmla="*/ 1478 h 2686"/>
                  <a:gd name="T60" fmla="*/ 114 w 1712"/>
                  <a:gd name="T61" fmla="*/ 1538 h 2686"/>
                  <a:gd name="T62" fmla="*/ 114 w 1712"/>
                  <a:gd name="T63" fmla="*/ 1538 h 2686"/>
                  <a:gd name="T64" fmla="*/ 114 w 1712"/>
                  <a:gd name="T65" fmla="*/ 1538 h 2686"/>
                  <a:gd name="T66" fmla="*/ 582 w 1712"/>
                  <a:gd name="T67" fmla="*/ 2686 h 2686"/>
                  <a:gd name="T68" fmla="*/ 1712 w 1712"/>
                  <a:gd name="T69" fmla="*/ 2222 h 2686"/>
                  <a:gd name="T70" fmla="*/ 1038 w 1712"/>
                  <a:gd name="T71" fmla="*/ 570 h 2686"/>
                  <a:gd name="T72" fmla="*/ 1038 w 1712"/>
                  <a:gd name="T73" fmla="*/ 570 h 2686"/>
                  <a:gd name="T74" fmla="*/ 1012 w 1712"/>
                  <a:gd name="T75" fmla="*/ 502 h 2686"/>
                  <a:gd name="T76" fmla="*/ 992 w 1712"/>
                  <a:gd name="T77" fmla="*/ 438 h 2686"/>
                  <a:gd name="T78" fmla="*/ 978 w 1712"/>
                  <a:gd name="T79" fmla="*/ 378 h 2686"/>
                  <a:gd name="T80" fmla="*/ 968 w 1712"/>
                  <a:gd name="T81" fmla="*/ 322 h 2686"/>
                  <a:gd name="T82" fmla="*/ 962 w 1712"/>
                  <a:gd name="T83" fmla="*/ 272 h 2686"/>
                  <a:gd name="T84" fmla="*/ 960 w 1712"/>
                  <a:gd name="T85" fmla="*/ 224 h 2686"/>
                  <a:gd name="T86" fmla="*/ 960 w 1712"/>
                  <a:gd name="T87" fmla="*/ 182 h 2686"/>
                  <a:gd name="T88" fmla="*/ 964 w 1712"/>
                  <a:gd name="T89" fmla="*/ 144 h 2686"/>
                  <a:gd name="T90" fmla="*/ 968 w 1712"/>
                  <a:gd name="T91" fmla="*/ 112 h 2686"/>
                  <a:gd name="T92" fmla="*/ 974 w 1712"/>
                  <a:gd name="T93" fmla="*/ 82 h 2686"/>
                  <a:gd name="T94" fmla="*/ 982 w 1712"/>
                  <a:gd name="T95" fmla="*/ 58 h 2686"/>
                  <a:gd name="T96" fmla="*/ 988 w 1712"/>
                  <a:gd name="T97" fmla="*/ 36 h 2686"/>
                  <a:gd name="T98" fmla="*/ 1000 w 1712"/>
                  <a:gd name="T99" fmla="*/ 10 h 2686"/>
                  <a:gd name="T100" fmla="*/ 1006 w 1712"/>
                  <a:gd name="T101" fmla="*/ 0 h 2686"/>
                  <a:gd name="T102" fmla="*/ 1006 w 1712"/>
                  <a:gd name="T103" fmla="*/ 0 h 2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2" h="2686">
                    <a:moveTo>
                      <a:pt x="1006" y="0"/>
                    </a:moveTo>
                    <a:lnTo>
                      <a:pt x="1006" y="0"/>
                    </a:lnTo>
                    <a:lnTo>
                      <a:pt x="958" y="40"/>
                    </a:lnTo>
                    <a:lnTo>
                      <a:pt x="856" y="124"/>
                    </a:lnTo>
                    <a:lnTo>
                      <a:pt x="244" y="606"/>
                    </a:lnTo>
                    <a:lnTo>
                      <a:pt x="244" y="606"/>
                    </a:lnTo>
                    <a:lnTo>
                      <a:pt x="214" y="632"/>
                    </a:lnTo>
                    <a:lnTo>
                      <a:pt x="184" y="658"/>
                    </a:lnTo>
                    <a:lnTo>
                      <a:pt x="158" y="684"/>
                    </a:lnTo>
                    <a:lnTo>
                      <a:pt x="134" y="712"/>
                    </a:lnTo>
                    <a:lnTo>
                      <a:pt x="112" y="738"/>
                    </a:lnTo>
                    <a:lnTo>
                      <a:pt x="94" y="766"/>
                    </a:lnTo>
                    <a:lnTo>
                      <a:pt x="76" y="794"/>
                    </a:lnTo>
                    <a:lnTo>
                      <a:pt x="60" y="822"/>
                    </a:lnTo>
                    <a:lnTo>
                      <a:pt x="46" y="850"/>
                    </a:lnTo>
                    <a:lnTo>
                      <a:pt x="34" y="878"/>
                    </a:lnTo>
                    <a:lnTo>
                      <a:pt x="24" y="906"/>
                    </a:lnTo>
                    <a:lnTo>
                      <a:pt x="16" y="936"/>
                    </a:lnTo>
                    <a:lnTo>
                      <a:pt x="10" y="964"/>
                    </a:lnTo>
                    <a:lnTo>
                      <a:pt x="6" y="994"/>
                    </a:lnTo>
                    <a:lnTo>
                      <a:pt x="2" y="1024"/>
                    </a:lnTo>
                    <a:lnTo>
                      <a:pt x="0" y="1052"/>
                    </a:lnTo>
                    <a:lnTo>
                      <a:pt x="0" y="1082"/>
                    </a:lnTo>
                    <a:lnTo>
                      <a:pt x="0" y="1112"/>
                    </a:lnTo>
                    <a:lnTo>
                      <a:pt x="6" y="1172"/>
                    </a:lnTo>
                    <a:lnTo>
                      <a:pt x="16" y="1234"/>
                    </a:lnTo>
                    <a:lnTo>
                      <a:pt x="30" y="1294"/>
                    </a:lnTo>
                    <a:lnTo>
                      <a:pt x="46" y="1356"/>
                    </a:lnTo>
                    <a:lnTo>
                      <a:pt x="66" y="1416"/>
                    </a:lnTo>
                    <a:lnTo>
                      <a:pt x="90" y="1478"/>
                    </a:lnTo>
                    <a:lnTo>
                      <a:pt x="114" y="1538"/>
                    </a:lnTo>
                    <a:lnTo>
                      <a:pt x="114" y="1538"/>
                    </a:lnTo>
                    <a:lnTo>
                      <a:pt x="114" y="1538"/>
                    </a:lnTo>
                    <a:lnTo>
                      <a:pt x="582" y="2686"/>
                    </a:lnTo>
                    <a:lnTo>
                      <a:pt x="1712" y="2222"/>
                    </a:lnTo>
                    <a:lnTo>
                      <a:pt x="1038" y="570"/>
                    </a:lnTo>
                    <a:lnTo>
                      <a:pt x="1038" y="570"/>
                    </a:lnTo>
                    <a:lnTo>
                      <a:pt x="1012" y="502"/>
                    </a:lnTo>
                    <a:lnTo>
                      <a:pt x="992" y="438"/>
                    </a:lnTo>
                    <a:lnTo>
                      <a:pt x="978" y="378"/>
                    </a:lnTo>
                    <a:lnTo>
                      <a:pt x="968" y="322"/>
                    </a:lnTo>
                    <a:lnTo>
                      <a:pt x="962" y="272"/>
                    </a:lnTo>
                    <a:lnTo>
                      <a:pt x="960" y="224"/>
                    </a:lnTo>
                    <a:lnTo>
                      <a:pt x="960" y="182"/>
                    </a:lnTo>
                    <a:lnTo>
                      <a:pt x="964" y="144"/>
                    </a:lnTo>
                    <a:lnTo>
                      <a:pt x="968" y="112"/>
                    </a:lnTo>
                    <a:lnTo>
                      <a:pt x="974" y="82"/>
                    </a:lnTo>
                    <a:lnTo>
                      <a:pt x="982" y="58"/>
                    </a:lnTo>
                    <a:lnTo>
                      <a:pt x="988" y="36"/>
                    </a:lnTo>
                    <a:lnTo>
                      <a:pt x="1000" y="10"/>
                    </a:lnTo>
                    <a:lnTo>
                      <a:pt x="1006" y="0"/>
                    </a:lnTo>
                    <a:lnTo>
                      <a:pt x="1006" y="0"/>
                    </a:lnTo>
                    <a:close/>
                  </a:path>
                </a:pathLst>
              </a:custGeom>
              <a:gradFill flip="none" rotWithShape="1">
                <a:gsLst>
                  <a:gs pos="29000">
                    <a:schemeClr val="accent5"/>
                  </a:gs>
                  <a:gs pos="71000">
                    <a:schemeClr val="accent5">
                      <a:lumMod val="60000"/>
                      <a:lumOff val="40000"/>
                    </a:schemeClr>
                  </a:gs>
                </a:gsLst>
                <a:lin ang="16200000" scaled="1"/>
                <a:tileRect/>
              </a:gradFill>
              <a:ln w="28575">
                <a:solidFill>
                  <a:schemeClr val="accent5">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62" name="组合 161"/>
              <p:cNvGrpSpPr/>
              <p:nvPr/>
            </p:nvGrpSpPr>
            <p:grpSpPr>
              <a:xfrm>
                <a:off x="3529620" y="2331431"/>
                <a:ext cx="299199" cy="298641"/>
                <a:chOff x="2578100" y="3027363"/>
                <a:chExt cx="1701800" cy="1698625"/>
              </a:xfrm>
            </p:grpSpPr>
            <p:sp>
              <p:nvSpPr>
                <p:cNvPr id="163" name="Freeform 11"/>
                <p:cNvSpPr/>
                <p:nvPr/>
              </p:nvSpPr>
              <p:spPr bwMode="auto">
                <a:xfrm>
                  <a:off x="2578100" y="3027363"/>
                  <a:ext cx="1701800" cy="1698625"/>
                </a:xfrm>
                <a:custGeom>
                  <a:avLst/>
                  <a:gdLst>
                    <a:gd name="T0" fmla="*/ 1056 w 1072"/>
                    <a:gd name="T1" fmla="*/ 160 h 1070"/>
                    <a:gd name="T2" fmla="*/ 910 w 1072"/>
                    <a:gd name="T3" fmla="*/ 14 h 1070"/>
                    <a:gd name="T4" fmla="*/ 910 w 1072"/>
                    <a:gd name="T5" fmla="*/ 14 h 1070"/>
                    <a:gd name="T6" fmla="*/ 902 w 1072"/>
                    <a:gd name="T7" fmla="*/ 6 h 1070"/>
                    <a:gd name="T8" fmla="*/ 892 w 1072"/>
                    <a:gd name="T9" fmla="*/ 2 h 1070"/>
                    <a:gd name="T10" fmla="*/ 882 w 1072"/>
                    <a:gd name="T11" fmla="*/ 0 h 1070"/>
                    <a:gd name="T12" fmla="*/ 872 w 1072"/>
                    <a:gd name="T13" fmla="*/ 0 h 1070"/>
                    <a:gd name="T14" fmla="*/ 862 w 1072"/>
                    <a:gd name="T15" fmla="*/ 0 h 1070"/>
                    <a:gd name="T16" fmla="*/ 852 w 1072"/>
                    <a:gd name="T17" fmla="*/ 4 h 1070"/>
                    <a:gd name="T18" fmla="*/ 842 w 1072"/>
                    <a:gd name="T19" fmla="*/ 10 h 1070"/>
                    <a:gd name="T20" fmla="*/ 832 w 1072"/>
                    <a:gd name="T21" fmla="*/ 16 h 1070"/>
                    <a:gd name="T22" fmla="*/ 732 w 1072"/>
                    <a:gd name="T23" fmla="*/ 118 h 1070"/>
                    <a:gd name="T24" fmla="*/ 86 w 1072"/>
                    <a:gd name="T25" fmla="*/ 764 h 1070"/>
                    <a:gd name="T26" fmla="*/ 0 w 1072"/>
                    <a:gd name="T27" fmla="*/ 1070 h 1070"/>
                    <a:gd name="T28" fmla="*/ 306 w 1072"/>
                    <a:gd name="T29" fmla="*/ 986 h 1070"/>
                    <a:gd name="T30" fmla="*/ 954 w 1072"/>
                    <a:gd name="T31" fmla="*/ 338 h 1070"/>
                    <a:gd name="T32" fmla="*/ 1054 w 1072"/>
                    <a:gd name="T33" fmla="*/ 238 h 1070"/>
                    <a:gd name="T34" fmla="*/ 1054 w 1072"/>
                    <a:gd name="T35" fmla="*/ 238 h 1070"/>
                    <a:gd name="T36" fmla="*/ 1060 w 1072"/>
                    <a:gd name="T37" fmla="*/ 230 h 1070"/>
                    <a:gd name="T38" fmla="*/ 1066 w 1072"/>
                    <a:gd name="T39" fmla="*/ 220 h 1070"/>
                    <a:gd name="T40" fmla="*/ 1070 w 1072"/>
                    <a:gd name="T41" fmla="*/ 210 h 1070"/>
                    <a:gd name="T42" fmla="*/ 1072 w 1072"/>
                    <a:gd name="T43" fmla="*/ 198 h 1070"/>
                    <a:gd name="T44" fmla="*/ 1070 w 1072"/>
                    <a:gd name="T45" fmla="*/ 188 h 1070"/>
                    <a:gd name="T46" fmla="*/ 1068 w 1072"/>
                    <a:gd name="T47" fmla="*/ 178 h 1070"/>
                    <a:gd name="T48" fmla="*/ 1064 w 1072"/>
                    <a:gd name="T49" fmla="*/ 170 h 1070"/>
                    <a:gd name="T50" fmla="*/ 1056 w 1072"/>
                    <a:gd name="T51" fmla="*/ 160 h 1070"/>
                    <a:gd name="T52" fmla="*/ 1056 w 1072"/>
                    <a:gd name="T53" fmla="*/ 16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2" h="1070">
                      <a:moveTo>
                        <a:pt x="1056" y="160"/>
                      </a:moveTo>
                      <a:lnTo>
                        <a:pt x="910" y="14"/>
                      </a:lnTo>
                      <a:lnTo>
                        <a:pt x="910" y="14"/>
                      </a:lnTo>
                      <a:lnTo>
                        <a:pt x="902" y="6"/>
                      </a:lnTo>
                      <a:lnTo>
                        <a:pt x="892" y="2"/>
                      </a:lnTo>
                      <a:lnTo>
                        <a:pt x="882" y="0"/>
                      </a:lnTo>
                      <a:lnTo>
                        <a:pt x="872" y="0"/>
                      </a:lnTo>
                      <a:lnTo>
                        <a:pt x="862" y="0"/>
                      </a:lnTo>
                      <a:lnTo>
                        <a:pt x="852" y="4"/>
                      </a:lnTo>
                      <a:lnTo>
                        <a:pt x="842" y="10"/>
                      </a:lnTo>
                      <a:lnTo>
                        <a:pt x="832" y="16"/>
                      </a:lnTo>
                      <a:lnTo>
                        <a:pt x="732" y="118"/>
                      </a:lnTo>
                      <a:lnTo>
                        <a:pt x="86" y="764"/>
                      </a:lnTo>
                      <a:lnTo>
                        <a:pt x="0" y="1070"/>
                      </a:lnTo>
                      <a:lnTo>
                        <a:pt x="306" y="986"/>
                      </a:lnTo>
                      <a:lnTo>
                        <a:pt x="954" y="338"/>
                      </a:lnTo>
                      <a:lnTo>
                        <a:pt x="1054" y="238"/>
                      </a:lnTo>
                      <a:lnTo>
                        <a:pt x="1054" y="238"/>
                      </a:lnTo>
                      <a:lnTo>
                        <a:pt x="1060" y="230"/>
                      </a:lnTo>
                      <a:lnTo>
                        <a:pt x="1066" y="220"/>
                      </a:lnTo>
                      <a:lnTo>
                        <a:pt x="1070" y="210"/>
                      </a:lnTo>
                      <a:lnTo>
                        <a:pt x="1072" y="198"/>
                      </a:lnTo>
                      <a:lnTo>
                        <a:pt x="1070" y="188"/>
                      </a:lnTo>
                      <a:lnTo>
                        <a:pt x="1068" y="178"/>
                      </a:lnTo>
                      <a:lnTo>
                        <a:pt x="1064" y="170"/>
                      </a:lnTo>
                      <a:lnTo>
                        <a:pt x="1056" y="160"/>
                      </a:lnTo>
                      <a:lnTo>
                        <a:pt x="1056" y="16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4" name="Line 12"/>
                <p:cNvSpPr>
                  <a:spLocks noChangeShapeType="1"/>
                </p:cNvSpPr>
                <p:nvPr/>
              </p:nvSpPr>
              <p:spPr bwMode="auto">
                <a:xfrm>
                  <a:off x="3740150" y="3214688"/>
                  <a:ext cx="352425" cy="3492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5" name="Line 13"/>
                <p:cNvSpPr>
                  <a:spLocks noChangeShapeType="1"/>
                </p:cNvSpPr>
                <p:nvPr/>
              </p:nvSpPr>
              <p:spPr bwMode="auto">
                <a:xfrm flipH="1">
                  <a:off x="2870200" y="3300413"/>
                  <a:ext cx="955675" cy="9588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6" name="Line 14"/>
                <p:cNvSpPr>
                  <a:spLocks noChangeShapeType="1"/>
                </p:cNvSpPr>
                <p:nvPr/>
              </p:nvSpPr>
              <p:spPr bwMode="auto">
                <a:xfrm flipH="1">
                  <a:off x="3044825" y="3478213"/>
                  <a:ext cx="958850" cy="95567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7" name="Freeform 15"/>
                <p:cNvSpPr/>
                <p:nvPr/>
              </p:nvSpPr>
              <p:spPr bwMode="auto">
                <a:xfrm>
                  <a:off x="2714625" y="4240213"/>
                  <a:ext cx="349250" cy="352425"/>
                </a:xfrm>
                <a:custGeom>
                  <a:avLst/>
                  <a:gdLst>
                    <a:gd name="T0" fmla="*/ 0 w 220"/>
                    <a:gd name="T1" fmla="*/ 0 h 222"/>
                    <a:gd name="T2" fmla="*/ 98 w 220"/>
                    <a:gd name="T3" fmla="*/ 12 h 222"/>
                    <a:gd name="T4" fmla="*/ 110 w 220"/>
                    <a:gd name="T5" fmla="*/ 110 h 222"/>
                    <a:gd name="T6" fmla="*/ 208 w 220"/>
                    <a:gd name="T7" fmla="*/ 122 h 222"/>
                    <a:gd name="T8" fmla="*/ 220 w 220"/>
                    <a:gd name="T9" fmla="*/ 222 h 222"/>
                  </a:gdLst>
                  <a:ahLst/>
                  <a:cxnLst>
                    <a:cxn ang="0">
                      <a:pos x="T0" y="T1"/>
                    </a:cxn>
                    <a:cxn ang="0">
                      <a:pos x="T2" y="T3"/>
                    </a:cxn>
                    <a:cxn ang="0">
                      <a:pos x="T4" y="T5"/>
                    </a:cxn>
                    <a:cxn ang="0">
                      <a:pos x="T6" y="T7"/>
                    </a:cxn>
                    <a:cxn ang="0">
                      <a:pos x="T8" y="T9"/>
                    </a:cxn>
                  </a:cxnLst>
                  <a:rect l="0" t="0" r="r" b="b"/>
                  <a:pathLst>
                    <a:path w="220" h="222">
                      <a:moveTo>
                        <a:pt x="0" y="0"/>
                      </a:moveTo>
                      <a:lnTo>
                        <a:pt x="98" y="12"/>
                      </a:lnTo>
                      <a:lnTo>
                        <a:pt x="110" y="110"/>
                      </a:lnTo>
                      <a:lnTo>
                        <a:pt x="208" y="122"/>
                      </a:lnTo>
                      <a:lnTo>
                        <a:pt x="220" y="2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8" name="Line 16"/>
                <p:cNvSpPr>
                  <a:spLocks noChangeShapeType="1"/>
                </p:cNvSpPr>
                <p:nvPr/>
              </p:nvSpPr>
              <p:spPr bwMode="auto">
                <a:xfrm flipV="1">
                  <a:off x="2749550" y="3294063"/>
                  <a:ext cx="234950" cy="2381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9" name="Line 17"/>
                <p:cNvSpPr>
                  <a:spLocks noChangeShapeType="1"/>
                </p:cNvSpPr>
                <p:nvPr/>
              </p:nvSpPr>
              <p:spPr bwMode="auto">
                <a:xfrm flipV="1">
                  <a:off x="2879725" y="3497263"/>
                  <a:ext cx="165100" cy="165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0" name="Line 18"/>
                <p:cNvSpPr>
                  <a:spLocks noChangeShapeType="1"/>
                </p:cNvSpPr>
                <p:nvPr/>
              </p:nvSpPr>
              <p:spPr bwMode="auto">
                <a:xfrm flipV="1">
                  <a:off x="3771900" y="4319588"/>
                  <a:ext cx="238125" cy="2381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1" name="Line 19"/>
                <p:cNvSpPr>
                  <a:spLocks noChangeShapeType="1"/>
                </p:cNvSpPr>
                <p:nvPr/>
              </p:nvSpPr>
              <p:spPr bwMode="auto">
                <a:xfrm flipV="1">
                  <a:off x="3641725" y="4259263"/>
                  <a:ext cx="165100" cy="165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2" name="Freeform 20"/>
                <p:cNvSpPr/>
                <p:nvPr/>
              </p:nvSpPr>
              <p:spPr bwMode="auto">
                <a:xfrm>
                  <a:off x="2619375" y="3071813"/>
                  <a:ext cx="736600" cy="736600"/>
                </a:xfrm>
                <a:custGeom>
                  <a:avLst/>
                  <a:gdLst>
                    <a:gd name="T0" fmla="*/ 464 w 464"/>
                    <a:gd name="T1" fmla="*/ 256 h 464"/>
                    <a:gd name="T2" fmla="*/ 222 w 464"/>
                    <a:gd name="T3" fmla="*/ 14 h 464"/>
                    <a:gd name="T4" fmla="*/ 222 w 464"/>
                    <a:gd name="T5" fmla="*/ 14 h 464"/>
                    <a:gd name="T6" fmla="*/ 214 w 464"/>
                    <a:gd name="T7" fmla="*/ 8 h 464"/>
                    <a:gd name="T8" fmla="*/ 206 w 464"/>
                    <a:gd name="T9" fmla="*/ 4 h 464"/>
                    <a:gd name="T10" fmla="*/ 196 w 464"/>
                    <a:gd name="T11" fmla="*/ 0 h 464"/>
                    <a:gd name="T12" fmla="*/ 188 w 464"/>
                    <a:gd name="T13" fmla="*/ 0 h 464"/>
                    <a:gd name="T14" fmla="*/ 178 w 464"/>
                    <a:gd name="T15" fmla="*/ 0 h 464"/>
                    <a:gd name="T16" fmla="*/ 168 w 464"/>
                    <a:gd name="T17" fmla="*/ 4 h 464"/>
                    <a:gd name="T18" fmla="*/ 160 w 464"/>
                    <a:gd name="T19" fmla="*/ 8 h 464"/>
                    <a:gd name="T20" fmla="*/ 152 w 464"/>
                    <a:gd name="T21" fmla="*/ 14 h 464"/>
                    <a:gd name="T22" fmla="*/ 14 w 464"/>
                    <a:gd name="T23" fmla="*/ 154 h 464"/>
                    <a:gd name="T24" fmla="*/ 14 w 464"/>
                    <a:gd name="T25" fmla="*/ 154 h 464"/>
                    <a:gd name="T26" fmla="*/ 8 w 464"/>
                    <a:gd name="T27" fmla="*/ 160 h 464"/>
                    <a:gd name="T28" fmla="*/ 4 w 464"/>
                    <a:gd name="T29" fmla="*/ 170 h 464"/>
                    <a:gd name="T30" fmla="*/ 0 w 464"/>
                    <a:gd name="T31" fmla="*/ 178 h 464"/>
                    <a:gd name="T32" fmla="*/ 0 w 464"/>
                    <a:gd name="T33" fmla="*/ 188 h 464"/>
                    <a:gd name="T34" fmla="*/ 0 w 464"/>
                    <a:gd name="T35" fmla="*/ 198 h 464"/>
                    <a:gd name="T36" fmla="*/ 4 w 464"/>
                    <a:gd name="T37" fmla="*/ 206 h 464"/>
                    <a:gd name="T38" fmla="*/ 8 w 464"/>
                    <a:gd name="T39" fmla="*/ 214 h 464"/>
                    <a:gd name="T40" fmla="*/ 14 w 464"/>
                    <a:gd name="T41" fmla="*/ 222 h 464"/>
                    <a:gd name="T42" fmla="*/ 256 w 464"/>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64" y="256"/>
                      </a:moveTo>
                      <a:lnTo>
                        <a:pt x="222" y="14"/>
                      </a:lnTo>
                      <a:lnTo>
                        <a:pt x="222" y="14"/>
                      </a:lnTo>
                      <a:lnTo>
                        <a:pt x="214" y="8"/>
                      </a:lnTo>
                      <a:lnTo>
                        <a:pt x="206" y="4"/>
                      </a:lnTo>
                      <a:lnTo>
                        <a:pt x="196" y="0"/>
                      </a:lnTo>
                      <a:lnTo>
                        <a:pt x="188" y="0"/>
                      </a:lnTo>
                      <a:lnTo>
                        <a:pt x="178" y="0"/>
                      </a:lnTo>
                      <a:lnTo>
                        <a:pt x="168" y="4"/>
                      </a:lnTo>
                      <a:lnTo>
                        <a:pt x="160" y="8"/>
                      </a:lnTo>
                      <a:lnTo>
                        <a:pt x="152" y="14"/>
                      </a:lnTo>
                      <a:lnTo>
                        <a:pt x="14" y="154"/>
                      </a:lnTo>
                      <a:lnTo>
                        <a:pt x="14" y="154"/>
                      </a:lnTo>
                      <a:lnTo>
                        <a:pt x="8" y="160"/>
                      </a:lnTo>
                      <a:lnTo>
                        <a:pt x="4" y="170"/>
                      </a:lnTo>
                      <a:lnTo>
                        <a:pt x="0" y="178"/>
                      </a:lnTo>
                      <a:lnTo>
                        <a:pt x="0" y="188"/>
                      </a:lnTo>
                      <a:lnTo>
                        <a:pt x="0" y="198"/>
                      </a:lnTo>
                      <a:lnTo>
                        <a:pt x="4" y="206"/>
                      </a:lnTo>
                      <a:lnTo>
                        <a:pt x="8" y="214"/>
                      </a:lnTo>
                      <a:lnTo>
                        <a:pt x="14" y="222"/>
                      </a:lnTo>
                      <a:lnTo>
                        <a:pt x="256" y="464"/>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3" name="Freeform 21"/>
                <p:cNvSpPr/>
                <p:nvPr/>
              </p:nvSpPr>
              <p:spPr bwMode="auto">
                <a:xfrm>
                  <a:off x="3495675" y="3948113"/>
                  <a:ext cx="736600" cy="736600"/>
                </a:xfrm>
                <a:custGeom>
                  <a:avLst/>
                  <a:gdLst>
                    <a:gd name="T0" fmla="*/ 0 w 464"/>
                    <a:gd name="T1" fmla="*/ 210 h 464"/>
                    <a:gd name="T2" fmla="*/ 242 w 464"/>
                    <a:gd name="T3" fmla="*/ 450 h 464"/>
                    <a:gd name="T4" fmla="*/ 242 w 464"/>
                    <a:gd name="T5" fmla="*/ 450 h 464"/>
                    <a:gd name="T6" fmla="*/ 250 w 464"/>
                    <a:gd name="T7" fmla="*/ 456 h 464"/>
                    <a:gd name="T8" fmla="*/ 258 w 464"/>
                    <a:gd name="T9" fmla="*/ 462 h 464"/>
                    <a:gd name="T10" fmla="*/ 268 w 464"/>
                    <a:gd name="T11" fmla="*/ 464 h 464"/>
                    <a:gd name="T12" fmla="*/ 276 w 464"/>
                    <a:gd name="T13" fmla="*/ 464 h 464"/>
                    <a:gd name="T14" fmla="*/ 286 w 464"/>
                    <a:gd name="T15" fmla="*/ 464 h 464"/>
                    <a:gd name="T16" fmla="*/ 296 w 464"/>
                    <a:gd name="T17" fmla="*/ 462 h 464"/>
                    <a:gd name="T18" fmla="*/ 304 w 464"/>
                    <a:gd name="T19" fmla="*/ 456 h 464"/>
                    <a:gd name="T20" fmla="*/ 312 w 464"/>
                    <a:gd name="T21" fmla="*/ 450 h 464"/>
                    <a:gd name="T22" fmla="*/ 450 w 464"/>
                    <a:gd name="T23" fmla="*/ 312 h 464"/>
                    <a:gd name="T24" fmla="*/ 450 w 464"/>
                    <a:gd name="T25" fmla="*/ 312 h 464"/>
                    <a:gd name="T26" fmla="*/ 456 w 464"/>
                    <a:gd name="T27" fmla="*/ 304 h 464"/>
                    <a:gd name="T28" fmla="*/ 460 w 464"/>
                    <a:gd name="T29" fmla="*/ 296 h 464"/>
                    <a:gd name="T30" fmla="*/ 464 w 464"/>
                    <a:gd name="T31" fmla="*/ 286 h 464"/>
                    <a:gd name="T32" fmla="*/ 464 w 464"/>
                    <a:gd name="T33" fmla="*/ 278 h 464"/>
                    <a:gd name="T34" fmla="*/ 464 w 464"/>
                    <a:gd name="T35" fmla="*/ 268 h 464"/>
                    <a:gd name="T36" fmla="*/ 460 w 464"/>
                    <a:gd name="T37" fmla="*/ 258 h 464"/>
                    <a:gd name="T38" fmla="*/ 456 w 464"/>
                    <a:gd name="T39" fmla="*/ 250 h 464"/>
                    <a:gd name="T40" fmla="*/ 450 w 464"/>
                    <a:gd name="T41" fmla="*/ 242 h 464"/>
                    <a:gd name="T42" fmla="*/ 208 w 464"/>
                    <a:gd name="T4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0" y="210"/>
                      </a:moveTo>
                      <a:lnTo>
                        <a:pt x="242" y="450"/>
                      </a:lnTo>
                      <a:lnTo>
                        <a:pt x="242" y="450"/>
                      </a:lnTo>
                      <a:lnTo>
                        <a:pt x="250" y="456"/>
                      </a:lnTo>
                      <a:lnTo>
                        <a:pt x="258" y="462"/>
                      </a:lnTo>
                      <a:lnTo>
                        <a:pt x="268" y="464"/>
                      </a:lnTo>
                      <a:lnTo>
                        <a:pt x="276" y="464"/>
                      </a:lnTo>
                      <a:lnTo>
                        <a:pt x="286" y="464"/>
                      </a:lnTo>
                      <a:lnTo>
                        <a:pt x="296" y="462"/>
                      </a:lnTo>
                      <a:lnTo>
                        <a:pt x="304" y="456"/>
                      </a:lnTo>
                      <a:lnTo>
                        <a:pt x="312" y="450"/>
                      </a:lnTo>
                      <a:lnTo>
                        <a:pt x="450" y="312"/>
                      </a:lnTo>
                      <a:lnTo>
                        <a:pt x="450" y="312"/>
                      </a:lnTo>
                      <a:lnTo>
                        <a:pt x="456" y="304"/>
                      </a:lnTo>
                      <a:lnTo>
                        <a:pt x="460" y="296"/>
                      </a:lnTo>
                      <a:lnTo>
                        <a:pt x="464" y="286"/>
                      </a:lnTo>
                      <a:lnTo>
                        <a:pt x="464" y="278"/>
                      </a:lnTo>
                      <a:lnTo>
                        <a:pt x="464" y="268"/>
                      </a:lnTo>
                      <a:lnTo>
                        <a:pt x="460" y="258"/>
                      </a:lnTo>
                      <a:lnTo>
                        <a:pt x="456" y="250"/>
                      </a:lnTo>
                      <a:lnTo>
                        <a:pt x="450" y="242"/>
                      </a:lnTo>
                      <a:lnTo>
                        <a:pt x="208"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6" name="组合 135"/>
            <p:cNvGrpSpPr/>
            <p:nvPr/>
          </p:nvGrpSpPr>
          <p:grpSpPr>
            <a:xfrm>
              <a:off x="3022974" y="2519631"/>
              <a:ext cx="2150371" cy="1304657"/>
              <a:chOff x="3022974" y="2803856"/>
              <a:chExt cx="2150371" cy="1304657"/>
            </a:xfrm>
          </p:grpSpPr>
          <p:sp>
            <p:nvSpPr>
              <p:cNvPr id="156" name="Freeform 11"/>
              <p:cNvSpPr/>
              <p:nvPr/>
            </p:nvSpPr>
            <p:spPr bwMode="auto">
              <a:xfrm>
                <a:off x="3022974" y="2803856"/>
                <a:ext cx="2150371" cy="1304657"/>
              </a:xfrm>
              <a:custGeom>
                <a:avLst/>
                <a:gdLst>
                  <a:gd name="T0" fmla="*/ 0 w 2324"/>
                  <a:gd name="T1" fmla="*/ 0 h 1410"/>
                  <a:gd name="T2" fmla="*/ 0 w 2324"/>
                  <a:gd name="T3" fmla="*/ 0 h 1410"/>
                  <a:gd name="T4" fmla="*/ 18 w 2324"/>
                  <a:gd name="T5" fmla="*/ 58 h 1410"/>
                  <a:gd name="T6" fmla="*/ 58 w 2324"/>
                  <a:gd name="T7" fmla="*/ 186 h 1410"/>
                  <a:gd name="T8" fmla="*/ 272 w 2324"/>
                  <a:gd name="T9" fmla="*/ 934 h 1410"/>
                  <a:gd name="T10" fmla="*/ 272 w 2324"/>
                  <a:gd name="T11" fmla="*/ 934 h 1410"/>
                  <a:gd name="T12" fmla="*/ 284 w 2324"/>
                  <a:gd name="T13" fmla="*/ 972 h 1410"/>
                  <a:gd name="T14" fmla="*/ 298 w 2324"/>
                  <a:gd name="T15" fmla="*/ 1008 h 1410"/>
                  <a:gd name="T16" fmla="*/ 312 w 2324"/>
                  <a:gd name="T17" fmla="*/ 1044 h 1410"/>
                  <a:gd name="T18" fmla="*/ 328 w 2324"/>
                  <a:gd name="T19" fmla="*/ 1076 h 1410"/>
                  <a:gd name="T20" fmla="*/ 344 w 2324"/>
                  <a:gd name="T21" fmla="*/ 1106 h 1410"/>
                  <a:gd name="T22" fmla="*/ 362 w 2324"/>
                  <a:gd name="T23" fmla="*/ 1134 h 1410"/>
                  <a:gd name="T24" fmla="*/ 382 w 2324"/>
                  <a:gd name="T25" fmla="*/ 1162 h 1410"/>
                  <a:gd name="T26" fmla="*/ 402 w 2324"/>
                  <a:gd name="T27" fmla="*/ 1186 h 1410"/>
                  <a:gd name="T28" fmla="*/ 422 w 2324"/>
                  <a:gd name="T29" fmla="*/ 1210 h 1410"/>
                  <a:gd name="T30" fmla="*/ 444 w 2324"/>
                  <a:gd name="T31" fmla="*/ 1230 h 1410"/>
                  <a:gd name="T32" fmla="*/ 466 w 2324"/>
                  <a:gd name="T33" fmla="*/ 1250 h 1410"/>
                  <a:gd name="T34" fmla="*/ 490 w 2324"/>
                  <a:gd name="T35" fmla="*/ 1270 h 1410"/>
                  <a:gd name="T36" fmla="*/ 516 w 2324"/>
                  <a:gd name="T37" fmla="*/ 1286 h 1410"/>
                  <a:gd name="T38" fmla="*/ 540 w 2324"/>
                  <a:gd name="T39" fmla="*/ 1302 h 1410"/>
                  <a:gd name="T40" fmla="*/ 566 w 2324"/>
                  <a:gd name="T41" fmla="*/ 1316 h 1410"/>
                  <a:gd name="T42" fmla="*/ 594 w 2324"/>
                  <a:gd name="T43" fmla="*/ 1330 h 1410"/>
                  <a:gd name="T44" fmla="*/ 620 w 2324"/>
                  <a:gd name="T45" fmla="*/ 1342 h 1410"/>
                  <a:gd name="T46" fmla="*/ 648 w 2324"/>
                  <a:gd name="T47" fmla="*/ 1352 h 1410"/>
                  <a:gd name="T48" fmla="*/ 706 w 2324"/>
                  <a:gd name="T49" fmla="*/ 1370 h 1410"/>
                  <a:gd name="T50" fmla="*/ 766 w 2324"/>
                  <a:gd name="T51" fmla="*/ 1384 h 1410"/>
                  <a:gd name="T52" fmla="*/ 828 w 2324"/>
                  <a:gd name="T53" fmla="*/ 1394 h 1410"/>
                  <a:gd name="T54" fmla="*/ 890 w 2324"/>
                  <a:gd name="T55" fmla="*/ 1402 h 1410"/>
                  <a:gd name="T56" fmla="*/ 954 w 2324"/>
                  <a:gd name="T57" fmla="*/ 1406 h 1410"/>
                  <a:gd name="T58" fmla="*/ 1020 w 2324"/>
                  <a:gd name="T59" fmla="*/ 1408 h 1410"/>
                  <a:gd name="T60" fmla="*/ 1086 w 2324"/>
                  <a:gd name="T61" fmla="*/ 1408 h 1410"/>
                  <a:gd name="T62" fmla="*/ 1086 w 2324"/>
                  <a:gd name="T63" fmla="*/ 1408 h 1410"/>
                  <a:gd name="T64" fmla="*/ 1086 w 2324"/>
                  <a:gd name="T65" fmla="*/ 1408 h 1410"/>
                  <a:gd name="T66" fmla="*/ 2324 w 2324"/>
                  <a:gd name="T67" fmla="*/ 1410 h 1410"/>
                  <a:gd name="T68" fmla="*/ 2324 w 2324"/>
                  <a:gd name="T69" fmla="*/ 188 h 1410"/>
                  <a:gd name="T70" fmla="*/ 538 w 2324"/>
                  <a:gd name="T71" fmla="*/ 186 h 1410"/>
                  <a:gd name="T72" fmla="*/ 538 w 2324"/>
                  <a:gd name="T73" fmla="*/ 186 h 1410"/>
                  <a:gd name="T74" fmla="*/ 466 w 2324"/>
                  <a:gd name="T75" fmla="*/ 184 h 1410"/>
                  <a:gd name="T76" fmla="*/ 400 w 2324"/>
                  <a:gd name="T77" fmla="*/ 178 h 1410"/>
                  <a:gd name="T78" fmla="*/ 338 w 2324"/>
                  <a:gd name="T79" fmla="*/ 168 h 1410"/>
                  <a:gd name="T80" fmla="*/ 284 w 2324"/>
                  <a:gd name="T81" fmla="*/ 158 h 1410"/>
                  <a:gd name="T82" fmla="*/ 234 w 2324"/>
                  <a:gd name="T83" fmla="*/ 144 h 1410"/>
                  <a:gd name="T84" fmla="*/ 190 w 2324"/>
                  <a:gd name="T85" fmla="*/ 128 h 1410"/>
                  <a:gd name="T86" fmla="*/ 152 w 2324"/>
                  <a:gd name="T87" fmla="*/ 110 h 1410"/>
                  <a:gd name="T88" fmla="*/ 118 w 2324"/>
                  <a:gd name="T89" fmla="*/ 94 h 1410"/>
                  <a:gd name="T90" fmla="*/ 88 w 2324"/>
                  <a:gd name="T91" fmla="*/ 76 h 1410"/>
                  <a:gd name="T92" fmla="*/ 64 w 2324"/>
                  <a:gd name="T93" fmla="*/ 60 h 1410"/>
                  <a:gd name="T94" fmla="*/ 44 w 2324"/>
                  <a:gd name="T95" fmla="*/ 44 h 1410"/>
                  <a:gd name="T96" fmla="*/ 28 w 2324"/>
                  <a:gd name="T97" fmla="*/ 30 h 1410"/>
                  <a:gd name="T98" fmla="*/ 6 w 2324"/>
                  <a:gd name="T99" fmla="*/ 8 h 1410"/>
                  <a:gd name="T100" fmla="*/ 0 w 2324"/>
                  <a:gd name="T101" fmla="*/ 0 h 1410"/>
                  <a:gd name="T102" fmla="*/ 0 w 2324"/>
                  <a:gd name="T103" fmla="*/ 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24" h="1410">
                    <a:moveTo>
                      <a:pt x="0" y="0"/>
                    </a:moveTo>
                    <a:lnTo>
                      <a:pt x="0" y="0"/>
                    </a:lnTo>
                    <a:lnTo>
                      <a:pt x="18" y="58"/>
                    </a:lnTo>
                    <a:lnTo>
                      <a:pt x="58" y="186"/>
                    </a:lnTo>
                    <a:lnTo>
                      <a:pt x="272" y="934"/>
                    </a:lnTo>
                    <a:lnTo>
                      <a:pt x="272" y="934"/>
                    </a:lnTo>
                    <a:lnTo>
                      <a:pt x="284" y="972"/>
                    </a:lnTo>
                    <a:lnTo>
                      <a:pt x="298" y="1008"/>
                    </a:lnTo>
                    <a:lnTo>
                      <a:pt x="312" y="1044"/>
                    </a:lnTo>
                    <a:lnTo>
                      <a:pt x="328" y="1076"/>
                    </a:lnTo>
                    <a:lnTo>
                      <a:pt x="344" y="1106"/>
                    </a:lnTo>
                    <a:lnTo>
                      <a:pt x="362" y="1134"/>
                    </a:lnTo>
                    <a:lnTo>
                      <a:pt x="382" y="1162"/>
                    </a:lnTo>
                    <a:lnTo>
                      <a:pt x="402" y="1186"/>
                    </a:lnTo>
                    <a:lnTo>
                      <a:pt x="422" y="1210"/>
                    </a:lnTo>
                    <a:lnTo>
                      <a:pt x="444" y="1230"/>
                    </a:lnTo>
                    <a:lnTo>
                      <a:pt x="466" y="1250"/>
                    </a:lnTo>
                    <a:lnTo>
                      <a:pt x="490" y="1270"/>
                    </a:lnTo>
                    <a:lnTo>
                      <a:pt x="516" y="1286"/>
                    </a:lnTo>
                    <a:lnTo>
                      <a:pt x="540" y="1302"/>
                    </a:lnTo>
                    <a:lnTo>
                      <a:pt x="566" y="1316"/>
                    </a:lnTo>
                    <a:lnTo>
                      <a:pt x="594" y="1330"/>
                    </a:lnTo>
                    <a:lnTo>
                      <a:pt x="620" y="1342"/>
                    </a:lnTo>
                    <a:lnTo>
                      <a:pt x="648" y="1352"/>
                    </a:lnTo>
                    <a:lnTo>
                      <a:pt x="706" y="1370"/>
                    </a:lnTo>
                    <a:lnTo>
                      <a:pt x="766" y="1384"/>
                    </a:lnTo>
                    <a:lnTo>
                      <a:pt x="828" y="1394"/>
                    </a:lnTo>
                    <a:lnTo>
                      <a:pt x="890" y="1402"/>
                    </a:lnTo>
                    <a:lnTo>
                      <a:pt x="954" y="1406"/>
                    </a:lnTo>
                    <a:lnTo>
                      <a:pt x="1020" y="1408"/>
                    </a:lnTo>
                    <a:lnTo>
                      <a:pt x="1086" y="1408"/>
                    </a:lnTo>
                    <a:lnTo>
                      <a:pt x="1086" y="1408"/>
                    </a:lnTo>
                    <a:lnTo>
                      <a:pt x="1086" y="1408"/>
                    </a:lnTo>
                    <a:lnTo>
                      <a:pt x="2324" y="1410"/>
                    </a:lnTo>
                    <a:lnTo>
                      <a:pt x="2324" y="188"/>
                    </a:lnTo>
                    <a:lnTo>
                      <a:pt x="538" y="186"/>
                    </a:lnTo>
                    <a:lnTo>
                      <a:pt x="538" y="186"/>
                    </a:lnTo>
                    <a:lnTo>
                      <a:pt x="466" y="184"/>
                    </a:lnTo>
                    <a:lnTo>
                      <a:pt x="400" y="178"/>
                    </a:lnTo>
                    <a:lnTo>
                      <a:pt x="338" y="168"/>
                    </a:lnTo>
                    <a:lnTo>
                      <a:pt x="284" y="158"/>
                    </a:lnTo>
                    <a:lnTo>
                      <a:pt x="234" y="144"/>
                    </a:lnTo>
                    <a:lnTo>
                      <a:pt x="190" y="128"/>
                    </a:lnTo>
                    <a:lnTo>
                      <a:pt x="152" y="110"/>
                    </a:lnTo>
                    <a:lnTo>
                      <a:pt x="118" y="94"/>
                    </a:lnTo>
                    <a:lnTo>
                      <a:pt x="88" y="76"/>
                    </a:lnTo>
                    <a:lnTo>
                      <a:pt x="64" y="60"/>
                    </a:lnTo>
                    <a:lnTo>
                      <a:pt x="44" y="44"/>
                    </a:lnTo>
                    <a:lnTo>
                      <a:pt x="28" y="30"/>
                    </a:lnTo>
                    <a:lnTo>
                      <a:pt x="6" y="8"/>
                    </a:lnTo>
                    <a:lnTo>
                      <a:pt x="0" y="0"/>
                    </a:lnTo>
                    <a:lnTo>
                      <a:pt x="0" y="0"/>
                    </a:lnTo>
                    <a:close/>
                  </a:path>
                </a:pathLst>
              </a:custGeom>
              <a:gradFill flip="none" rotWithShape="1">
                <a:gsLst>
                  <a:gs pos="14000">
                    <a:schemeClr val="accent4"/>
                  </a:gs>
                  <a:gs pos="79000">
                    <a:schemeClr val="accent4">
                      <a:lumMod val="60000"/>
                      <a:lumOff val="40000"/>
                    </a:schemeClr>
                  </a:gs>
                </a:gsLst>
                <a:lin ang="10800000" scaled="1"/>
                <a:tileRect/>
              </a:gradFill>
              <a:ln w="28575">
                <a:solidFill>
                  <a:schemeClr val="accent4">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57" name="组合 156"/>
              <p:cNvGrpSpPr/>
              <p:nvPr/>
            </p:nvGrpSpPr>
            <p:grpSpPr>
              <a:xfrm>
                <a:off x="3723638" y="3324045"/>
                <a:ext cx="333808" cy="298641"/>
                <a:chOff x="4987925" y="414338"/>
                <a:chExt cx="1898650" cy="1698625"/>
              </a:xfrm>
            </p:grpSpPr>
            <p:sp>
              <p:nvSpPr>
                <p:cNvPr id="158"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0"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7" name="组合 136"/>
            <p:cNvGrpSpPr/>
            <p:nvPr/>
          </p:nvGrpSpPr>
          <p:grpSpPr>
            <a:xfrm>
              <a:off x="4048194" y="1905239"/>
              <a:ext cx="1848727" cy="2018980"/>
              <a:chOff x="4048194" y="2189464"/>
              <a:chExt cx="1848727" cy="2018980"/>
            </a:xfrm>
          </p:grpSpPr>
          <p:sp>
            <p:nvSpPr>
              <p:cNvPr id="149" name="Freeform 12"/>
              <p:cNvSpPr/>
              <p:nvPr/>
            </p:nvSpPr>
            <p:spPr bwMode="auto">
              <a:xfrm>
                <a:off x="4048194" y="2189464"/>
                <a:ext cx="1848727" cy="2018980"/>
              </a:xfrm>
              <a:custGeom>
                <a:avLst/>
                <a:gdLst>
                  <a:gd name="T0" fmla="*/ 0 w 1998"/>
                  <a:gd name="T1" fmla="*/ 2182 h 2182"/>
                  <a:gd name="T2" fmla="*/ 0 w 1998"/>
                  <a:gd name="T3" fmla="*/ 2182 h 2182"/>
                  <a:gd name="T4" fmla="*/ 60 w 1998"/>
                  <a:gd name="T5" fmla="*/ 2182 h 2182"/>
                  <a:gd name="T6" fmla="*/ 194 w 1998"/>
                  <a:gd name="T7" fmla="*/ 2180 h 2182"/>
                  <a:gd name="T8" fmla="*/ 972 w 1998"/>
                  <a:gd name="T9" fmla="*/ 2180 h 2182"/>
                  <a:gd name="T10" fmla="*/ 972 w 1998"/>
                  <a:gd name="T11" fmla="*/ 2180 h 2182"/>
                  <a:gd name="T12" fmla="*/ 1012 w 1998"/>
                  <a:gd name="T13" fmla="*/ 2178 h 2182"/>
                  <a:gd name="T14" fmla="*/ 1052 w 1998"/>
                  <a:gd name="T15" fmla="*/ 2176 h 2182"/>
                  <a:gd name="T16" fmla="*/ 1088 w 1998"/>
                  <a:gd name="T17" fmla="*/ 2172 h 2182"/>
                  <a:gd name="T18" fmla="*/ 1124 w 1998"/>
                  <a:gd name="T19" fmla="*/ 2166 h 2182"/>
                  <a:gd name="T20" fmla="*/ 1158 w 1998"/>
                  <a:gd name="T21" fmla="*/ 2158 h 2182"/>
                  <a:gd name="T22" fmla="*/ 1190 w 1998"/>
                  <a:gd name="T23" fmla="*/ 2148 h 2182"/>
                  <a:gd name="T24" fmla="*/ 1220 w 1998"/>
                  <a:gd name="T25" fmla="*/ 2138 h 2182"/>
                  <a:gd name="T26" fmla="*/ 1250 w 1998"/>
                  <a:gd name="T27" fmla="*/ 2124 h 2182"/>
                  <a:gd name="T28" fmla="*/ 1278 w 1998"/>
                  <a:gd name="T29" fmla="*/ 2112 h 2182"/>
                  <a:gd name="T30" fmla="*/ 1306 w 1998"/>
                  <a:gd name="T31" fmla="*/ 2096 h 2182"/>
                  <a:gd name="T32" fmla="*/ 1330 w 1998"/>
                  <a:gd name="T33" fmla="*/ 2080 h 2182"/>
                  <a:gd name="T34" fmla="*/ 1354 w 1998"/>
                  <a:gd name="T35" fmla="*/ 2062 h 2182"/>
                  <a:gd name="T36" fmla="*/ 1378 w 1998"/>
                  <a:gd name="T37" fmla="*/ 2044 h 2182"/>
                  <a:gd name="T38" fmla="*/ 1400 w 1998"/>
                  <a:gd name="T39" fmla="*/ 2024 h 2182"/>
                  <a:gd name="T40" fmla="*/ 1420 w 1998"/>
                  <a:gd name="T41" fmla="*/ 2002 h 2182"/>
                  <a:gd name="T42" fmla="*/ 1440 w 1998"/>
                  <a:gd name="T43" fmla="*/ 1980 h 2182"/>
                  <a:gd name="T44" fmla="*/ 1460 w 1998"/>
                  <a:gd name="T45" fmla="*/ 1958 h 2182"/>
                  <a:gd name="T46" fmla="*/ 1478 w 1998"/>
                  <a:gd name="T47" fmla="*/ 1934 h 2182"/>
                  <a:gd name="T48" fmla="*/ 1510 w 1998"/>
                  <a:gd name="T49" fmla="*/ 1882 h 2182"/>
                  <a:gd name="T50" fmla="*/ 1540 w 1998"/>
                  <a:gd name="T51" fmla="*/ 1830 h 2182"/>
                  <a:gd name="T52" fmla="*/ 1568 w 1998"/>
                  <a:gd name="T53" fmla="*/ 1772 h 2182"/>
                  <a:gd name="T54" fmla="*/ 1592 w 1998"/>
                  <a:gd name="T55" fmla="*/ 1714 h 2182"/>
                  <a:gd name="T56" fmla="*/ 1614 w 1998"/>
                  <a:gd name="T57" fmla="*/ 1654 h 2182"/>
                  <a:gd name="T58" fmla="*/ 1634 w 1998"/>
                  <a:gd name="T59" fmla="*/ 1592 h 2182"/>
                  <a:gd name="T60" fmla="*/ 1654 w 1998"/>
                  <a:gd name="T61" fmla="*/ 1530 h 2182"/>
                  <a:gd name="T62" fmla="*/ 1654 w 1998"/>
                  <a:gd name="T63" fmla="*/ 1530 h 2182"/>
                  <a:gd name="T64" fmla="*/ 1654 w 1998"/>
                  <a:gd name="T65" fmla="*/ 1530 h 2182"/>
                  <a:gd name="T66" fmla="*/ 1998 w 1998"/>
                  <a:gd name="T67" fmla="*/ 340 h 2182"/>
                  <a:gd name="T68" fmla="*/ 822 w 1998"/>
                  <a:gd name="T69" fmla="*/ 0 h 2182"/>
                  <a:gd name="T70" fmla="*/ 328 w 1998"/>
                  <a:gd name="T71" fmla="*/ 1716 h 2182"/>
                  <a:gd name="T72" fmla="*/ 328 w 1998"/>
                  <a:gd name="T73" fmla="*/ 1716 h 2182"/>
                  <a:gd name="T74" fmla="*/ 306 w 1998"/>
                  <a:gd name="T75" fmla="*/ 1786 h 2182"/>
                  <a:gd name="T76" fmla="*/ 280 w 1998"/>
                  <a:gd name="T77" fmla="*/ 1848 h 2182"/>
                  <a:gd name="T78" fmla="*/ 256 w 1998"/>
                  <a:gd name="T79" fmla="*/ 1904 h 2182"/>
                  <a:gd name="T80" fmla="*/ 228 w 1998"/>
                  <a:gd name="T81" fmla="*/ 1954 h 2182"/>
                  <a:gd name="T82" fmla="*/ 202 w 1998"/>
                  <a:gd name="T83" fmla="*/ 1996 h 2182"/>
                  <a:gd name="T84" fmla="*/ 174 w 1998"/>
                  <a:gd name="T85" fmla="*/ 2034 h 2182"/>
                  <a:gd name="T86" fmla="*/ 148 w 1998"/>
                  <a:gd name="T87" fmla="*/ 2068 h 2182"/>
                  <a:gd name="T88" fmla="*/ 122 w 1998"/>
                  <a:gd name="T89" fmla="*/ 2096 h 2182"/>
                  <a:gd name="T90" fmla="*/ 96 w 1998"/>
                  <a:gd name="T91" fmla="*/ 2118 h 2182"/>
                  <a:gd name="T92" fmla="*/ 74 w 1998"/>
                  <a:gd name="T93" fmla="*/ 2138 h 2182"/>
                  <a:gd name="T94" fmla="*/ 54 w 1998"/>
                  <a:gd name="T95" fmla="*/ 2152 h 2182"/>
                  <a:gd name="T96" fmla="*/ 36 w 1998"/>
                  <a:gd name="T97" fmla="*/ 2164 h 2182"/>
                  <a:gd name="T98" fmla="*/ 10 w 1998"/>
                  <a:gd name="T99" fmla="*/ 2178 h 2182"/>
                  <a:gd name="T100" fmla="*/ 0 w 1998"/>
                  <a:gd name="T101" fmla="*/ 2182 h 2182"/>
                  <a:gd name="T102" fmla="*/ 0 w 1998"/>
                  <a:gd name="T103" fmla="*/ 2182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2182">
                    <a:moveTo>
                      <a:pt x="0" y="2182"/>
                    </a:moveTo>
                    <a:lnTo>
                      <a:pt x="0" y="2182"/>
                    </a:lnTo>
                    <a:lnTo>
                      <a:pt x="60" y="2182"/>
                    </a:lnTo>
                    <a:lnTo>
                      <a:pt x="194" y="2180"/>
                    </a:lnTo>
                    <a:lnTo>
                      <a:pt x="972" y="2180"/>
                    </a:lnTo>
                    <a:lnTo>
                      <a:pt x="972" y="2180"/>
                    </a:lnTo>
                    <a:lnTo>
                      <a:pt x="1012" y="2178"/>
                    </a:lnTo>
                    <a:lnTo>
                      <a:pt x="1052" y="2176"/>
                    </a:lnTo>
                    <a:lnTo>
                      <a:pt x="1088" y="2172"/>
                    </a:lnTo>
                    <a:lnTo>
                      <a:pt x="1124" y="2166"/>
                    </a:lnTo>
                    <a:lnTo>
                      <a:pt x="1158" y="2158"/>
                    </a:lnTo>
                    <a:lnTo>
                      <a:pt x="1190" y="2148"/>
                    </a:lnTo>
                    <a:lnTo>
                      <a:pt x="1220" y="2138"/>
                    </a:lnTo>
                    <a:lnTo>
                      <a:pt x="1250" y="2124"/>
                    </a:lnTo>
                    <a:lnTo>
                      <a:pt x="1278" y="2112"/>
                    </a:lnTo>
                    <a:lnTo>
                      <a:pt x="1306" y="2096"/>
                    </a:lnTo>
                    <a:lnTo>
                      <a:pt x="1330" y="2080"/>
                    </a:lnTo>
                    <a:lnTo>
                      <a:pt x="1354" y="2062"/>
                    </a:lnTo>
                    <a:lnTo>
                      <a:pt x="1378" y="2044"/>
                    </a:lnTo>
                    <a:lnTo>
                      <a:pt x="1400" y="2024"/>
                    </a:lnTo>
                    <a:lnTo>
                      <a:pt x="1420" y="2002"/>
                    </a:lnTo>
                    <a:lnTo>
                      <a:pt x="1440" y="1980"/>
                    </a:lnTo>
                    <a:lnTo>
                      <a:pt x="1460" y="1958"/>
                    </a:lnTo>
                    <a:lnTo>
                      <a:pt x="1478" y="1934"/>
                    </a:lnTo>
                    <a:lnTo>
                      <a:pt x="1510" y="1882"/>
                    </a:lnTo>
                    <a:lnTo>
                      <a:pt x="1540" y="1830"/>
                    </a:lnTo>
                    <a:lnTo>
                      <a:pt x="1568" y="1772"/>
                    </a:lnTo>
                    <a:lnTo>
                      <a:pt x="1592" y="1714"/>
                    </a:lnTo>
                    <a:lnTo>
                      <a:pt x="1614" y="1654"/>
                    </a:lnTo>
                    <a:lnTo>
                      <a:pt x="1634" y="1592"/>
                    </a:lnTo>
                    <a:lnTo>
                      <a:pt x="1654" y="1530"/>
                    </a:lnTo>
                    <a:lnTo>
                      <a:pt x="1654" y="1530"/>
                    </a:lnTo>
                    <a:lnTo>
                      <a:pt x="1654" y="1530"/>
                    </a:lnTo>
                    <a:lnTo>
                      <a:pt x="1998" y="340"/>
                    </a:lnTo>
                    <a:lnTo>
                      <a:pt x="822" y="0"/>
                    </a:lnTo>
                    <a:lnTo>
                      <a:pt x="328" y="1716"/>
                    </a:lnTo>
                    <a:lnTo>
                      <a:pt x="328" y="1716"/>
                    </a:lnTo>
                    <a:lnTo>
                      <a:pt x="306" y="1786"/>
                    </a:lnTo>
                    <a:lnTo>
                      <a:pt x="280" y="1848"/>
                    </a:lnTo>
                    <a:lnTo>
                      <a:pt x="256" y="1904"/>
                    </a:lnTo>
                    <a:lnTo>
                      <a:pt x="228" y="1954"/>
                    </a:lnTo>
                    <a:lnTo>
                      <a:pt x="202" y="1996"/>
                    </a:lnTo>
                    <a:lnTo>
                      <a:pt x="174" y="2034"/>
                    </a:lnTo>
                    <a:lnTo>
                      <a:pt x="148" y="2068"/>
                    </a:lnTo>
                    <a:lnTo>
                      <a:pt x="122" y="2096"/>
                    </a:lnTo>
                    <a:lnTo>
                      <a:pt x="96" y="2118"/>
                    </a:lnTo>
                    <a:lnTo>
                      <a:pt x="74" y="2138"/>
                    </a:lnTo>
                    <a:lnTo>
                      <a:pt x="54" y="2152"/>
                    </a:lnTo>
                    <a:lnTo>
                      <a:pt x="36" y="2164"/>
                    </a:lnTo>
                    <a:lnTo>
                      <a:pt x="10" y="2178"/>
                    </a:lnTo>
                    <a:lnTo>
                      <a:pt x="0" y="2182"/>
                    </a:lnTo>
                    <a:lnTo>
                      <a:pt x="0" y="2182"/>
                    </a:lnTo>
                    <a:close/>
                  </a:path>
                </a:pathLst>
              </a:custGeom>
              <a:gradFill flip="none" rotWithShape="1">
                <a:gsLst>
                  <a:gs pos="40000">
                    <a:schemeClr val="accent3"/>
                  </a:gs>
                  <a:gs pos="82000">
                    <a:schemeClr val="accent3">
                      <a:lumMod val="60000"/>
                      <a:lumOff val="40000"/>
                    </a:schemeClr>
                  </a:gs>
                </a:gsLst>
                <a:lin ang="5400000" scaled="1"/>
                <a:tileRect/>
              </a:gradFill>
              <a:ln w="28575">
                <a:solidFill>
                  <a:schemeClr val="accent3">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50" name="组合 149"/>
              <p:cNvGrpSpPr/>
              <p:nvPr/>
            </p:nvGrpSpPr>
            <p:grpSpPr>
              <a:xfrm>
                <a:off x="4781022" y="3423444"/>
                <a:ext cx="303665" cy="304249"/>
                <a:chOff x="5032375" y="2995467"/>
                <a:chExt cx="1727200" cy="1730521"/>
              </a:xfrm>
            </p:grpSpPr>
            <p:sp>
              <p:nvSpPr>
                <p:cNvPr id="151"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3" name="Line 30"/>
                <p:cNvSpPr>
                  <a:spLocks noChangeShapeType="1"/>
                </p:cNvSpPr>
                <p:nvPr/>
              </p:nvSpPr>
              <p:spPr bwMode="auto">
                <a:xfrm>
                  <a:off x="5435602" y="2995467"/>
                  <a:ext cx="923927"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4"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5"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8" name="组合 137"/>
            <p:cNvGrpSpPr/>
            <p:nvPr/>
          </p:nvGrpSpPr>
          <p:grpSpPr>
            <a:xfrm>
              <a:off x="4292470" y="1072479"/>
              <a:ext cx="1695129" cy="2279911"/>
              <a:chOff x="4292470" y="1356704"/>
              <a:chExt cx="1695129" cy="2279911"/>
            </a:xfrm>
          </p:grpSpPr>
          <p:sp>
            <p:nvSpPr>
              <p:cNvPr id="144" name="Freeform 13"/>
              <p:cNvSpPr/>
              <p:nvPr/>
            </p:nvSpPr>
            <p:spPr bwMode="auto">
              <a:xfrm>
                <a:off x="4292470" y="1356704"/>
                <a:ext cx="1695129" cy="2279911"/>
              </a:xfrm>
              <a:custGeom>
                <a:avLst/>
                <a:gdLst>
                  <a:gd name="T0" fmla="*/ 1384 w 1832"/>
                  <a:gd name="T1" fmla="*/ 690 h 2464"/>
                  <a:gd name="T2" fmla="*/ 1384 w 1832"/>
                  <a:gd name="T3" fmla="*/ 690 h 2464"/>
                  <a:gd name="T4" fmla="*/ 1384 w 1832"/>
                  <a:gd name="T5" fmla="*/ 690 h 2464"/>
                  <a:gd name="T6" fmla="*/ 356 w 1832"/>
                  <a:gd name="T7" fmla="*/ 0 h 2464"/>
                  <a:gd name="T8" fmla="*/ 0 w 1832"/>
                  <a:gd name="T9" fmla="*/ 530 h 2464"/>
                  <a:gd name="T10" fmla="*/ 44 w 1832"/>
                  <a:gd name="T11" fmla="*/ 1262 h 2464"/>
                  <a:gd name="T12" fmla="*/ 1158 w 1832"/>
                  <a:gd name="T13" fmla="*/ 2010 h 2464"/>
                  <a:gd name="T14" fmla="*/ 1158 w 1832"/>
                  <a:gd name="T15" fmla="*/ 2010 h 2464"/>
                  <a:gd name="T16" fmla="*/ 1218 w 1832"/>
                  <a:gd name="T17" fmla="*/ 2052 h 2464"/>
                  <a:gd name="T18" fmla="*/ 1270 w 1832"/>
                  <a:gd name="T19" fmla="*/ 2094 h 2464"/>
                  <a:gd name="T20" fmla="*/ 1314 w 1832"/>
                  <a:gd name="T21" fmla="*/ 2134 h 2464"/>
                  <a:gd name="T22" fmla="*/ 1354 w 1832"/>
                  <a:gd name="T23" fmla="*/ 2176 h 2464"/>
                  <a:gd name="T24" fmla="*/ 1386 w 1832"/>
                  <a:gd name="T25" fmla="*/ 2214 h 2464"/>
                  <a:gd name="T26" fmla="*/ 1414 w 1832"/>
                  <a:gd name="T27" fmla="*/ 2252 h 2464"/>
                  <a:gd name="T28" fmla="*/ 1438 w 1832"/>
                  <a:gd name="T29" fmla="*/ 2288 h 2464"/>
                  <a:gd name="T30" fmla="*/ 1456 w 1832"/>
                  <a:gd name="T31" fmla="*/ 2320 h 2464"/>
                  <a:gd name="T32" fmla="*/ 1470 w 1832"/>
                  <a:gd name="T33" fmla="*/ 2352 h 2464"/>
                  <a:gd name="T34" fmla="*/ 1482 w 1832"/>
                  <a:gd name="T35" fmla="*/ 2378 h 2464"/>
                  <a:gd name="T36" fmla="*/ 1490 w 1832"/>
                  <a:gd name="T37" fmla="*/ 2404 h 2464"/>
                  <a:gd name="T38" fmla="*/ 1496 w 1832"/>
                  <a:gd name="T39" fmla="*/ 2424 h 2464"/>
                  <a:gd name="T40" fmla="*/ 1502 w 1832"/>
                  <a:gd name="T41" fmla="*/ 2452 h 2464"/>
                  <a:gd name="T42" fmla="*/ 1502 w 1832"/>
                  <a:gd name="T43" fmla="*/ 2464 h 2464"/>
                  <a:gd name="T44" fmla="*/ 1502 w 1832"/>
                  <a:gd name="T45" fmla="*/ 2464 h 2464"/>
                  <a:gd name="T46" fmla="*/ 1520 w 1832"/>
                  <a:gd name="T47" fmla="*/ 2404 h 2464"/>
                  <a:gd name="T48" fmla="*/ 1558 w 1832"/>
                  <a:gd name="T49" fmla="*/ 2278 h 2464"/>
                  <a:gd name="T50" fmla="*/ 1796 w 1832"/>
                  <a:gd name="T51" fmla="*/ 1536 h 2464"/>
                  <a:gd name="T52" fmla="*/ 1796 w 1832"/>
                  <a:gd name="T53" fmla="*/ 1536 h 2464"/>
                  <a:gd name="T54" fmla="*/ 1806 w 1832"/>
                  <a:gd name="T55" fmla="*/ 1498 h 2464"/>
                  <a:gd name="T56" fmla="*/ 1816 w 1832"/>
                  <a:gd name="T57" fmla="*/ 1460 h 2464"/>
                  <a:gd name="T58" fmla="*/ 1824 w 1832"/>
                  <a:gd name="T59" fmla="*/ 1424 h 2464"/>
                  <a:gd name="T60" fmla="*/ 1828 w 1832"/>
                  <a:gd name="T61" fmla="*/ 1388 h 2464"/>
                  <a:gd name="T62" fmla="*/ 1832 w 1832"/>
                  <a:gd name="T63" fmla="*/ 1354 h 2464"/>
                  <a:gd name="T64" fmla="*/ 1832 w 1832"/>
                  <a:gd name="T65" fmla="*/ 1320 h 2464"/>
                  <a:gd name="T66" fmla="*/ 1832 w 1832"/>
                  <a:gd name="T67" fmla="*/ 1286 h 2464"/>
                  <a:gd name="T68" fmla="*/ 1828 w 1832"/>
                  <a:gd name="T69" fmla="*/ 1256 h 2464"/>
                  <a:gd name="T70" fmla="*/ 1824 w 1832"/>
                  <a:gd name="T71" fmla="*/ 1224 h 2464"/>
                  <a:gd name="T72" fmla="*/ 1818 w 1832"/>
                  <a:gd name="T73" fmla="*/ 1194 h 2464"/>
                  <a:gd name="T74" fmla="*/ 1810 w 1832"/>
                  <a:gd name="T75" fmla="*/ 1164 h 2464"/>
                  <a:gd name="T76" fmla="*/ 1800 w 1832"/>
                  <a:gd name="T77" fmla="*/ 1136 h 2464"/>
                  <a:gd name="T78" fmla="*/ 1790 w 1832"/>
                  <a:gd name="T79" fmla="*/ 1108 h 2464"/>
                  <a:gd name="T80" fmla="*/ 1778 w 1832"/>
                  <a:gd name="T81" fmla="*/ 1082 h 2464"/>
                  <a:gd name="T82" fmla="*/ 1764 w 1832"/>
                  <a:gd name="T83" fmla="*/ 1054 h 2464"/>
                  <a:gd name="T84" fmla="*/ 1750 w 1832"/>
                  <a:gd name="T85" fmla="*/ 1030 h 2464"/>
                  <a:gd name="T86" fmla="*/ 1732 w 1832"/>
                  <a:gd name="T87" fmla="*/ 1004 h 2464"/>
                  <a:gd name="T88" fmla="*/ 1716 w 1832"/>
                  <a:gd name="T89" fmla="*/ 980 h 2464"/>
                  <a:gd name="T90" fmla="*/ 1678 w 1832"/>
                  <a:gd name="T91" fmla="*/ 932 h 2464"/>
                  <a:gd name="T92" fmla="*/ 1636 w 1832"/>
                  <a:gd name="T93" fmla="*/ 888 h 2464"/>
                  <a:gd name="T94" fmla="*/ 1590 w 1832"/>
                  <a:gd name="T95" fmla="*/ 846 h 2464"/>
                  <a:gd name="T96" fmla="*/ 1542 w 1832"/>
                  <a:gd name="T97" fmla="*/ 804 h 2464"/>
                  <a:gd name="T98" fmla="*/ 1492 w 1832"/>
                  <a:gd name="T99" fmla="*/ 764 h 2464"/>
                  <a:gd name="T100" fmla="*/ 1438 w 1832"/>
                  <a:gd name="T101" fmla="*/ 726 h 2464"/>
                  <a:gd name="T102" fmla="*/ 1384 w 1832"/>
                  <a:gd name="T103" fmla="*/ 690 h 2464"/>
                  <a:gd name="T104" fmla="*/ 1384 w 1832"/>
                  <a:gd name="T105" fmla="*/ 690 h 2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32" h="2464">
                    <a:moveTo>
                      <a:pt x="1384" y="690"/>
                    </a:moveTo>
                    <a:lnTo>
                      <a:pt x="1384" y="690"/>
                    </a:lnTo>
                    <a:lnTo>
                      <a:pt x="1384" y="690"/>
                    </a:lnTo>
                    <a:lnTo>
                      <a:pt x="356" y="0"/>
                    </a:lnTo>
                    <a:lnTo>
                      <a:pt x="0" y="530"/>
                    </a:lnTo>
                    <a:lnTo>
                      <a:pt x="44" y="1262"/>
                    </a:lnTo>
                    <a:lnTo>
                      <a:pt x="1158" y="2010"/>
                    </a:lnTo>
                    <a:lnTo>
                      <a:pt x="1158" y="2010"/>
                    </a:lnTo>
                    <a:lnTo>
                      <a:pt x="1218" y="2052"/>
                    </a:lnTo>
                    <a:lnTo>
                      <a:pt x="1270" y="2094"/>
                    </a:lnTo>
                    <a:lnTo>
                      <a:pt x="1314" y="2134"/>
                    </a:lnTo>
                    <a:lnTo>
                      <a:pt x="1354" y="2176"/>
                    </a:lnTo>
                    <a:lnTo>
                      <a:pt x="1386" y="2214"/>
                    </a:lnTo>
                    <a:lnTo>
                      <a:pt x="1414" y="2252"/>
                    </a:lnTo>
                    <a:lnTo>
                      <a:pt x="1438" y="2288"/>
                    </a:lnTo>
                    <a:lnTo>
                      <a:pt x="1456" y="2320"/>
                    </a:lnTo>
                    <a:lnTo>
                      <a:pt x="1470" y="2352"/>
                    </a:lnTo>
                    <a:lnTo>
                      <a:pt x="1482" y="2378"/>
                    </a:lnTo>
                    <a:lnTo>
                      <a:pt x="1490" y="2404"/>
                    </a:lnTo>
                    <a:lnTo>
                      <a:pt x="1496" y="2424"/>
                    </a:lnTo>
                    <a:lnTo>
                      <a:pt x="1502" y="2452"/>
                    </a:lnTo>
                    <a:lnTo>
                      <a:pt x="1502" y="2464"/>
                    </a:lnTo>
                    <a:lnTo>
                      <a:pt x="1502" y="2464"/>
                    </a:lnTo>
                    <a:lnTo>
                      <a:pt x="1520" y="2404"/>
                    </a:lnTo>
                    <a:lnTo>
                      <a:pt x="1558" y="2278"/>
                    </a:lnTo>
                    <a:lnTo>
                      <a:pt x="1796" y="1536"/>
                    </a:lnTo>
                    <a:lnTo>
                      <a:pt x="1796" y="1536"/>
                    </a:lnTo>
                    <a:lnTo>
                      <a:pt x="1806" y="1498"/>
                    </a:lnTo>
                    <a:lnTo>
                      <a:pt x="1816" y="1460"/>
                    </a:lnTo>
                    <a:lnTo>
                      <a:pt x="1824" y="1424"/>
                    </a:lnTo>
                    <a:lnTo>
                      <a:pt x="1828" y="1388"/>
                    </a:lnTo>
                    <a:lnTo>
                      <a:pt x="1832" y="1354"/>
                    </a:lnTo>
                    <a:lnTo>
                      <a:pt x="1832" y="1320"/>
                    </a:lnTo>
                    <a:lnTo>
                      <a:pt x="1832" y="1286"/>
                    </a:lnTo>
                    <a:lnTo>
                      <a:pt x="1828" y="1256"/>
                    </a:lnTo>
                    <a:lnTo>
                      <a:pt x="1824" y="1224"/>
                    </a:lnTo>
                    <a:lnTo>
                      <a:pt x="1818" y="1194"/>
                    </a:lnTo>
                    <a:lnTo>
                      <a:pt x="1810" y="1164"/>
                    </a:lnTo>
                    <a:lnTo>
                      <a:pt x="1800" y="1136"/>
                    </a:lnTo>
                    <a:lnTo>
                      <a:pt x="1790" y="1108"/>
                    </a:lnTo>
                    <a:lnTo>
                      <a:pt x="1778" y="1082"/>
                    </a:lnTo>
                    <a:lnTo>
                      <a:pt x="1764" y="1054"/>
                    </a:lnTo>
                    <a:lnTo>
                      <a:pt x="1750" y="1030"/>
                    </a:lnTo>
                    <a:lnTo>
                      <a:pt x="1732" y="1004"/>
                    </a:lnTo>
                    <a:lnTo>
                      <a:pt x="1716" y="980"/>
                    </a:lnTo>
                    <a:lnTo>
                      <a:pt x="1678" y="932"/>
                    </a:lnTo>
                    <a:lnTo>
                      <a:pt x="1636" y="888"/>
                    </a:lnTo>
                    <a:lnTo>
                      <a:pt x="1590" y="846"/>
                    </a:lnTo>
                    <a:lnTo>
                      <a:pt x="1542" y="804"/>
                    </a:lnTo>
                    <a:lnTo>
                      <a:pt x="1492" y="764"/>
                    </a:lnTo>
                    <a:lnTo>
                      <a:pt x="1438" y="726"/>
                    </a:lnTo>
                    <a:lnTo>
                      <a:pt x="1384" y="690"/>
                    </a:lnTo>
                    <a:lnTo>
                      <a:pt x="1384" y="690"/>
                    </a:lnTo>
                    <a:close/>
                  </a:path>
                </a:pathLst>
              </a:custGeom>
              <a:gradFill flip="none" rotWithShape="1">
                <a:gsLst>
                  <a:gs pos="31000">
                    <a:schemeClr val="accent2"/>
                  </a:gs>
                  <a:gs pos="76000">
                    <a:schemeClr val="accent2">
                      <a:lumMod val="60000"/>
                      <a:lumOff val="40000"/>
                    </a:schemeClr>
                  </a:gs>
                </a:gsLst>
                <a:lin ang="2700000" scaled="1"/>
                <a:tileRect/>
              </a:gradFill>
              <a:ln w="28575">
                <a:solidFill>
                  <a:schemeClr val="accent2">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45" name="组合 144"/>
              <p:cNvGrpSpPr/>
              <p:nvPr/>
            </p:nvGrpSpPr>
            <p:grpSpPr>
              <a:xfrm>
                <a:off x="5173345" y="2397579"/>
                <a:ext cx="300316" cy="298641"/>
                <a:chOff x="2616200" y="414338"/>
                <a:chExt cx="1708150" cy="1698625"/>
              </a:xfrm>
            </p:grpSpPr>
            <p:sp>
              <p:nvSpPr>
                <p:cNvPr id="146"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7"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39" name="组合 138"/>
            <p:cNvGrpSpPr/>
            <p:nvPr/>
          </p:nvGrpSpPr>
          <p:grpSpPr>
            <a:xfrm>
              <a:off x="3931607" y="1013261"/>
              <a:ext cx="1684026" cy="1471209"/>
              <a:chOff x="3931607" y="1297486"/>
              <a:chExt cx="1684026" cy="1471209"/>
            </a:xfrm>
          </p:grpSpPr>
          <p:sp>
            <p:nvSpPr>
              <p:cNvPr id="140" name="Freeform 14"/>
              <p:cNvSpPr/>
              <p:nvPr/>
            </p:nvSpPr>
            <p:spPr bwMode="auto">
              <a:xfrm>
                <a:off x="3931607" y="1297486"/>
                <a:ext cx="1684026" cy="1471209"/>
              </a:xfrm>
              <a:custGeom>
                <a:avLst/>
                <a:gdLst>
                  <a:gd name="T0" fmla="*/ 1658 w 1820"/>
                  <a:gd name="T1" fmla="*/ 552 h 1590"/>
                  <a:gd name="T2" fmla="*/ 1012 w 1820"/>
                  <a:gd name="T3" fmla="*/ 118 h 1590"/>
                  <a:gd name="T4" fmla="*/ 1012 w 1820"/>
                  <a:gd name="T5" fmla="*/ 118 h 1590"/>
                  <a:gd name="T6" fmla="*/ 978 w 1820"/>
                  <a:gd name="T7" fmla="*/ 96 h 1590"/>
                  <a:gd name="T8" fmla="*/ 944 w 1820"/>
                  <a:gd name="T9" fmla="*/ 76 h 1590"/>
                  <a:gd name="T10" fmla="*/ 912 w 1820"/>
                  <a:gd name="T11" fmla="*/ 58 h 1590"/>
                  <a:gd name="T12" fmla="*/ 878 w 1820"/>
                  <a:gd name="T13" fmla="*/ 44 h 1590"/>
                  <a:gd name="T14" fmla="*/ 846 w 1820"/>
                  <a:gd name="T15" fmla="*/ 32 h 1590"/>
                  <a:gd name="T16" fmla="*/ 814 w 1820"/>
                  <a:gd name="T17" fmla="*/ 22 h 1590"/>
                  <a:gd name="T18" fmla="*/ 782 w 1820"/>
                  <a:gd name="T19" fmla="*/ 12 h 1590"/>
                  <a:gd name="T20" fmla="*/ 752 w 1820"/>
                  <a:gd name="T21" fmla="*/ 6 h 1590"/>
                  <a:gd name="T22" fmla="*/ 720 w 1820"/>
                  <a:gd name="T23" fmla="*/ 2 h 1590"/>
                  <a:gd name="T24" fmla="*/ 690 w 1820"/>
                  <a:gd name="T25" fmla="*/ 0 h 1590"/>
                  <a:gd name="T26" fmla="*/ 660 w 1820"/>
                  <a:gd name="T27" fmla="*/ 0 h 1590"/>
                  <a:gd name="T28" fmla="*/ 630 w 1820"/>
                  <a:gd name="T29" fmla="*/ 0 h 1590"/>
                  <a:gd name="T30" fmla="*/ 600 w 1820"/>
                  <a:gd name="T31" fmla="*/ 2 h 1590"/>
                  <a:gd name="T32" fmla="*/ 570 w 1820"/>
                  <a:gd name="T33" fmla="*/ 6 h 1590"/>
                  <a:gd name="T34" fmla="*/ 542 w 1820"/>
                  <a:gd name="T35" fmla="*/ 12 h 1590"/>
                  <a:gd name="T36" fmla="*/ 512 w 1820"/>
                  <a:gd name="T37" fmla="*/ 20 h 1590"/>
                  <a:gd name="T38" fmla="*/ 484 w 1820"/>
                  <a:gd name="T39" fmla="*/ 28 h 1590"/>
                  <a:gd name="T40" fmla="*/ 456 w 1820"/>
                  <a:gd name="T41" fmla="*/ 38 h 1590"/>
                  <a:gd name="T42" fmla="*/ 400 w 1820"/>
                  <a:gd name="T43" fmla="*/ 62 h 1590"/>
                  <a:gd name="T44" fmla="*/ 346 w 1820"/>
                  <a:gd name="T45" fmla="*/ 90 h 1590"/>
                  <a:gd name="T46" fmla="*/ 292 w 1820"/>
                  <a:gd name="T47" fmla="*/ 122 h 1590"/>
                  <a:gd name="T48" fmla="*/ 238 w 1820"/>
                  <a:gd name="T49" fmla="*/ 156 h 1590"/>
                  <a:gd name="T50" fmla="*/ 186 w 1820"/>
                  <a:gd name="T51" fmla="*/ 194 h 1590"/>
                  <a:gd name="T52" fmla="*/ 134 w 1820"/>
                  <a:gd name="T53" fmla="*/ 234 h 1590"/>
                  <a:gd name="T54" fmla="*/ 84 w 1820"/>
                  <a:gd name="T55" fmla="*/ 276 h 1590"/>
                  <a:gd name="T56" fmla="*/ 84 w 1820"/>
                  <a:gd name="T57" fmla="*/ 276 h 1590"/>
                  <a:gd name="T58" fmla="*/ 84 w 1820"/>
                  <a:gd name="T59" fmla="*/ 276 h 1590"/>
                  <a:gd name="T60" fmla="*/ 2 w 1820"/>
                  <a:gd name="T61" fmla="*/ 344 h 1590"/>
                  <a:gd name="T62" fmla="*/ 2 w 1820"/>
                  <a:gd name="T63" fmla="*/ 344 h 1590"/>
                  <a:gd name="T64" fmla="*/ 0 w 1820"/>
                  <a:gd name="T65" fmla="*/ 380 h 1590"/>
                  <a:gd name="T66" fmla="*/ 0 w 1820"/>
                  <a:gd name="T67" fmla="*/ 422 h 1590"/>
                  <a:gd name="T68" fmla="*/ 4 w 1820"/>
                  <a:gd name="T69" fmla="*/ 468 h 1590"/>
                  <a:gd name="T70" fmla="*/ 10 w 1820"/>
                  <a:gd name="T71" fmla="*/ 518 h 1590"/>
                  <a:gd name="T72" fmla="*/ 20 w 1820"/>
                  <a:gd name="T73" fmla="*/ 572 h 1590"/>
                  <a:gd name="T74" fmla="*/ 34 w 1820"/>
                  <a:gd name="T75" fmla="*/ 628 h 1590"/>
                  <a:gd name="T76" fmla="*/ 52 w 1820"/>
                  <a:gd name="T77" fmla="*/ 690 h 1590"/>
                  <a:gd name="T78" fmla="*/ 78 w 1820"/>
                  <a:gd name="T79" fmla="*/ 756 h 1590"/>
                  <a:gd name="T80" fmla="*/ 418 w 1820"/>
                  <a:gd name="T81" fmla="*/ 1590 h 1590"/>
                  <a:gd name="T82" fmla="*/ 1288 w 1820"/>
                  <a:gd name="T83" fmla="*/ 862 h 1590"/>
                  <a:gd name="T84" fmla="*/ 1288 w 1820"/>
                  <a:gd name="T85" fmla="*/ 862 h 1590"/>
                  <a:gd name="T86" fmla="*/ 1346 w 1820"/>
                  <a:gd name="T87" fmla="*/ 816 h 1590"/>
                  <a:gd name="T88" fmla="*/ 1400 w 1820"/>
                  <a:gd name="T89" fmla="*/ 778 h 1590"/>
                  <a:gd name="T90" fmla="*/ 1452 w 1820"/>
                  <a:gd name="T91" fmla="*/ 746 h 1590"/>
                  <a:gd name="T92" fmla="*/ 1502 w 1820"/>
                  <a:gd name="T93" fmla="*/ 720 h 1590"/>
                  <a:gd name="T94" fmla="*/ 1550 w 1820"/>
                  <a:gd name="T95" fmla="*/ 700 h 1590"/>
                  <a:gd name="T96" fmla="*/ 1592 w 1820"/>
                  <a:gd name="T97" fmla="*/ 682 h 1590"/>
                  <a:gd name="T98" fmla="*/ 1634 w 1820"/>
                  <a:gd name="T99" fmla="*/ 670 h 1590"/>
                  <a:gd name="T100" fmla="*/ 1670 w 1820"/>
                  <a:gd name="T101" fmla="*/ 662 h 1590"/>
                  <a:gd name="T102" fmla="*/ 1704 w 1820"/>
                  <a:gd name="T103" fmla="*/ 656 h 1590"/>
                  <a:gd name="T104" fmla="*/ 1734 w 1820"/>
                  <a:gd name="T105" fmla="*/ 654 h 1590"/>
                  <a:gd name="T106" fmla="*/ 1760 w 1820"/>
                  <a:gd name="T107" fmla="*/ 652 h 1590"/>
                  <a:gd name="T108" fmla="*/ 1780 w 1820"/>
                  <a:gd name="T109" fmla="*/ 652 h 1590"/>
                  <a:gd name="T110" fmla="*/ 1810 w 1820"/>
                  <a:gd name="T111" fmla="*/ 656 h 1590"/>
                  <a:gd name="T112" fmla="*/ 1820 w 1820"/>
                  <a:gd name="T113" fmla="*/ 658 h 1590"/>
                  <a:gd name="T114" fmla="*/ 1820 w 1820"/>
                  <a:gd name="T115" fmla="*/ 658 h 1590"/>
                  <a:gd name="T116" fmla="*/ 1768 w 1820"/>
                  <a:gd name="T117" fmla="*/ 624 h 1590"/>
                  <a:gd name="T118" fmla="*/ 1658 w 1820"/>
                  <a:gd name="T119" fmla="*/ 552 h 1590"/>
                  <a:gd name="T120" fmla="*/ 1658 w 1820"/>
                  <a:gd name="T121" fmla="*/ 552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0" h="1590">
                    <a:moveTo>
                      <a:pt x="1658" y="552"/>
                    </a:moveTo>
                    <a:lnTo>
                      <a:pt x="1012" y="118"/>
                    </a:lnTo>
                    <a:lnTo>
                      <a:pt x="1012" y="118"/>
                    </a:lnTo>
                    <a:lnTo>
                      <a:pt x="978" y="96"/>
                    </a:lnTo>
                    <a:lnTo>
                      <a:pt x="944" y="76"/>
                    </a:lnTo>
                    <a:lnTo>
                      <a:pt x="912" y="58"/>
                    </a:lnTo>
                    <a:lnTo>
                      <a:pt x="878" y="44"/>
                    </a:lnTo>
                    <a:lnTo>
                      <a:pt x="846" y="32"/>
                    </a:lnTo>
                    <a:lnTo>
                      <a:pt x="814" y="22"/>
                    </a:lnTo>
                    <a:lnTo>
                      <a:pt x="782" y="12"/>
                    </a:lnTo>
                    <a:lnTo>
                      <a:pt x="752" y="6"/>
                    </a:lnTo>
                    <a:lnTo>
                      <a:pt x="720" y="2"/>
                    </a:lnTo>
                    <a:lnTo>
                      <a:pt x="690" y="0"/>
                    </a:lnTo>
                    <a:lnTo>
                      <a:pt x="660" y="0"/>
                    </a:lnTo>
                    <a:lnTo>
                      <a:pt x="630" y="0"/>
                    </a:lnTo>
                    <a:lnTo>
                      <a:pt x="600" y="2"/>
                    </a:lnTo>
                    <a:lnTo>
                      <a:pt x="570" y="6"/>
                    </a:lnTo>
                    <a:lnTo>
                      <a:pt x="542" y="12"/>
                    </a:lnTo>
                    <a:lnTo>
                      <a:pt x="512" y="20"/>
                    </a:lnTo>
                    <a:lnTo>
                      <a:pt x="484" y="28"/>
                    </a:lnTo>
                    <a:lnTo>
                      <a:pt x="456" y="38"/>
                    </a:lnTo>
                    <a:lnTo>
                      <a:pt x="400" y="62"/>
                    </a:lnTo>
                    <a:lnTo>
                      <a:pt x="346" y="90"/>
                    </a:lnTo>
                    <a:lnTo>
                      <a:pt x="292" y="122"/>
                    </a:lnTo>
                    <a:lnTo>
                      <a:pt x="238" y="156"/>
                    </a:lnTo>
                    <a:lnTo>
                      <a:pt x="186" y="194"/>
                    </a:lnTo>
                    <a:lnTo>
                      <a:pt x="134" y="234"/>
                    </a:lnTo>
                    <a:lnTo>
                      <a:pt x="84" y="276"/>
                    </a:lnTo>
                    <a:lnTo>
                      <a:pt x="84" y="276"/>
                    </a:lnTo>
                    <a:lnTo>
                      <a:pt x="84" y="276"/>
                    </a:lnTo>
                    <a:lnTo>
                      <a:pt x="2" y="344"/>
                    </a:lnTo>
                    <a:lnTo>
                      <a:pt x="2" y="344"/>
                    </a:lnTo>
                    <a:lnTo>
                      <a:pt x="0" y="380"/>
                    </a:lnTo>
                    <a:lnTo>
                      <a:pt x="0" y="422"/>
                    </a:lnTo>
                    <a:lnTo>
                      <a:pt x="4" y="468"/>
                    </a:lnTo>
                    <a:lnTo>
                      <a:pt x="10" y="518"/>
                    </a:lnTo>
                    <a:lnTo>
                      <a:pt x="20" y="572"/>
                    </a:lnTo>
                    <a:lnTo>
                      <a:pt x="34" y="628"/>
                    </a:lnTo>
                    <a:lnTo>
                      <a:pt x="52" y="690"/>
                    </a:lnTo>
                    <a:lnTo>
                      <a:pt x="78" y="756"/>
                    </a:lnTo>
                    <a:lnTo>
                      <a:pt x="418" y="1590"/>
                    </a:lnTo>
                    <a:lnTo>
                      <a:pt x="1288" y="862"/>
                    </a:lnTo>
                    <a:lnTo>
                      <a:pt x="1288" y="862"/>
                    </a:lnTo>
                    <a:lnTo>
                      <a:pt x="1346" y="816"/>
                    </a:lnTo>
                    <a:lnTo>
                      <a:pt x="1400" y="778"/>
                    </a:lnTo>
                    <a:lnTo>
                      <a:pt x="1452" y="746"/>
                    </a:lnTo>
                    <a:lnTo>
                      <a:pt x="1502" y="720"/>
                    </a:lnTo>
                    <a:lnTo>
                      <a:pt x="1550" y="700"/>
                    </a:lnTo>
                    <a:lnTo>
                      <a:pt x="1592" y="682"/>
                    </a:lnTo>
                    <a:lnTo>
                      <a:pt x="1634" y="670"/>
                    </a:lnTo>
                    <a:lnTo>
                      <a:pt x="1670" y="662"/>
                    </a:lnTo>
                    <a:lnTo>
                      <a:pt x="1704" y="656"/>
                    </a:lnTo>
                    <a:lnTo>
                      <a:pt x="1734" y="654"/>
                    </a:lnTo>
                    <a:lnTo>
                      <a:pt x="1760" y="652"/>
                    </a:lnTo>
                    <a:lnTo>
                      <a:pt x="1780" y="652"/>
                    </a:lnTo>
                    <a:lnTo>
                      <a:pt x="1810" y="656"/>
                    </a:lnTo>
                    <a:lnTo>
                      <a:pt x="1820" y="658"/>
                    </a:lnTo>
                    <a:lnTo>
                      <a:pt x="1820" y="658"/>
                    </a:lnTo>
                    <a:lnTo>
                      <a:pt x="1768" y="624"/>
                    </a:lnTo>
                    <a:lnTo>
                      <a:pt x="1658" y="552"/>
                    </a:lnTo>
                    <a:lnTo>
                      <a:pt x="1658" y="552"/>
                    </a:lnTo>
                    <a:close/>
                  </a:path>
                </a:pathLst>
              </a:custGeom>
              <a:gradFill flip="none" rotWithShape="1">
                <a:gsLst>
                  <a:gs pos="0">
                    <a:schemeClr val="accent1"/>
                  </a:gs>
                  <a:gs pos="100000">
                    <a:schemeClr val="accent1">
                      <a:lumMod val="60000"/>
                      <a:lumOff val="40000"/>
                    </a:schemeClr>
                  </a:gs>
                </a:gsLst>
                <a:lin ang="0" scaled="1"/>
                <a:tileRect/>
              </a:gradFill>
              <a:ln w="28575">
                <a:solidFill>
                  <a:schemeClr val="accent1">
                    <a:lumMod val="20000"/>
                    <a:lumOff val="80000"/>
                  </a:schemeClr>
                </a:solidFill>
              </a:ln>
            </p:spPr>
            <p:txBody>
              <a:bodyPr vert="horz" wrap="square" lIns="91440" tIns="45720" rIns="91440" bIns="45720" numCol="1" anchor="t" anchorCtr="0" compatLnSpc="1"/>
              <a:lstStyle/>
              <a:p>
                <a:endParaRPr lang="zh-CN" altLang="en-US" baseline="-25000"/>
              </a:p>
            </p:txBody>
          </p:sp>
          <p:grpSp>
            <p:nvGrpSpPr>
              <p:cNvPr id="141" name="组合 140"/>
              <p:cNvGrpSpPr/>
              <p:nvPr/>
            </p:nvGrpSpPr>
            <p:grpSpPr>
              <a:xfrm>
                <a:off x="4412710" y="1746478"/>
                <a:ext cx="298641" cy="298641"/>
                <a:chOff x="152400" y="414338"/>
                <a:chExt cx="1698625" cy="1698625"/>
              </a:xfrm>
            </p:grpSpPr>
            <p:sp>
              <p:nvSpPr>
                <p:cNvPr id="142"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sp>
        <p:nvSpPr>
          <p:cNvPr id="174" name="矩形 173"/>
          <p:cNvSpPr/>
          <p:nvPr/>
        </p:nvSpPr>
        <p:spPr>
          <a:xfrm>
            <a:off x="552522" y="3102912"/>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8291656" y="3102912"/>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552522" y="1445228"/>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7" name="矩形 176"/>
          <p:cNvSpPr/>
          <p:nvPr/>
        </p:nvSpPr>
        <p:spPr>
          <a:xfrm>
            <a:off x="8291656" y="1445228"/>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78" name="矩形 177"/>
          <p:cNvSpPr/>
          <p:nvPr/>
        </p:nvSpPr>
        <p:spPr>
          <a:xfrm>
            <a:off x="4049355" y="4942711"/>
            <a:ext cx="4061959" cy="816633"/>
          </a:xfrm>
          <a:prstGeom prst="rect">
            <a:avLst/>
          </a:prstGeom>
        </p:spPr>
        <p:txBody>
          <a:bodyPr wrap="square" lIns="121908" tIns="60954" rIns="121908" bIns="60954">
            <a:spAutoFit/>
          </a:bodyPr>
          <a:lstStyle/>
          <a:p>
            <a:pPr algn="ct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79" name="直接连接符 178"/>
          <p:cNvCxnSpPr/>
          <p:nvPr/>
        </p:nvCxnSpPr>
        <p:spPr>
          <a:xfrm flipH="1">
            <a:off x="7187085" y="1658620"/>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7768904" y="3312671"/>
            <a:ext cx="5227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a:off x="3836977" y="1658620"/>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flipH="1">
            <a:off x="3836977" y="3312671"/>
            <a:ext cx="52275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V="1">
            <a:off x="6080335" y="4677215"/>
            <a:ext cx="1" cy="257028"/>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1000" fill="hold"/>
                                        <p:tgtEl>
                                          <p:spTgt spid="129"/>
                                        </p:tgtEl>
                                        <p:attrNameLst>
                                          <p:attrName>ppt_w</p:attrName>
                                        </p:attrNameLst>
                                      </p:cBhvr>
                                      <p:tavLst>
                                        <p:tav tm="0">
                                          <p:val>
                                            <p:fltVal val="0"/>
                                          </p:val>
                                        </p:tav>
                                        <p:tav tm="100000">
                                          <p:val>
                                            <p:strVal val="#ppt_w"/>
                                          </p:val>
                                        </p:tav>
                                      </p:tavLst>
                                    </p:anim>
                                    <p:anim calcmode="lin" valueType="num">
                                      <p:cBhvr>
                                        <p:cTn id="8" dur="1000" fill="hold"/>
                                        <p:tgtEl>
                                          <p:spTgt spid="129"/>
                                        </p:tgtEl>
                                        <p:attrNameLst>
                                          <p:attrName>ppt_h</p:attrName>
                                        </p:attrNameLst>
                                      </p:cBhvr>
                                      <p:tavLst>
                                        <p:tav tm="0">
                                          <p:val>
                                            <p:fltVal val="0"/>
                                          </p:val>
                                        </p:tav>
                                        <p:tav tm="100000">
                                          <p:val>
                                            <p:strVal val="#ppt_h"/>
                                          </p:val>
                                        </p:tav>
                                      </p:tavLst>
                                    </p:anim>
                                    <p:animEffect transition="in" filter="fade">
                                      <p:cBhvr>
                                        <p:cTn id="9" dur="1000"/>
                                        <p:tgtEl>
                                          <p:spTgt spid="129"/>
                                        </p:tgtEl>
                                      </p:cBhvr>
                                    </p:animEffect>
                                  </p:childTnLst>
                                </p:cTn>
                              </p:par>
                              <p:par>
                                <p:cTn id="10" presetID="8" presetClass="emph" presetSubtype="0" fill="hold" nodeType="withEffect">
                                  <p:stCondLst>
                                    <p:cond delay="0"/>
                                  </p:stCondLst>
                                  <p:childTnLst>
                                    <p:animRot by="21600000">
                                      <p:cBhvr>
                                        <p:cTn id="11" dur="1000" fill="hold"/>
                                        <p:tgtEl>
                                          <p:spTgt spid="129"/>
                                        </p:tgtEl>
                                        <p:attrNameLst>
                                          <p:attrName>r</p:attrName>
                                        </p:attrNameLst>
                                      </p:cBhvr>
                                    </p:animRo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wipe(left)">
                                      <p:cBhvr>
                                        <p:cTn id="15" dur="300"/>
                                        <p:tgtEl>
                                          <p:spTgt spid="17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7"/>
                                        </p:tgtEl>
                                        <p:attrNameLst>
                                          <p:attrName>style.visibility</p:attrName>
                                        </p:attrNameLst>
                                      </p:cBhvr>
                                      <p:to>
                                        <p:strVal val="visible"/>
                                      </p:to>
                                    </p:set>
                                    <p:animEffect transition="in" filter="fade">
                                      <p:cBhvr>
                                        <p:cTn id="19" dur="300"/>
                                        <p:tgtEl>
                                          <p:spTgt spid="17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0"/>
                                        </p:tgtEl>
                                        <p:attrNameLst>
                                          <p:attrName>style.visibility</p:attrName>
                                        </p:attrNameLst>
                                      </p:cBhvr>
                                      <p:to>
                                        <p:strVal val="visible"/>
                                      </p:to>
                                    </p:set>
                                    <p:animEffect transition="in" filter="wipe(left)">
                                      <p:cBhvr>
                                        <p:cTn id="23" dur="300"/>
                                        <p:tgtEl>
                                          <p:spTgt spid="18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5"/>
                                        </p:tgtEl>
                                        <p:attrNameLst>
                                          <p:attrName>style.visibility</p:attrName>
                                        </p:attrNameLst>
                                      </p:cBhvr>
                                      <p:to>
                                        <p:strVal val="visible"/>
                                      </p:to>
                                    </p:set>
                                    <p:animEffect transition="in" filter="fade">
                                      <p:cBhvr>
                                        <p:cTn id="27" dur="300"/>
                                        <p:tgtEl>
                                          <p:spTgt spid="17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183"/>
                                        </p:tgtEl>
                                        <p:attrNameLst>
                                          <p:attrName>style.visibility</p:attrName>
                                        </p:attrNameLst>
                                      </p:cBhvr>
                                      <p:to>
                                        <p:strVal val="visible"/>
                                      </p:to>
                                    </p:set>
                                    <p:animEffect transition="in" filter="wipe(up)">
                                      <p:cBhvr>
                                        <p:cTn id="31" dur="300"/>
                                        <p:tgtEl>
                                          <p:spTgt spid="18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8"/>
                                        </p:tgtEl>
                                        <p:attrNameLst>
                                          <p:attrName>style.visibility</p:attrName>
                                        </p:attrNameLst>
                                      </p:cBhvr>
                                      <p:to>
                                        <p:strVal val="visible"/>
                                      </p:to>
                                    </p:set>
                                    <p:animEffect transition="in" filter="fade">
                                      <p:cBhvr>
                                        <p:cTn id="35" dur="300"/>
                                        <p:tgtEl>
                                          <p:spTgt spid="178"/>
                                        </p:tgtEl>
                                      </p:cBhvr>
                                    </p:animEffect>
                                  </p:childTnLst>
                                </p:cTn>
                              </p:par>
                            </p:childTnLst>
                          </p:cTn>
                        </p:par>
                        <p:par>
                          <p:cTn id="36" fill="hold">
                            <p:stCondLst>
                              <p:cond delay="4000"/>
                            </p:stCondLst>
                            <p:childTnLst>
                              <p:par>
                                <p:cTn id="37" presetID="22" presetClass="entr" presetSubtype="2" fill="hold" nodeType="after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right)">
                                      <p:cBhvr>
                                        <p:cTn id="39" dur="300"/>
                                        <p:tgtEl>
                                          <p:spTgt spid="18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4"/>
                                        </p:tgtEl>
                                        <p:attrNameLst>
                                          <p:attrName>style.visibility</p:attrName>
                                        </p:attrNameLst>
                                      </p:cBhvr>
                                      <p:to>
                                        <p:strVal val="visible"/>
                                      </p:to>
                                    </p:set>
                                    <p:animEffect transition="in" filter="fade">
                                      <p:cBhvr>
                                        <p:cTn id="43" dur="300"/>
                                        <p:tgtEl>
                                          <p:spTgt spid="174"/>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181"/>
                                        </p:tgtEl>
                                        <p:attrNameLst>
                                          <p:attrName>style.visibility</p:attrName>
                                        </p:attrNameLst>
                                      </p:cBhvr>
                                      <p:to>
                                        <p:strVal val="visible"/>
                                      </p:to>
                                    </p:set>
                                    <p:animEffect transition="in" filter="wipe(right)">
                                      <p:cBhvr>
                                        <p:cTn id="47" dur="300"/>
                                        <p:tgtEl>
                                          <p:spTgt spid="18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3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5" grpId="0"/>
      <p:bldP spid="176" grpId="0"/>
      <p:bldP spid="177" grpId="0"/>
      <p:bldP spid="1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4267439" y="1553275"/>
            <a:ext cx="3657124" cy="3990556"/>
            <a:chOff x="3200400" y="1244121"/>
            <a:chExt cx="2743200" cy="2992917"/>
          </a:xfrm>
        </p:grpSpPr>
        <p:grpSp>
          <p:nvGrpSpPr>
            <p:cNvPr id="65" name="组合 64"/>
            <p:cNvGrpSpPr/>
            <p:nvPr/>
          </p:nvGrpSpPr>
          <p:grpSpPr>
            <a:xfrm>
              <a:off x="3413924" y="1662269"/>
              <a:ext cx="2316152" cy="462216"/>
              <a:chOff x="3420898" y="1662269"/>
              <a:chExt cx="2316152" cy="462216"/>
            </a:xfrm>
          </p:grpSpPr>
          <p:sp>
            <p:nvSpPr>
              <p:cNvPr id="69" name="弦形 68"/>
              <p:cNvSpPr/>
              <p:nvPr/>
            </p:nvSpPr>
            <p:spPr>
              <a:xfrm rot="2864722">
                <a:off x="3420898" y="1662270"/>
                <a:ext cx="462215" cy="462215"/>
              </a:xfrm>
              <a:prstGeom prst="chord">
                <a:avLst>
                  <a:gd name="adj1" fmla="val 5304603"/>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弦形 69"/>
              <p:cNvSpPr/>
              <p:nvPr/>
            </p:nvSpPr>
            <p:spPr>
              <a:xfrm rot="18735278" flipH="1">
                <a:off x="5274835" y="1662269"/>
                <a:ext cx="462215" cy="462215"/>
              </a:xfrm>
              <a:prstGeom prst="chord">
                <a:avLst>
                  <a:gd name="adj1" fmla="val 5304603"/>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Freeform 6"/>
            <p:cNvSpPr>
              <a:spLocks noEditPoints="1"/>
            </p:cNvSpPr>
            <p:nvPr/>
          </p:nvSpPr>
          <p:spPr bwMode="auto">
            <a:xfrm>
              <a:off x="3200400" y="1493838"/>
              <a:ext cx="2743200" cy="2743200"/>
            </a:xfrm>
            <a:custGeom>
              <a:avLst/>
              <a:gdLst>
                <a:gd name="T0" fmla="*/ 1332 w 3144"/>
                <a:gd name="T1" fmla="*/ 3126 h 3144"/>
                <a:gd name="T2" fmla="*/ 960 w 3144"/>
                <a:gd name="T3" fmla="*/ 3020 h 3144"/>
                <a:gd name="T4" fmla="*/ 632 w 3144"/>
                <a:gd name="T5" fmla="*/ 2832 h 3144"/>
                <a:gd name="T6" fmla="*/ 360 w 3144"/>
                <a:gd name="T7" fmla="*/ 2572 h 3144"/>
                <a:gd name="T8" fmla="*/ 156 w 3144"/>
                <a:gd name="T9" fmla="*/ 2254 h 3144"/>
                <a:gd name="T10" fmla="*/ 32 w 3144"/>
                <a:gd name="T11" fmla="*/ 1888 h 3144"/>
                <a:gd name="T12" fmla="*/ 0 w 3144"/>
                <a:gd name="T13" fmla="*/ 1572 h 3144"/>
                <a:gd name="T14" fmla="*/ 50 w 3144"/>
                <a:gd name="T15" fmla="*/ 1180 h 3144"/>
                <a:gd name="T16" fmla="*/ 190 w 3144"/>
                <a:gd name="T17" fmla="*/ 824 h 3144"/>
                <a:gd name="T18" fmla="*/ 408 w 3144"/>
                <a:gd name="T19" fmla="*/ 516 h 3144"/>
                <a:gd name="T20" fmla="*/ 694 w 3144"/>
                <a:gd name="T21" fmla="*/ 268 h 3144"/>
                <a:gd name="T22" fmla="*/ 1032 w 3144"/>
                <a:gd name="T23" fmla="*/ 96 h 3144"/>
                <a:gd name="T24" fmla="*/ 1412 w 3144"/>
                <a:gd name="T25" fmla="*/ 8 h 3144"/>
                <a:gd name="T26" fmla="*/ 1732 w 3144"/>
                <a:gd name="T27" fmla="*/ 8 h 3144"/>
                <a:gd name="T28" fmla="*/ 2112 w 3144"/>
                <a:gd name="T29" fmla="*/ 96 h 3144"/>
                <a:gd name="T30" fmla="*/ 2450 w 3144"/>
                <a:gd name="T31" fmla="*/ 268 h 3144"/>
                <a:gd name="T32" fmla="*/ 2736 w 3144"/>
                <a:gd name="T33" fmla="*/ 516 h 3144"/>
                <a:gd name="T34" fmla="*/ 2954 w 3144"/>
                <a:gd name="T35" fmla="*/ 824 h 3144"/>
                <a:gd name="T36" fmla="*/ 3094 w 3144"/>
                <a:gd name="T37" fmla="*/ 1180 h 3144"/>
                <a:gd name="T38" fmla="*/ 3144 w 3144"/>
                <a:gd name="T39" fmla="*/ 1572 h 3144"/>
                <a:gd name="T40" fmla="*/ 3112 w 3144"/>
                <a:gd name="T41" fmla="*/ 1888 h 3144"/>
                <a:gd name="T42" fmla="*/ 2988 w 3144"/>
                <a:gd name="T43" fmla="*/ 2254 h 3144"/>
                <a:gd name="T44" fmla="*/ 2784 w 3144"/>
                <a:gd name="T45" fmla="*/ 2572 h 3144"/>
                <a:gd name="T46" fmla="*/ 2512 w 3144"/>
                <a:gd name="T47" fmla="*/ 2832 h 3144"/>
                <a:gd name="T48" fmla="*/ 2184 w 3144"/>
                <a:gd name="T49" fmla="*/ 3020 h 3144"/>
                <a:gd name="T50" fmla="*/ 1812 w 3144"/>
                <a:gd name="T51" fmla="*/ 3126 h 3144"/>
                <a:gd name="T52" fmla="*/ 1572 w 3144"/>
                <a:gd name="T53" fmla="*/ 120 h 3144"/>
                <a:gd name="T54" fmla="*/ 1280 w 3144"/>
                <a:gd name="T55" fmla="*/ 150 h 3144"/>
                <a:gd name="T56" fmla="*/ 942 w 3144"/>
                <a:gd name="T57" fmla="*/ 264 h 3144"/>
                <a:gd name="T58" fmla="*/ 648 w 3144"/>
                <a:gd name="T59" fmla="*/ 452 h 3144"/>
                <a:gd name="T60" fmla="*/ 408 w 3144"/>
                <a:gd name="T61" fmla="*/ 704 h 3144"/>
                <a:gd name="T62" fmla="*/ 234 w 3144"/>
                <a:gd name="T63" fmla="*/ 1008 h 3144"/>
                <a:gd name="T64" fmla="*/ 136 w 3144"/>
                <a:gd name="T65" fmla="*/ 1352 h 3144"/>
                <a:gd name="T66" fmla="*/ 122 w 3144"/>
                <a:gd name="T67" fmla="*/ 1646 h 3144"/>
                <a:gd name="T68" fmla="*/ 184 w 3144"/>
                <a:gd name="T69" fmla="*/ 2004 h 3144"/>
                <a:gd name="T70" fmla="*/ 330 w 3144"/>
                <a:gd name="T71" fmla="*/ 2324 h 3144"/>
                <a:gd name="T72" fmla="*/ 546 w 3144"/>
                <a:gd name="T73" fmla="*/ 2598 h 3144"/>
                <a:gd name="T74" fmla="*/ 820 w 3144"/>
                <a:gd name="T75" fmla="*/ 2814 h 3144"/>
                <a:gd name="T76" fmla="*/ 1140 w 3144"/>
                <a:gd name="T77" fmla="*/ 2960 h 3144"/>
                <a:gd name="T78" fmla="*/ 1498 w 3144"/>
                <a:gd name="T79" fmla="*/ 3022 h 3144"/>
                <a:gd name="T80" fmla="*/ 1792 w 3144"/>
                <a:gd name="T81" fmla="*/ 3008 h 3144"/>
                <a:gd name="T82" fmla="*/ 2136 w 3144"/>
                <a:gd name="T83" fmla="*/ 2910 h 3144"/>
                <a:gd name="T84" fmla="*/ 2440 w 3144"/>
                <a:gd name="T85" fmla="*/ 2736 h 3144"/>
                <a:gd name="T86" fmla="*/ 2692 w 3144"/>
                <a:gd name="T87" fmla="*/ 2496 h 3144"/>
                <a:gd name="T88" fmla="*/ 2882 w 3144"/>
                <a:gd name="T89" fmla="*/ 2202 h 3144"/>
                <a:gd name="T90" fmla="*/ 2994 w 3144"/>
                <a:gd name="T91" fmla="*/ 1864 h 3144"/>
                <a:gd name="T92" fmla="*/ 3024 w 3144"/>
                <a:gd name="T93" fmla="*/ 1572 h 3144"/>
                <a:gd name="T94" fmla="*/ 2978 w 3144"/>
                <a:gd name="T95" fmla="*/ 1210 h 3144"/>
                <a:gd name="T96" fmla="*/ 2848 w 3144"/>
                <a:gd name="T97" fmla="*/ 880 h 3144"/>
                <a:gd name="T98" fmla="*/ 2646 w 3144"/>
                <a:gd name="T99" fmla="*/ 596 h 3144"/>
                <a:gd name="T100" fmla="*/ 2384 w 3144"/>
                <a:gd name="T101" fmla="*/ 368 h 3144"/>
                <a:gd name="T102" fmla="*/ 2070 w 3144"/>
                <a:gd name="T103" fmla="*/ 208 h 3144"/>
                <a:gd name="T104" fmla="*/ 1720 w 3144"/>
                <a:gd name="T105" fmla="*/ 128 h 3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4" h="3144">
                  <a:moveTo>
                    <a:pt x="1572" y="3144"/>
                  </a:moveTo>
                  <a:lnTo>
                    <a:pt x="1572" y="3144"/>
                  </a:lnTo>
                  <a:lnTo>
                    <a:pt x="1492" y="3142"/>
                  </a:lnTo>
                  <a:lnTo>
                    <a:pt x="1412" y="3136"/>
                  </a:lnTo>
                  <a:lnTo>
                    <a:pt x="1332" y="3126"/>
                  </a:lnTo>
                  <a:lnTo>
                    <a:pt x="1256" y="3112"/>
                  </a:lnTo>
                  <a:lnTo>
                    <a:pt x="1180" y="3094"/>
                  </a:lnTo>
                  <a:lnTo>
                    <a:pt x="1104" y="3074"/>
                  </a:lnTo>
                  <a:lnTo>
                    <a:pt x="1032" y="3048"/>
                  </a:lnTo>
                  <a:lnTo>
                    <a:pt x="960" y="3020"/>
                  </a:lnTo>
                  <a:lnTo>
                    <a:pt x="890" y="2990"/>
                  </a:lnTo>
                  <a:lnTo>
                    <a:pt x="824" y="2954"/>
                  </a:lnTo>
                  <a:lnTo>
                    <a:pt x="758" y="2916"/>
                  </a:lnTo>
                  <a:lnTo>
                    <a:pt x="694" y="2876"/>
                  </a:lnTo>
                  <a:lnTo>
                    <a:pt x="632" y="2832"/>
                  </a:lnTo>
                  <a:lnTo>
                    <a:pt x="572" y="2784"/>
                  </a:lnTo>
                  <a:lnTo>
                    <a:pt x="516" y="2736"/>
                  </a:lnTo>
                  <a:lnTo>
                    <a:pt x="460" y="2684"/>
                  </a:lnTo>
                  <a:lnTo>
                    <a:pt x="408" y="2628"/>
                  </a:lnTo>
                  <a:lnTo>
                    <a:pt x="360" y="2572"/>
                  </a:lnTo>
                  <a:lnTo>
                    <a:pt x="312" y="2512"/>
                  </a:lnTo>
                  <a:lnTo>
                    <a:pt x="268" y="2450"/>
                  </a:lnTo>
                  <a:lnTo>
                    <a:pt x="228" y="2386"/>
                  </a:lnTo>
                  <a:lnTo>
                    <a:pt x="190" y="2322"/>
                  </a:lnTo>
                  <a:lnTo>
                    <a:pt x="156" y="2254"/>
                  </a:lnTo>
                  <a:lnTo>
                    <a:pt x="124" y="2184"/>
                  </a:lnTo>
                  <a:lnTo>
                    <a:pt x="96" y="2112"/>
                  </a:lnTo>
                  <a:lnTo>
                    <a:pt x="70" y="2040"/>
                  </a:lnTo>
                  <a:lnTo>
                    <a:pt x="50" y="1964"/>
                  </a:lnTo>
                  <a:lnTo>
                    <a:pt x="32" y="1888"/>
                  </a:lnTo>
                  <a:lnTo>
                    <a:pt x="18" y="1812"/>
                  </a:lnTo>
                  <a:lnTo>
                    <a:pt x="8" y="1732"/>
                  </a:lnTo>
                  <a:lnTo>
                    <a:pt x="2" y="1654"/>
                  </a:lnTo>
                  <a:lnTo>
                    <a:pt x="0" y="1572"/>
                  </a:lnTo>
                  <a:lnTo>
                    <a:pt x="0" y="1572"/>
                  </a:lnTo>
                  <a:lnTo>
                    <a:pt x="2" y="1492"/>
                  </a:lnTo>
                  <a:lnTo>
                    <a:pt x="8" y="1412"/>
                  </a:lnTo>
                  <a:lnTo>
                    <a:pt x="18" y="1334"/>
                  </a:lnTo>
                  <a:lnTo>
                    <a:pt x="32" y="1256"/>
                  </a:lnTo>
                  <a:lnTo>
                    <a:pt x="50" y="1180"/>
                  </a:lnTo>
                  <a:lnTo>
                    <a:pt x="70" y="1106"/>
                  </a:lnTo>
                  <a:lnTo>
                    <a:pt x="96" y="1032"/>
                  </a:lnTo>
                  <a:lnTo>
                    <a:pt x="124" y="960"/>
                  </a:lnTo>
                  <a:lnTo>
                    <a:pt x="156" y="892"/>
                  </a:lnTo>
                  <a:lnTo>
                    <a:pt x="190" y="824"/>
                  </a:lnTo>
                  <a:lnTo>
                    <a:pt x="228" y="758"/>
                  </a:lnTo>
                  <a:lnTo>
                    <a:pt x="268" y="694"/>
                  </a:lnTo>
                  <a:lnTo>
                    <a:pt x="312" y="632"/>
                  </a:lnTo>
                  <a:lnTo>
                    <a:pt x="360" y="572"/>
                  </a:lnTo>
                  <a:lnTo>
                    <a:pt x="408" y="516"/>
                  </a:lnTo>
                  <a:lnTo>
                    <a:pt x="460" y="462"/>
                  </a:lnTo>
                  <a:lnTo>
                    <a:pt x="516" y="410"/>
                  </a:lnTo>
                  <a:lnTo>
                    <a:pt x="572" y="360"/>
                  </a:lnTo>
                  <a:lnTo>
                    <a:pt x="632" y="312"/>
                  </a:lnTo>
                  <a:lnTo>
                    <a:pt x="694" y="268"/>
                  </a:lnTo>
                  <a:lnTo>
                    <a:pt x="758" y="228"/>
                  </a:lnTo>
                  <a:lnTo>
                    <a:pt x="824" y="190"/>
                  </a:lnTo>
                  <a:lnTo>
                    <a:pt x="890" y="156"/>
                  </a:lnTo>
                  <a:lnTo>
                    <a:pt x="960" y="124"/>
                  </a:lnTo>
                  <a:lnTo>
                    <a:pt x="1032" y="96"/>
                  </a:lnTo>
                  <a:lnTo>
                    <a:pt x="1104" y="70"/>
                  </a:lnTo>
                  <a:lnTo>
                    <a:pt x="1180" y="50"/>
                  </a:lnTo>
                  <a:lnTo>
                    <a:pt x="1256" y="32"/>
                  </a:lnTo>
                  <a:lnTo>
                    <a:pt x="1332" y="18"/>
                  </a:lnTo>
                  <a:lnTo>
                    <a:pt x="1412" y="8"/>
                  </a:lnTo>
                  <a:lnTo>
                    <a:pt x="1492" y="2"/>
                  </a:lnTo>
                  <a:lnTo>
                    <a:pt x="1572" y="0"/>
                  </a:lnTo>
                  <a:lnTo>
                    <a:pt x="1572" y="0"/>
                  </a:lnTo>
                  <a:lnTo>
                    <a:pt x="1652" y="2"/>
                  </a:lnTo>
                  <a:lnTo>
                    <a:pt x="1732" y="8"/>
                  </a:lnTo>
                  <a:lnTo>
                    <a:pt x="1812" y="18"/>
                  </a:lnTo>
                  <a:lnTo>
                    <a:pt x="1888" y="32"/>
                  </a:lnTo>
                  <a:lnTo>
                    <a:pt x="1964" y="50"/>
                  </a:lnTo>
                  <a:lnTo>
                    <a:pt x="2038" y="70"/>
                  </a:lnTo>
                  <a:lnTo>
                    <a:pt x="2112" y="96"/>
                  </a:lnTo>
                  <a:lnTo>
                    <a:pt x="2184" y="124"/>
                  </a:lnTo>
                  <a:lnTo>
                    <a:pt x="2252" y="156"/>
                  </a:lnTo>
                  <a:lnTo>
                    <a:pt x="2320" y="190"/>
                  </a:lnTo>
                  <a:lnTo>
                    <a:pt x="2386" y="228"/>
                  </a:lnTo>
                  <a:lnTo>
                    <a:pt x="2450" y="268"/>
                  </a:lnTo>
                  <a:lnTo>
                    <a:pt x="2512" y="312"/>
                  </a:lnTo>
                  <a:lnTo>
                    <a:pt x="2572" y="360"/>
                  </a:lnTo>
                  <a:lnTo>
                    <a:pt x="2628" y="410"/>
                  </a:lnTo>
                  <a:lnTo>
                    <a:pt x="2684" y="462"/>
                  </a:lnTo>
                  <a:lnTo>
                    <a:pt x="2736" y="516"/>
                  </a:lnTo>
                  <a:lnTo>
                    <a:pt x="2784" y="572"/>
                  </a:lnTo>
                  <a:lnTo>
                    <a:pt x="2832" y="632"/>
                  </a:lnTo>
                  <a:lnTo>
                    <a:pt x="2876" y="694"/>
                  </a:lnTo>
                  <a:lnTo>
                    <a:pt x="2916" y="758"/>
                  </a:lnTo>
                  <a:lnTo>
                    <a:pt x="2954" y="824"/>
                  </a:lnTo>
                  <a:lnTo>
                    <a:pt x="2988" y="892"/>
                  </a:lnTo>
                  <a:lnTo>
                    <a:pt x="3020" y="960"/>
                  </a:lnTo>
                  <a:lnTo>
                    <a:pt x="3048" y="1032"/>
                  </a:lnTo>
                  <a:lnTo>
                    <a:pt x="3074" y="1106"/>
                  </a:lnTo>
                  <a:lnTo>
                    <a:pt x="3094" y="1180"/>
                  </a:lnTo>
                  <a:lnTo>
                    <a:pt x="3112" y="1256"/>
                  </a:lnTo>
                  <a:lnTo>
                    <a:pt x="3126" y="1334"/>
                  </a:lnTo>
                  <a:lnTo>
                    <a:pt x="3136" y="1412"/>
                  </a:lnTo>
                  <a:lnTo>
                    <a:pt x="3142" y="1492"/>
                  </a:lnTo>
                  <a:lnTo>
                    <a:pt x="3144" y="1572"/>
                  </a:lnTo>
                  <a:lnTo>
                    <a:pt x="3144" y="1572"/>
                  </a:lnTo>
                  <a:lnTo>
                    <a:pt x="3142" y="1654"/>
                  </a:lnTo>
                  <a:lnTo>
                    <a:pt x="3136" y="1732"/>
                  </a:lnTo>
                  <a:lnTo>
                    <a:pt x="3126" y="1812"/>
                  </a:lnTo>
                  <a:lnTo>
                    <a:pt x="3112" y="1888"/>
                  </a:lnTo>
                  <a:lnTo>
                    <a:pt x="3094" y="1964"/>
                  </a:lnTo>
                  <a:lnTo>
                    <a:pt x="3074" y="2040"/>
                  </a:lnTo>
                  <a:lnTo>
                    <a:pt x="3048" y="2112"/>
                  </a:lnTo>
                  <a:lnTo>
                    <a:pt x="3020" y="2184"/>
                  </a:lnTo>
                  <a:lnTo>
                    <a:pt x="2988" y="2254"/>
                  </a:lnTo>
                  <a:lnTo>
                    <a:pt x="2954" y="2322"/>
                  </a:lnTo>
                  <a:lnTo>
                    <a:pt x="2916" y="2386"/>
                  </a:lnTo>
                  <a:lnTo>
                    <a:pt x="2876" y="2450"/>
                  </a:lnTo>
                  <a:lnTo>
                    <a:pt x="2832" y="2512"/>
                  </a:lnTo>
                  <a:lnTo>
                    <a:pt x="2784" y="2572"/>
                  </a:lnTo>
                  <a:lnTo>
                    <a:pt x="2736" y="2628"/>
                  </a:lnTo>
                  <a:lnTo>
                    <a:pt x="2684" y="2684"/>
                  </a:lnTo>
                  <a:lnTo>
                    <a:pt x="2628" y="2736"/>
                  </a:lnTo>
                  <a:lnTo>
                    <a:pt x="2572" y="2784"/>
                  </a:lnTo>
                  <a:lnTo>
                    <a:pt x="2512" y="2832"/>
                  </a:lnTo>
                  <a:lnTo>
                    <a:pt x="2450" y="2876"/>
                  </a:lnTo>
                  <a:lnTo>
                    <a:pt x="2386" y="2916"/>
                  </a:lnTo>
                  <a:lnTo>
                    <a:pt x="2320" y="2954"/>
                  </a:lnTo>
                  <a:lnTo>
                    <a:pt x="2252" y="2990"/>
                  </a:lnTo>
                  <a:lnTo>
                    <a:pt x="2184" y="3020"/>
                  </a:lnTo>
                  <a:lnTo>
                    <a:pt x="2112" y="3048"/>
                  </a:lnTo>
                  <a:lnTo>
                    <a:pt x="2038" y="3074"/>
                  </a:lnTo>
                  <a:lnTo>
                    <a:pt x="1964" y="3094"/>
                  </a:lnTo>
                  <a:lnTo>
                    <a:pt x="1888" y="3112"/>
                  </a:lnTo>
                  <a:lnTo>
                    <a:pt x="1812" y="3126"/>
                  </a:lnTo>
                  <a:lnTo>
                    <a:pt x="1732" y="3136"/>
                  </a:lnTo>
                  <a:lnTo>
                    <a:pt x="1652" y="3142"/>
                  </a:lnTo>
                  <a:lnTo>
                    <a:pt x="1572" y="3144"/>
                  </a:lnTo>
                  <a:lnTo>
                    <a:pt x="1572" y="3144"/>
                  </a:lnTo>
                  <a:close/>
                  <a:moveTo>
                    <a:pt x="1572" y="120"/>
                  </a:moveTo>
                  <a:lnTo>
                    <a:pt x="1572" y="120"/>
                  </a:lnTo>
                  <a:lnTo>
                    <a:pt x="1498" y="122"/>
                  </a:lnTo>
                  <a:lnTo>
                    <a:pt x="1424" y="128"/>
                  </a:lnTo>
                  <a:lnTo>
                    <a:pt x="1352" y="136"/>
                  </a:lnTo>
                  <a:lnTo>
                    <a:pt x="1280" y="150"/>
                  </a:lnTo>
                  <a:lnTo>
                    <a:pt x="1210" y="166"/>
                  </a:lnTo>
                  <a:lnTo>
                    <a:pt x="1140" y="186"/>
                  </a:lnTo>
                  <a:lnTo>
                    <a:pt x="1074" y="208"/>
                  </a:lnTo>
                  <a:lnTo>
                    <a:pt x="1008" y="234"/>
                  </a:lnTo>
                  <a:lnTo>
                    <a:pt x="942" y="264"/>
                  </a:lnTo>
                  <a:lnTo>
                    <a:pt x="880" y="296"/>
                  </a:lnTo>
                  <a:lnTo>
                    <a:pt x="820" y="330"/>
                  </a:lnTo>
                  <a:lnTo>
                    <a:pt x="760" y="368"/>
                  </a:lnTo>
                  <a:lnTo>
                    <a:pt x="704" y="408"/>
                  </a:lnTo>
                  <a:lnTo>
                    <a:pt x="648" y="452"/>
                  </a:lnTo>
                  <a:lnTo>
                    <a:pt x="596" y="498"/>
                  </a:lnTo>
                  <a:lnTo>
                    <a:pt x="546" y="546"/>
                  </a:lnTo>
                  <a:lnTo>
                    <a:pt x="498" y="596"/>
                  </a:lnTo>
                  <a:lnTo>
                    <a:pt x="452" y="648"/>
                  </a:lnTo>
                  <a:lnTo>
                    <a:pt x="408" y="704"/>
                  </a:lnTo>
                  <a:lnTo>
                    <a:pt x="368" y="760"/>
                  </a:lnTo>
                  <a:lnTo>
                    <a:pt x="330" y="820"/>
                  </a:lnTo>
                  <a:lnTo>
                    <a:pt x="296" y="880"/>
                  </a:lnTo>
                  <a:lnTo>
                    <a:pt x="262" y="944"/>
                  </a:lnTo>
                  <a:lnTo>
                    <a:pt x="234" y="1008"/>
                  </a:lnTo>
                  <a:lnTo>
                    <a:pt x="208" y="1074"/>
                  </a:lnTo>
                  <a:lnTo>
                    <a:pt x="184" y="1140"/>
                  </a:lnTo>
                  <a:lnTo>
                    <a:pt x="166" y="1210"/>
                  </a:lnTo>
                  <a:lnTo>
                    <a:pt x="150" y="1280"/>
                  </a:lnTo>
                  <a:lnTo>
                    <a:pt x="136" y="1352"/>
                  </a:lnTo>
                  <a:lnTo>
                    <a:pt x="128" y="1424"/>
                  </a:lnTo>
                  <a:lnTo>
                    <a:pt x="122" y="1498"/>
                  </a:lnTo>
                  <a:lnTo>
                    <a:pt x="120" y="1572"/>
                  </a:lnTo>
                  <a:lnTo>
                    <a:pt x="120" y="1572"/>
                  </a:lnTo>
                  <a:lnTo>
                    <a:pt x="122" y="1646"/>
                  </a:lnTo>
                  <a:lnTo>
                    <a:pt x="128" y="1720"/>
                  </a:lnTo>
                  <a:lnTo>
                    <a:pt x="136" y="1794"/>
                  </a:lnTo>
                  <a:lnTo>
                    <a:pt x="150" y="1864"/>
                  </a:lnTo>
                  <a:lnTo>
                    <a:pt x="166" y="1934"/>
                  </a:lnTo>
                  <a:lnTo>
                    <a:pt x="184" y="2004"/>
                  </a:lnTo>
                  <a:lnTo>
                    <a:pt x="208" y="2072"/>
                  </a:lnTo>
                  <a:lnTo>
                    <a:pt x="234" y="2138"/>
                  </a:lnTo>
                  <a:lnTo>
                    <a:pt x="262" y="2202"/>
                  </a:lnTo>
                  <a:lnTo>
                    <a:pt x="296" y="2264"/>
                  </a:lnTo>
                  <a:lnTo>
                    <a:pt x="330" y="2324"/>
                  </a:lnTo>
                  <a:lnTo>
                    <a:pt x="368" y="2384"/>
                  </a:lnTo>
                  <a:lnTo>
                    <a:pt x="408" y="2440"/>
                  </a:lnTo>
                  <a:lnTo>
                    <a:pt x="452" y="2496"/>
                  </a:lnTo>
                  <a:lnTo>
                    <a:pt x="498" y="2548"/>
                  </a:lnTo>
                  <a:lnTo>
                    <a:pt x="546" y="2598"/>
                  </a:lnTo>
                  <a:lnTo>
                    <a:pt x="596" y="2646"/>
                  </a:lnTo>
                  <a:lnTo>
                    <a:pt x="648" y="2692"/>
                  </a:lnTo>
                  <a:lnTo>
                    <a:pt x="704" y="2736"/>
                  </a:lnTo>
                  <a:lnTo>
                    <a:pt x="760" y="2776"/>
                  </a:lnTo>
                  <a:lnTo>
                    <a:pt x="820" y="2814"/>
                  </a:lnTo>
                  <a:lnTo>
                    <a:pt x="880" y="2850"/>
                  </a:lnTo>
                  <a:lnTo>
                    <a:pt x="942" y="2882"/>
                  </a:lnTo>
                  <a:lnTo>
                    <a:pt x="1008" y="2910"/>
                  </a:lnTo>
                  <a:lnTo>
                    <a:pt x="1074" y="2936"/>
                  </a:lnTo>
                  <a:lnTo>
                    <a:pt x="1140" y="2960"/>
                  </a:lnTo>
                  <a:lnTo>
                    <a:pt x="1210" y="2978"/>
                  </a:lnTo>
                  <a:lnTo>
                    <a:pt x="1280" y="2996"/>
                  </a:lnTo>
                  <a:lnTo>
                    <a:pt x="1352" y="3008"/>
                  </a:lnTo>
                  <a:lnTo>
                    <a:pt x="1424" y="3018"/>
                  </a:lnTo>
                  <a:lnTo>
                    <a:pt x="1498" y="3022"/>
                  </a:lnTo>
                  <a:lnTo>
                    <a:pt x="1572" y="3024"/>
                  </a:lnTo>
                  <a:lnTo>
                    <a:pt x="1572" y="3024"/>
                  </a:lnTo>
                  <a:lnTo>
                    <a:pt x="1646" y="3022"/>
                  </a:lnTo>
                  <a:lnTo>
                    <a:pt x="1720" y="3018"/>
                  </a:lnTo>
                  <a:lnTo>
                    <a:pt x="1792" y="3008"/>
                  </a:lnTo>
                  <a:lnTo>
                    <a:pt x="1864" y="2996"/>
                  </a:lnTo>
                  <a:lnTo>
                    <a:pt x="1934" y="2978"/>
                  </a:lnTo>
                  <a:lnTo>
                    <a:pt x="2004" y="2960"/>
                  </a:lnTo>
                  <a:lnTo>
                    <a:pt x="2070" y="2936"/>
                  </a:lnTo>
                  <a:lnTo>
                    <a:pt x="2136" y="2910"/>
                  </a:lnTo>
                  <a:lnTo>
                    <a:pt x="2202" y="2882"/>
                  </a:lnTo>
                  <a:lnTo>
                    <a:pt x="2264" y="2850"/>
                  </a:lnTo>
                  <a:lnTo>
                    <a:pt x="2324" y="2814"/>
                  </a:lnTo>
                  <a:lnTo>
                    <a:pt x="2384" y="2776"/>
                  </a:lnTo>
                  <a:lnTo>
                    <a:pt x="2440" y="2736"/>
                  </a:lnTo>
                  <a:lnTo>
                    <a:pt x="2496" y="2692"/>
                  </a:lnTo>
                  <a:lnTo>
                    <a:pt x="2548" y="2646"/>
                  </a:lnTo>
                  <a:lnTo>
                    <a:pt x="2598" y="2598"/>
                  </a:lnTo>
                  <a:lnTo>
                    <a:pt x="2646" y="2548"/>
                  </a:lnTo>
                  <a:lnTo>
                    <a:pt x="2692" y="2496"/>
                  </a:lnTo>
                  <a:lnTo>
                    <a:pt x="2736" y="2440"/>
                  </a:lnTo>
                  <a:lnTo>
                    <a:pt x="2776" y="2384"/>
                  </a:lnTo>
                  <a:lnTo>
                    <a:pt x="2814" y="2324"/>
                  </a:lnTo>
                  <a:lnTo>
                    <a:pt x="2848" y="2264"/>
                  </a:lnTo>
                  <a:lnTo>
                    <a:pt x="2882" y="2202"/>
                  </a:lnTo>
                  <a:lnTo>
                    <a:pt x="2910" y="2138"/>
                  </a:lnTo>
                  <a:lnTo>
                    <a:pt x="2936" y="2072"/>
                  </a:lnTo>
                  <a:lnTo>
                    <a:pt x="2960" y="2004"/>
                  </a:lnTo>
                  <a:lnTo>
                    <a:pt x="2978" y="1934"/>
                  </a:lnTo>
                  <a:lnTo>
                    <a:pt x="2994" y="1864"/>
                  </a:lnTo>
                  <a:lnTo>
                    <a:pt x="3008" y="1794"/>
                  </a:lnTo>
                  <a:lnTo>
                    <a:pt x="3016" y="1720"/>
                  </a:lnTo>
                  <a:lnTo>
                    <a:pt x="3022" y="1646"/>
                  </a:lnTo>
                  <a:lnTo>
                    <a:pt x="3024" y="1572"/>
                  </a:lnTo>
                  <a:lnTo>
                    <a:pt x="3024" y="1572"/>
                  </a:lnTo>
                  <a:lnTo>
                    <a:pt x="3022" y="1498"/>
                  </a:lnTo>
                  <a:lnTo>
                    <a:pt x="3016" y="1424"/>
                  </a:lnTo>
                  <a:lnTo>
                    <a:pt x="3008" y="1352"/>
                  </a:lnTo>
                  <a:lnTo>
                    <a:pt x="2994" y="1280"/>
                  </a:lnTo>
                  <a:lnTo>
                    <a:pt x="2978" y="1210"/>
                  </a:lnTo>
                  <a:lnTo>
                    <a:pt x="2960" y="1140"/>
                  </a:lnTo>
                  <a:lnTo>
                    <a:pt x="2936" y="1074"/>
                  </a:lnTo>
                  <a:lnTo>
                    <a:pt x="2910" y="1008"/>
                  </a:lnTo>
                  <a:lnTo>
                    <a:pt x="2882" y="944"/>
                  </a:lnTo>
                  <a:lnTo>
                    <a:pt x="2848" y="880"/>
                  </a:lnTo>
                  <a:lnTo>
                    <a:pt x="2814" y="820"/>
                  </a:lnTo>
                  <a:lnTo>
                    <a:pt x="2776" y="760"/>
                  </a:lnTo>
                  <a:lnTo>
                    <a:pt x="2736" y="704"/>
                  </a:lnTo>
                  <a:lnTo>
                    <a:pt x="2692" y="648"/>
                  </a:lnTo>
                  <a:lnTo>
                    <a:pt x="2646" y="596"/>
                  </a:lnTo>
                  <a:lnTo>
                    <a:pt x="2598" y="546"/>
                  </a:lnTo>
                  <a:lnTo>
                    <a:pt x="2548" y="498"/>
                  </a:lnTo>
                  <a:lnTo>
                    <a:pt x="2496" y="452"/>
                  </a:lnTo>
                  <a:lnTo>
                    <a:pt x="2440" y="408"/>
                  </a:lnTo>
                  <a:lnTo>
                    <a:pt x="2384" y="368"/>
                  </a:lnTo>
                  <a:lnTo>
                    <a:pt x="2324" y="330"/>
                  </a:lnTo>
                  <a:lnTo>
                    <a:pt x="2264" y="296"/>
                  </a:lnTo>
                  <a:lnTo>
                    <a:pt x="2202" y="264"/>
                  </a:lnTo>
                  <a:lnTo>
                    <a:pt x="2136" y="234"/>
                  </a:lnTo>
                  <a:lnTo>
                    <a:pt x="2070" y="208"/>
                  </a:lnTo>
                  <a:lnTo>
                    <a:pt x="2004" y="186"/>
                  </a:lnTo>
                  <a:lnTo>
                    <a:pt x="1934" y="166"/>
                  </a:lnTo>
                  <a:lnTo>
                    <a:pt x="1864" y="150"/>
                  </a:lnTo>
                  <a:lnTo>
                    <a:pt x="1792" y="136"/>
                  </a:lnTo>
                  <a:lnTo>
                    <a:pt x="1720" y="128"/>
                  </a:lnTo>
                  <a:lnTo>
                    <a:pt x="1646" y="122"/>
                  </a:lnTo>
                  <a:lnTo>
                    <a:pt x="1572" y="120"/>
                  </a:lnTo>
                  <a:lnTo>
                    <a:pt x="1572" y="120"/>
                  </a:lnTo>
                  <a:close/>
                </a:path>
              </a:pathLst>
            </a:custGeom>
            <a:solidFill>
              <a:schemeClr val="bg1">
                <a:lumMod val="85000"/>
              </a:schemeClr>
            </a:solidFill>
            <a:ln>
              <a:noFill/>
            </a:ln>
          </p:spPr>
          <p:txBody>
            <a:bodyPr vert="horz" wrap="square" lIns="91440" tIns="45720" rIns="91440" bIns="45720" numCol="1" anchor="t" anchorCtr="0" compatLnSpc="1"/>
            <a:lstStyle/>
            <a:p>
              <a:endParaRPr lang="zh-CN" altLang="en-US"/>
            </a:p>
          </p:txBody>
        </p:sp>
        <p:sp>
          <p:nvSpPr>
            <p:cNvPr id="67" name="矩形 66"/>
            <p:cNvSpPr/>
            <p:nvPr/>
          </p:nvSpPr>
          <p:spPr>
            <a:xfrm>
              <a:off x="4396978" y="1385270"/>
              <a:ext cx="350044" cy="1839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a:off x="4235570" y="1244121"/>
              <a:ext cx="672860" cy="171205"/>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5015076" y="1953291"/>
            <a:ext cx="1051539" cy="1305288"/>
            <a:chOff x="3761200" y="1544133"/>
            <a:chExt cx="788757" cy="978966"/>
          </a:xfrm>
        </p:grpSpPr>
        <p:sp>
          <p:nvSpPr>
            <p:cNvPr id="72" name="Freeform 8"/>
            <p:cNvSpPr/>
            <p:nvPr/>
          </p:nvSpPr>
          <p:spPr bwMode="auto">
            <a:xfrm rot="1800000">
              <a:off x="3761200" y="1544133"/>
              <a:ext cx="788757" cy="978966"/>
            </a:xfrm>
            <a:custGeom>
              <a:avLst/>
              <a:gdLst>
                <a:gd name="T0" fmla="*/ 512 w 904"/>
                <a:gd name="T1" fmla="*/ 1122 h 1122"/>
                <a:gd name="T2" fmla="*/ 512 w 904"/>
                <a:gd name="T3" fmla="*/ 1122 h 1122"/>
                <a:gd name="T4" fmla="*/ 516 w 904"/>
                <a:gd name="T5" fmla="*/ 1068 h 1122"/>
                <a:gd name="T6" fmla="*/ 522 w 904"/>
                <a:gd name="T7" fmla="*/ 1016 h 1122"/>
                <a:gd name="T8" fmla="*/ 532 w 904"/>
                <a:gd name="T9" fmla="*/ 964 h 1122"/>
                <a:gd name="T10" fmla="*/ 546 w 904"/>
                <a:gd name="T11" fmla="*/ 914 h 1122"/>
                <a:gd name="T12" fmla="*/ 562 w 904"/>
                <a:gd name="T13" fmla="*/ 866 h 1122"/>
                <a:gd name="T14" fmla="*/ 580 w 904"/>
                <a:gd name="T15" fmla="*/ 818 h 1122"/>
                <a:gd name="T16" fmla="*/ 602 w 904"/>
                <a:gd name="T17" fmla="*/ 772 h 1122"/>
                <a:gd name="T18" fmla="*/ 626 w 904"/>
                <a:gd name="T19" fmla="*/ 728 h 1122"/>
                <a:gd name="T20" fmla="*/ 652 w 904"/>
                <a:gd name="T21" fmla="*/ 686 h 1122"/>
                <a:gd name="T22" fmla="*/ 682 w 904"/>
                <a:gd name="T23" fmla="*/ 644 h 1122"/>
                <a:gd name="T24" fmla="*/ 714 w 904"/>
                <a:gd name="T25" fmla="*/ 606 h 1122"/>
                <a:gd name="T26" fmla="*/ 748 w 904"/>
                <a:gd name="T27" fmla="*/ 568 h 1122"/>
                <a:gd name="T28" fmla="*/ 784 w 904"/>
                <a:gd name="T29" fmla="*/ 534 h 1122"/>
                <a:gd name="T30" fmla="*/ 822 w 904"/>
                <a:gd name="T31" fmla="*/ 502 h 1122"/>
                <a:gd name="T32" fmla="*/ 862 w 904"/>
                <a:gd name="T33" fmla="*/ 472 h 1122"/>
                <a:gd name="T34" fmla="*/ 904 w 904"/>
                <a:gd name="T35" fmla="*/ 444 h 1122"/>
                <a:gd name="T36" fmla="*/ 648 w 904"/>
                <a:gd name="T37" fmla="*/ 0 h 1122"/>
                <a:gd name="T38" fmla="*/ 648 w 904"/>
                <a:gd name="T39" fmla="*/ 0 h 1122"/>
                <a:gd name="T40" fmla="*/ 612 w 904"/>
                <a:gd name="T41" fmla="*/ 22 h 1122"/>
                <a:gd name="T42" fmla="*/ 578 w 904"/>
                <a:gd name="T43" fmla="*/ 46 h 1122"/>
                <a:gd name="T44" fmla="*/ 544 w 904"/>
                <a:gd name="T45" fmla="*/ 70 h 1122"/>
                <a:gd name="T46" fmla="*/ 512 w 904"/>
                <a:gd name="T47" fmla="*/ 96 h 1122"/>
                <a:gd name="T48" fmla="*/ 478 w 904"/>
                <a:gd name="T49" fmla="*/ 122 h 1122"/>
                <a:gd name="T50" fmla="*/ 448 w 904"/>
                <a:gd name="T51" fmla="*/ 148 h 1122"/>
                <a:gd name="T52" fmla="*/ 416 w 904"/>
                <a:gd name="T53" fmla="*/ 176 h 1122"/>
                <a:gd name="T54" fmla="*/ 388 w 904"/>
                <a:gd name="T55" fmla="*/ 206 h 1122"/>
                <a:gd name="T56" fmla="*/ 358 w 904"/>
                <a:gd name="T57" fmla="*/ 236 h 1122"/>
                <a:gd name="T58" fmla="*/ 330 w 904"/>
                <a:gd name="T59" fmla="*/ 266 h 1122"/>
                <a:gd name="T60" fmla="*/ 304 w 904"/>
                <a:gd name="T61" fmla="*/ 298 h 1122"/>
                <a:gd name="T62" fmla="*/ 278 w 904"/>
                <a:gd name="T63" fmla="*/ 332 h 1122"/>
                <a:gd name="T64" fmla="*/ 254 w 904"/>
                <a:gd name="T65" fmla="*/ 364 h 1122"/>
                <a:gd name="T66" fmla="*/ 230 w 904"/>
                <a:gd name="T67" fmla="*/ 398 h 1122"/>
                <a:gd name="T68" fmla="*/ 206 w 904"/>
                <a:gd name="T69" fmla="*/ 434 h 1122"/>
                <a:gd name="T70" fmla="*/ 184 w 904"/>
                <a:gd name="T71" fmla="*/ 470 h 1122"/>
                <a:gd name="T72" fmla="*/ 164 w 904"/>
                <a:gd name="T73" fmla="*/ 506 h 1122"/>
                <a:gd name="T74" fmla="*/ 144 w 904"/>
                <a:gd name="T75" fmla="*/ 542 h 1122"/>
                <a:gd name="T76" fmla="*/ 126 w 904"/>
                <a:gd name="T77" fmla="*/ 580 h 1122"/>
                <a:gd name="T78" fmla="*/ 110 w 904"/>
                <a:gd name="T79" fmla="*/ 618 h 1122"/>
                <a:gd name="T80" fmla="*/ 92 w 904"/>
                <a:gd name="T81" fmla="*/ 658 h 1122"/>
                <a:gd name="T82" fmla="*/ 78 w 904"/>
                <a:gd name="T83" fmla="*/ 698 h 1122"/>
                <a:gd name="T84" fmla="*/ 64 w 904"/>
                <a:gd name="T85" fmla="*/ 738 h 1122"/>
                <a:gd name="T86" fmla="*/ 52 w 904"/>
                <a:gd name="T87" fmla="*/ 778 h 1122"/>
                <a:gd name="T88" fmla="*/ 40 w 904"/>
                <a:gd name="T89" fmla="*/ 820 h 1122"/>
                <a:gd name="T90" fmla="*/ 32 w 904"/>
                <a:gd name="T91" fmla="*/ 862 h 1122"/>
                <a:gd name="T92" fmla="*/ 22 w 904"/>
                <a:gd name="T93" fmla="*/ 904 h 1122"/>
                <a:gd name="T94" fmla="*/ 16 w 904"/>
                <a:gd name="T95" fmla="*/ 946 h 1122"/>
                <a:gd name="T96" fmla="*/ 10 w 904"/>
                <a:gd name="T97" fmla="*/ 990 h 1122"/>
                <a:gd name="T98" fmla="*/ 6 w 904"/>
                <a:gd name="T99" fmla="*/ 1032 h 1122"/>
                <a:gd name="T100" fmla="*/ 2 w 904"/>
                <a:gd name="T101" fmla="*/ 1076 h 1122"/>
                <a:gd name="T102" fmla="*/ 0 w 904"/>
                <a:gd name="T103" fmla="*/ 1122 h 1122"/>
                <a:gd name="T104" fmla="*/ 512 w 904"/>
                <a:gd name="T105" fmla="*/ 1122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2">
                  <a:moveTo>
                    <a:pt x="512" y="1122"/>
                  </a:moveTo>
                  <a:lnTo>
                    <a:pt x="512" y="1122"/>
                  </a:lnTo>
                  <a:lnTo>
                    <a:pt x="516" y="1068"/>
                  </a:lnTo>
                  <a:lnTo>
                    <a:pt x="522" y="1016"/>
                  </a:lnTo>
                  <a:lnTo>
                    <a:pt x="532" y="964"/>
                  </a:lnTo>
                  <a:lnTo>
                    <a:pt x="546" y="914"/>
                  </a:lnTo>
                  <a:lnTo>
                    <a:pt x="562" y="866"/>
                  </a:lnTo>
                  <a:lnTo>
                    <a:pt x="580" y="818"/>
                  </a:lnTo>
                  <a:lnTo>
                    <a:pt x="602" y="772"/>
                  </a:lnTo>
                  <a:lnTo>
                    <a:pt x="626" y="728"/>
                  </a:lnTo>
                  <a:lnTo>
                    <a:pt x="652" y="686"/>
                  </a:lnTo>
                  <a:lnTo>
                    <a:pt x="682" y="644"/>
                  </a:lnTo>
                  <a:lnTo>
                    <a:pt x="714" y="606"/>
                  </a:lnTo>
                  <a:lnTo>
                    <a:pt x="748" y="568"/>
                  </a:lnTo>
                  <a:lnTo>
                    <a:pt x="784" y="534"/>
                  </a:lnTo>
                  <a:lnTo>
                    <a:pt x="822" y="502"/>
                  </a:lnTo>
                  <a:lnTo>
                    <a:pt x="862" y="472"/>
                  </a:lnTo>
                  <a:lnTo>
                    <a:pt x="904" y="444"/>
                  </a:lnTo>
                  <a:lnTo>
                    <a:pt x="648" y="0"/>
                  </a:lnTo>
                  <a:lnTo>
                    <a:pt x="648" y="0"/>
                  </a:lnTo>
                  <a:lnTo>
                    <a:pt x="612" y="22"/>
                  </a:lnTo>
                  <a:lnTo>
                    <a:pt x="578" y="46"/>
                  </a:lnTo>
                  <a:lnTo>
                    <a:pt x="544" y="70"/>
                  </a:lnTo>
                  <a:lnTo>
                    <a:pt x="512" y="96"/>
                  </a:lnTo>
                  <a:lnTo>
                    <a:pt x="478" y="122"/>
                  </a:lnTo>
                  <a:lnTo>
                    <a:pt x="448" y="148"/>
                  </a:lnTo>
                  <a:lnTo>
                    <a:pt x="416" y="176"/>
                  </a:lnTo>
                  <a:lnTo>
                    <a:pt x="388" y="206"/>
                  </a:lnTo>
                  <a:lnTo>
                    <a:pt x="358" y="236"/>
                  </a:lnTo>
                  <a:lnTo>
                    <a:pt x="330" y="266"/>
                  </a:lnTo>
                  <a:lnTo>
                    <a:pt x="304" y="298"/>
                  </a:lnTo>
                  <a:lnTo>
                    <a:pt x="278" y="332"/>
                  </a:lnTo>
                  <a:lnTo>
                    <a:pt x="254" y="364"/>
                  </a:lnTo>
                  <a:lnTo>
                    <a:pt x="230" y="398"/>
                  </a:lnTo>
                  <a:lnTo>
                    <a:pt x="206" y="434"/>
                  </a:lnTo>
                  <a:lnTo>
                    <a:pt x="184" y="470"/>
                  </a:lnTo>
                  <a:lnTo>
                    <a:pt x="164" y="506"/>
                  </a:lnTo>
                  <a:lnTo>
                    <a:pt x="144" y="542"/>
                  </a:lnTo>
                  <a:lnTo>
                    <a:pt x="126" y="580"/>
                  </a:lnTo>
                  <a:lnTo>
                    <a:pt x="110" y="618"/>
                  </a:lnTo>
                  <a:lnTo>
                    <a:pt x="92" y="658"/>
                  </a:lnTo>
                  <a:lnTo>
                    <a:pt x="78" y="698"/>
                  </a:lnTo>
                  <a:lnTo>
                    <a:pt x="64" y="738"/>
                  </a:lnTo>
                  <a:lnTo>
                    <a:pt x="52" y="778"/>
                  </a:lnTo>
                  <a:lnTo>
                    <a:pt x="40" y="820"/>
                  </a:lnTo>
                  <a:lnTo>
                    <a:pt x="32" y="862"/>
                  </a:lnTo>
                  <a:lnTo>
                    <a:pt x="22" y="904"/>
                  </a:lnTo>
                  <a:lnTo>
                    <a:pt x="16" y="946"/>
                  </a:lnTo>
                  <a:lnTo>
                    <a:pt x="10" y="990"/>
                  </a:lnTo>
                  <a:lnTo>
                    <a:pt x="6" y="1032"/>
                  </a:lnTo>
                  <a:lnTo>
                    <a:pt x="2" y="1076"/>
                  </a:lnTo>
                  <a:lnTo>
                    <a:pt x="0" y="1122"/>
                  </a:lnTo>
                  <a:lnTo>
                    <a:pt x="512" y="1122"/>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grpSp>
          <p:nvGrpSpPr>
            <p:cNvPr id="73" name="组合 72"/>
            <p:cNvGrpSpPr/>
            <p:nvPr/>
          </p:nvGrpSpPr>
          <p:grpSpPr>
            <a:xfrm>
              <a:off x="4022551" y="1963223"/>
              <a:ext cx="185218" cy="184873"/>
              <a:chOff x="2578100" y="3027363"/>
              <a:chExt cx="1701800" cy="1698625"/>
            </a:xfrm>
          </p:grpSpPr>
          <p:sp>
            <p:nvSpPr>
              <p:cNvPr id="74" name="Freeform 11"/>
              <p:cNvSpPr/>
              <p:nvPr/>
            </p:nvSpPr>
            <p:spPr bwMode="auto">
              <a:xfrm>
                <a:off x="2578100" y="3027363"/>
                <a:ext cx="1701800" cy="1698625"/>
              </a:xfrm>
              <a:custGeom>
                <a:avLst/>
                <a:gdLst>
                  <a:gd name="T0" fmla="*/ 1056 w 1072"/>
                  <a:gd name="T1" fmla="*/ 160 h 1070"/>
                  <a:gd name="T2" fmla="*/ 910 w 1072"/>
                  <a:gd name="T3" fmla="*/ 14 h 1070"/>
                  <a:gd name="T4" fmla="*/ 910 w 1072"/>
                  <a:gd name="T5" fmla="*/ 14 h 1070"/>
                  <a:gd name="T6" fmla="*/ 902 w 1072"/>
                  <a:gd name="T7" fmla="*/ 6 h 1070"/>
                  <a:gd name="T8" fmla="*/ 892 w 1072"/>
                  <a:gd name="T9" fmla="*/ 2 h 1070"/>
                  <a:gd name="T10" fmla="*/ 882 w 1072"/>
                  <a:gd name="T11" fmla="*/ 0 h 1070"/>
                  <a:gd name="T12" fmla="*/ 872 w 1072"/>
                  <a:gd name="T13" fmla="*/ 0 h 1070"/>
                  <a:gd name="T14" fmla="*/ 862 w 1072"/>
                  <a:gd name="T15" fmla="*/ 0 h 1070"/>
                  <a:gd name="T16" fmla="*/ 852 w 1072"/>
                  <a:gd name="T17" fmla="*/ 4 h 1070"/>
                  <a:gd name="T18" fmla="*/ 842 w 1072"/>
                  <a:gd name="T19" fmla="*/ 10 h 1070"/>
                  <a:gd name="T20" fmla="*/ 832 w 1072"/>
                  <a:gd name="T21" fmla="*/ 16 h 1070"/>
                  <a:gd name="T22" fmla="*/ 732 w 1072"/>
                  <a:gd name="T23" fmla="*/ 118 h 1070"/>
                  <a:gd name="T24" fmla="*/ 86 w 1072"/>
                  <a:gd name="T25" fmla="*/ 764 h 1070"/>
                  <a:gd name="T26" fmla="*/ 0 w 1072"/>
                  <a:gd name="T27" fmla="*/ 1070 h 1070"/>
                  <a:gd name="T28" fmla="*/ 306 w 1072"/>
                  <a:gd name="T29" fmla="*/ 986 h 1070"/>
                  <a:gd name="T30" fmla="*/ 954 w 1072"/>
                  <a:gd name="T31" fmla="*/ 338 h 1070"/>
                  <a:gd name="T32" fmla="*/ 1054 w 1072"/>
                  <a:gd name="T33" fmla="*/ 238 h 1070"/>
                  <a:gd name="T34" fmla="*/ 1054 w 1072"/>
                  <a:gd name="T35" fmla="*/ 238 h 1070"/>
                  <a:gd name="T36" fmla="*/ 1060 w 1072"/>
                  <a:gd name="T37" fmla="*/ 230 h 1070"/>
                  <a:gd name="T38" fmla="*/ 1066 w 1072"/>
                  <a:gd name="T39" fmla="*/ 220 h 1070"/>
                  <a:gd name="T40" fmla="*/ 1070 w 1072"/>
                  <a:gd name="T41" fmla="*/ 210 h 1070"/>
                  <a:gd name="T42" fmla="*/ 1072 w 1072"/>
                  <a:gd name="T43" fmla="*/ 198 h 1070"/>
                  <a:gd name="T44" fmla="*/ 1070 w 1072"/>
                  <a:gd name="T45" fmla="*/ 188 h 1070"/>
                  <a:gd name="T46" fmla="*/ 1068 w 1072"/>
                  <a:gd name="T47" fmla="*/ 178 h 1070"/>
                  <a:gd name="T48" fmla="*/ 1064 w 1072"/>
                  <a:gd name="T49" fmla="*/ 170 h 1070"/>
                  <a:gd name="T50" fmla="*/ 1056 w 1072"/>
                  <a:gd name="T51" fmla="*/ 160 h 1070"/>
                  <a:gd name="T52" fmla="*/ 1056 w 1072"/>
                  <a:gd name="T53" fmla="*/ 16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2" h="1070">
                    <a:moveTo>
                      <a:pt x="1056" y="160"/>
                    </a:moveTo>
                    <a:lnTo>
                      <a:pt x="910" y="14"/>
                    </a:lnTo>
                    <a:lnTo>
                      <a:pt x="910" y="14"/>
                    </a:lnTo>
                    <a:lnTo>
                      <a:pt x="902" y="6"/>
                    </a:lnTo>
                    <a:lnTo>
                      <a:pt x="892" y="2"/>
                    </a:lnTo>
                    <a:lnTo>
                      <a:pt x="882" y="0"/>
                    </a:lnTo>
                    <a:lnTo>
                      <a:pt x="872" y="0"/>
                    </a:lnTo>
                    <a:lnTo>
                      <a:pt x="862" y="0"/>
                    </a:lnTo>
                    <a:lnTo>
                      <a:pt x="852" y="4"/>
                    </a:lnTo>
                    <a:lnTo>
                      <a:pt x="842" y="10"/>
                    </a:lnTo>
                    <a:lnTo>
                      <a:pt x="832" y="16"/>
                    </a:lnTo>
                    <a:lnTo>
                      <a:pt x="732" y="118"/>
                    </a:lnTo>
                    <a:lnTo>
                      <a:pt x="86" y="764"/>
                    </a:lnTo>
                    <a:lnTo>
                      <a:pt x="0" y="1070"/>
                    </a:lnTo>
                    <a:lnTo>
                      <a:pt x="306" y="986"/>
                    </a:lnTo>
                    <a:lnTo>
                      <a:pt x="954" y="338"/>
                    </a:lnTo>
                    <a:lnTo>
                      <a:pt x="1054" y="238"/>
                    </a:lnTo>
                    <a:lnTo>
                      <a:pt x="1054" y="238"/>
                    </a:lnTo>
                    <a:lnTo>
                      <a:pt x="1060" y="230"/>
                    </a:lnTo>
                    <a:lnTo>
                      <a:pt x="1066" y="220"/>
                    </a:lnTo>
                    <a:lnTo>
                      <a:pt x="1070" y="210"/>
                    </a:lnTo>
                    <a:lnTo>
                      <a:pt x="1072" y="198"/>
                    </a:lnTo>
                    <a:lnTo>
                      <a:pt x="1070" y="188"/>
                    </a:lnTo>
                    <a:lnTo>
                      <a:pt x="1068" y="178"/>
                    </a:lnTo>
                    <a:lnTo>
                      <a:pt x="1064" y="170"/>
                    </a:lnTo>
                    <a:lnTo>
                      <a:pt x="1056" y="160"/>
                    </a:lnTo>
                    <a:lnTo>
                      <a:pt x="1056" y="16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5" name="Line 12"/>
              <p:cNvSpPr>
                <a:spLocks noChangeShapeType="1"/>
              </p:cNvSpPr>
              <p:nvPr/>
            </p:nvSpPr>
            <p:spPr bwMode="auto">
              <a:xfrm>
                <a:off x="3740150" y="3214688"/>
                <a:ext cx="352425" cy="3492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6" name="Line 13"/>
              <p:cNvSpPr>
                <a:spLocks noChangeShapeType="1"/>
              </p:cNvSpPr>
              <p:nvPr/>
            </p:nvSpPr>
            <p:spPr bwMode="auto">
              <a:xfrm flipH="1">
                <a:off x="2870200" y="3300413"/>
                <a:ext cx="955675" cy="9588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7" name="Line 14"/>
              <p:cNvSpPr>
                <a:spLocks noChangeShapeType="1"/>
              </p:cNvSpPr>
              <p:nvPr/>
            </p:nvSpPr>
            <p:spPr bwMode="auto">
              <a:xfrm flipH="1">
                <a:off x="3044825" y="3478213"/>
                <a:ext cx="958850" cy="9556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8" name="Freeform 15"/>
              <p:cNvSpPr/>
              <p:nvPr/>
            </p:nvSpPr>
            <p:spPr bwMode="auto">
              <a:xfrm>
                <a:off x="2714625" y="4240213"/>
                <a:ext cx="349250" cy="352425"/>
              </a:xfrm>
              <a:custGeom>
                <a:avLst/>
                <a:gdLst>
                  <a:gd name="T0" fmla="*/ 0 w 220"/>
                  <a:gd name="T1" fmla="*/ 0 h 222"/>
                  <a:gd name="T2" fmla="*/ 98 w 220"/>
                  <a:gd name="T3" fmla="*/ 12 h 222"/>
                  <a:gd name="T4" fmla="*/ 110 w 220"/>
                  <a:gd name="T5" fmla="*/ 110 h 222"/>
                  <a:gd name="T6" fmla="*/ 208 w 220"/>
                  <a:gd name="T7" fmla="*/ 122 h 222"/>
                  <a:gd name="T8" fmla="*/ 220 w 220"/>
                  <a:gd name="T9" fmla="*/ 222 h 222"/>
                </a:gdLst>
                <a:ahLst/>
                <a:cxnLst>
                  <a:cxn ang="0">
                    <a:pos x="T0" y="T1"/>
                  </a:cxn>
                  <a:cxn ang="0">
                    <a:pos x="T2" y="T3"/>
                  </a:cxn>
                  <a:cxn ang="0">
                    <a:pos x="T4" y="T5"/>
                  </a:cxn>
                  <a:cxn ang="0">
                    <a:pos x="T6" y="T7"/>
                  </a:cxn>
                  <a:cxn ang="0">
                    <a:pos x="T8" y="T9"/>
                  </a:cxn>
                </a:cxnLst>
                <a:rect l="0" t="0" r="r" b="b"/>
                <a:pathLst>
                  <a:path w="220" h="222">
                    <a:moveTo>
                      <a:pt x="0" y="0"/>
                    </a:moveTo>
                    <a:lnTo>
                      <a:pt x="98" y="12"/>
                    </a:lnTo>
                    <a:lnTo>
                      <a:pt x="110" y="110"/>
                    </a:lnTo>
                    <a:lnTo>
                      <a:pt x="208" y="122"/>
                    </a:lnTo>
                    <a:lnTo>
                      <a:pt x="220" y="2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9" name="Line 16"/>
              <p:cNvSpPr>
                <a:spLocks noChangeShapeType="1"/>
              </p:cNvSpPr>
              <p:nvPr/>
            </p:nvSpPr>
            <p:spPr bwMode="auto">
              <a:xfrm flipV="1">
                <a:off x="2749550" y="3294063"/>
                <a:ext cx="234950" cy="2381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0" name="Line 17"/>
              <p:cNvSpPr>
                <a:spLocks noChangeShapeType="1"/>
              </p:cNvSpPr>
              <p:nvPr/>
            </p:nvSpPr>
            <p:spPr bwMode="auto">
              <a:xfrm flipV="1">
                <a:off x="2879725" y="3497263"/>
                <a:ext cx="165100" cy="165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1" name="Line 18"/>
              <p:cNvSpPr>
                <a:spLocks noChangeShapeType="1"/>
              </p:cNvSpPr>
              <p:nvPr/>
            </p:nvSpPr>
            <p:spPr bwMode="auto">
              <a:xfrm flipV="1">
                <a:off x="3771900" y="4319588"/>
                <a:ext cx="238125" cy="2381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2" name="Line 19"/>
              <p:cNvSpPr>
                <a:spLocks noChangeShapeType="1"/>
              </p:cNvSpPr>
              <p:nvPr/>
            </p:nvSpPr>
            <p:spPr bwMode="auto">
              <a:xfrm flipV="1">
                <a:off x="3641725" y="4259263"/>
                <a:ext cx="165100" cy="165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9" name="Freeform 20"/>
              <p:cNvSpPr/>
              <p:nvPr/>
            </p:nvSpPr>
            <p:spPr bwMode="auto">
              <a:xfrm>
                <a:off x="2619375" y="3071813"/>
                <a:ext cx="736600" cy="736600"/>
              </a:xfrm>
              <a:custGeom>
                <a:avLst/>
                <a:gdLst>
                  <a:gd name="T0" fmla="*/ 464 w 464"/>
                  <a:gd name="T1" fmla="*/ 256 h 464"/>
                  <a:gd name="T2" fmla="*/ 222 w 464"/>
                  <a:gd name="T3" fmla="*/ 14 h 464"/>
                  <a:gd name="T4" fmla="*/ 222 w 464"/>
                  <a:gd name="T5" fmla="*/ 14 h 464"/>
                  <a:gd name="T6" fmla="*/ 214 w 464"/>
                  <a:gd name="T7" fmla="*/ 8 h 464"/>
                  <a:gd name="T8" fmla="*/ 206 w 464"/>
                  <a:gd name="T9" fmla="*/ 4 h 464"/>
                  <a:gd name="T10" fmla="*/ 196 w 464"/>
                  <a:gd name="T11" fmla="*/ 0 h 464"/>
                  <a:gd name="T12" fmla="*/ 188 w 464"/>
                  <a:gd name="T13" fmla="*/ 0 h 464"/>
                  <a:gd name="T14" fmla="*/ 178 w 464"/>
                  <a:gd name="T15" fmla="*/ 0 h 464"/>
                  <a:gd name="T16" fmla="*/ 168 w 464"/>
                  <a:gd name="T17" fmla="*/ 4 h 464"/>
                  <a:gd name="T18" fmla="*/ 160 w 464"/>
                  <a:gd name="T19" fmla="*/ 8 h 464"/>
                  <a:gd name="T20" fmla="*/ 152 w 464"/>
                  <a:gd name="T21" fmla="*/ 14 h 464"/>
                  <a:gd name="T22" fmla="*/ 14 w 464"/>
                  <a:gd name="T23" fmla="*/ 154 h 464"/>
                  <a:gd name="T24" fmla="*/ 14 w 464"/>
                  <a:gd name="T25" fmla="*/ 154 h 464"/>
                  <a:gd name="T26" fmla="*/ 8 w 464"/>
                  <a:gd name="T27" fmla="*/ 160 h 464"/>
                  <a:gd name="T28" fmla="*/ 4 w 464"/>
                  <a:gd name="T29" fmla="*/ 170 h 464"/>
                  <a:gd name="T30" fmla="*/ 0 w 464"/>
                  <a:gd name="T31" fmla="*/ 178 h 464"/>
                  <a:gd name="T32" fmla="*/ 0 w 464"/>
                  <a:gd name="T33" fmla="*/ 188 h 464"/>
                  <a:gd name="T34" fmla="*/ 0 w 464"/>
                  <a:gd name="T35" fmla="*/ 198 h 464"/>
                  <a:gd name="T36" fmla="*/ 4 w 464"/>
                  <a:gd name="T37" fmla="*/ 206 h 464"/>
                  <a:gd name="T38" fmla="*/ 8 w 464"/>
                  <a:gd name="T39" fmla="*/ 214 h 464"/>
                  <a:gd name="T40" fmla="*/ 14 w 464"/>
                  <a:gd name="T41" fmla="*/ 222 h 464"/>
                  <a:gd name="T42" fmla="*/ 256 w 464"/>
                  <a:gd name="T43"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464" y="256"/>
                    </a:moveTo>
                    <a:lnTo>
                      <a:pt x="222" y="14"/>
                    </a:lnTo>
                    <a:lnTo>
                      <a:pt x="222" y="14"/>
                    </a:lnTo>
                    <a:lnTo>
                      <a:pt x="214" y="8"/>
                    </a:lnTo>
                    <a:lnTo>
                      <a:pt x="206" y="4"/>
                    </a:lnTo>
                    <a:lnTo>
                      <a:pt x="196" y="0"/>
                    </a:lnTo>
                    <a:lnTo>
                      <a:pt x="188" y="0"/>
                    </a:lnTo>
                    <a:lnTo>
                      <a:pt x="178" y="0"/>
                    </a:lnTo>
                    <a:lnTo>
                      <a:pt x="168" y="4"/>
                    </a:lnTo>
                    <a:lnTo>
                      <a:pt x="160" y="8"/>
                    </a:lnTo>
                    <a:lnTo>
                      <a:pt x="152" y="14"/>
                    </a:lnTo>
                    <a:lnTo>
                      <a:pt x="14" y="154"/>
                    </a:lnTo>
                    <a:lnTo>
                      <a:pt x="14" y="154"/>
                    </a:lnTo>
                    <a:lnTo>
                      <a:pt x="8" y="160"/>
                    </a:lnTo>
                    <a:lnTo>
                      <a:pt x="4" y="170"/>
                    </a:lnTo>
                    <a:lnTo>
                      <a:pt x="0" y="178"/>
                    </a:lnTo>
                    <a:lnTo>
                      <a:pt x="0" y="188"/>
                    </a:lnTo>
                    <a:lnTo>
                      <a:pt x="0" y="198"/>
                    </a:lnTo>
                    <a:lnTo>
                      <a:pt x="4" y="206"/>
                    </a:lnTo>
                    <a:lnTo>
                      <a:pt x="8" y="214"/>
                    </a:lnTo>
                    <a:lnTo>
                      <a:pt x="14" y="222"/>
                    </a:lnTo>
                    <a:lnTo>
                      <a:pt x="256" y="464"/>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0" name="Freeform 21"/>
              <p:cNvSpPr/>
              <p:nvPr/>
            </p:nvSpPr>
            <p:spPr bwMode="auto">
              <a:xfrm>
                <a:off x="3495675" y="3948113"/>
                <a:ext cx="736600" cy="736600"/>
              </a:xfrm>
              <a:custGeom>
                <a:avLst/>
                <a:gdLst>
                  <a:gd name="T0" fmla="*/ 0 w 464"/>
                  <a:gd name="T1" fmla="*/ 210 h 464"/>
                  <a:gd name="T2" fmla="*/ 242 w 464"/>
                  <a:gd name="T3" fmla="*/ 450 h 464"/>
                  <a:gd name="T4" fmla="*/ 242 w 464"/>
                  <a:gd name="T5" fmla="*/ 450 h 464"/>
                  <a:gd name="T6" fmla="*/ 250 w 464"/>
                  <a:gd name="T7" fmla="*/ 456 h 464"/>
                  <a:gd name="T8" fmla="*/ 258 w 464"/>
                  <a:gd name="T9" fmla="*/ 462 h 464"/>
                  <a:gd name="T10" fmla="*/ 268 w 464"/>
                  <a:gd name="T11" fmla="*/ 464 h 464"/>
                  <a:gd name="T12" fmla="*/ 276 w 464"/>
                  <a:gd name="T13" fmla="*/ 464 h 464"/>
                  <a:gd name="T14" fmla="*/ 286 w 464"/>
                  <a:gd name="T15" fmla="*/ 464 h 464"/>
                  <a:gd name="T16" fmla="*/ 296 w 464"/>
                  <a:gd name="T17" fmla="*/ 462 h 464"/>
                  <a:gd name="T18" fmla="*/ 304 w 464"/>
                  <a:gd name="T19" fmla="*/ 456 h 464"/>
                  <a:gd name="T20" fmla="*/ 312 w 464"/>
                  <a:gd name="T21" fmla="*/ 450 h 464"/>
                  <a:gd name="T22" fmla="*/ 450 w 464"/>
                  <a:gd name="T23" fmla="*/ 312 h 464"/>
                  <a:gd name="T24" fmla="*/ 450 w 464"/>
                  <a:gd name="T25" fmla="*/ 312 h 464"/>
                  <a:gd name="T26" fmla="*/ 456 w 464"/>
                  <a:gd name="T27" fmla="*/ 304 h 464"/>
                  <a:gd name="T28" fmla="*/ 460 w 464"/>
                  <a:gd name="T29" fmla="*/ 296 h 464"/>
                  <a:gd name="T30" fmla="*/ 464 w 464"/>
                  <a:gd name="T31" fmla="*/ 286 h 464"/>
                  <a:gd name="T32" fmla="*/ 464 w 464"/>
                  <a:gd name="T33" fmla="*/ 278 h 464"/>
                  <a:gd name="T34" fmla="*/ 464 w 464"/>
                  <a:gd name="T35" fmla="*/ 268 h 464"/>
                  <a:gd name="T36" fmla="*/ 460 w 464"/>
                  <a:gd name="T37" fmla="*/ 258 h 464"/>
                  <a:gd name="T38" fmla="*/ 456 w 464"/>
                  <a:gd name="T39" fmla="*/ 250 h 464"/>
                  <a:gd name="T40" fmla="*/ 450 w 464"/>
                  <a:gd name="T41" fmla="*/ 242 h 464"/>
                  <a:gd name="T42" fmla="*/ 208 w 464"/>
                  <a:gd name="T43" fmla="*/ 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464">
                    <a:moveTo>
                      <a:pt x="0" y="210"/>
                    </a:moveTo>
                    <a:lnTo>
                      <a:pt x="242" y="450"/>
                    </a:lnTo>
                    <a:lnTo>
                      <a:pt x="242" y="450"/>
                    </a:lnTo>
                    <a:lnTo>
                      <a:pt x="250" y="456"/>
                    </a:lnTo>
                    <a:lnTo>
                      <a:pt x="258" y="462"/>
                    </a:lnTo>
                    <a:lnTo>
                      <a:pt x="268" y="464"/>
                    </a:lnTo>
                    <a:lnTo>
                      <a:pt x="276" y="464"/>
                    </a:lnTo>
                    <a:lnTo>
                      <a:pt x="286" y="464"/>
                    </a:lnTo>
                    <a:lnTo>
                      <a:pt x="296" y="462"/>
                    </a:lnTo>
                    <a:lnTo>
                      <a:pt x="304" y="456"/>
                    </a:lnTo>
                    <a:lnTo>
                      <a:pt x="312" y="450"/>
                    </a:lnTo>
                    <a:lnTo>
                      <a:pt x="450" y="312"/>
                    </a:lnTo>
                    <a:lnTo>
                      <a:pt x="450" y="312"/>
                    </a:lnTo>
                    <a:lnTo>
                      <a:pt x="456" y="304"/>
                    </a:lnTo>
                    <a:lnTo>
                      <a:pt x="460" y="296"/>
                    </a:lnTo>
                    <a:lnTo>
                      <a:pt x="464" y="286"/>
                    </a:lnTo>
                    <a:lnTo>
                      <a:pt x="464" y="278"/>
                    </a:lnTo>
                    <a:lnTo>
                      <a:pt x="464" y="268"/>
                    </a:lnTo>
                    <a:lnTo>
                      <a:pt x="460" y="258"/>
                    </a:lnTo>
                    <a:lnTo>
                      <a:pt x="456" y="250"/>
                    </a:lnTo>
                    <a:lnTo>
                      <a:pt x="450" y="242"/>
                    </a:lnTo>
                    <a:lnTo>
                      <a:pt x="208"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01" name="组合 100"/>
          <p:cNvGrpSpPr/>
          <p:nvPr/>
        </p:nvGrpSpPr>
        <p:grpSpPr>
          <a:xfrm>
            <a:off x="6124805" y="4173655"/>
            <a:ext cx="1051539" cy="1302961"/>
            <a:chOff x="4593605" y="3209405"/>
            <a:chExt cx="788757" cy="977221"/>
          </a:xfrm>
        </p:grpSpPr>
        <p:sp>
          <p:nvSpPr>
            <p:cNvPr id="102" name="Freeform 10"/>
            <p:cNvSpPr/>
            <p:nvPr/>
          </p:nvSpPr>
          <p:spPr bwMode="auto">
            <a:xfrm rot="1800000">
              <a:off x="4593605" y="3209405"/>
              <a:ext cx="788757" cy="977221"/>
            </a:xfrm>
            <a:custGeom>
              <a:avLst/>
              <a:gdLst>
                <a:gd name="T0" fmla="*/ 392 w 904"/>
                <a:gd name="T1" fmla="*/ 0 h 1120"/>
                <a:gd name="T2" fmla="*/ 392 w 904"/>
                <a:gd name="T3" fmla="*/ 0 h 1120"/>
                <a:gd name="T4" fmla="*/ 388 w 904"/>
                <a:gd name="T5" fmla="*/ 52 h 1120"/>
                <a:gd name="T6" fmla="*/ 382 w 904"/>
                <a:gd name="T7" fmla="*/ 104 h 1120"/>
                <a:gd name="T8" fmla="*/ 372 w 904"/>
                <a:gd name="T9" fmla="*/ 156 h 1120"/>
                <a:gd name="T10" fmla="*/ 358 w 904"/>
                <a:gd name="T11" fmla="*/ 206 h 1120"/>
                <a:gd name="T12" fmla="*/ 342 w 904"/>
                <a:gd name="T13" fmla="*/ 254 h 1120"/>
                <a:gd name="T14" fmla="*/ 324 w 904"/>
                <a:gd name="T15" fmla="*/ 302 h 1120"/>
                <a:gd name="T16" fmla="*/ 302 w 904"/>
                <a:gd name="T17" fmla="*/ 348 h 1120"/>
                <a:gd name="T18" fmla="*/ 278 w 904"/>
                <a:gd name="T19" fmla="*/ 392 h 1120"/>
                <a:gd name="T20" fmla="*/ 252 w 904"/>
                <a:gd name="T21" fmla="*/ 434 h 1120"/>
                <a:gd name="T22" fmla="*/ 222 w 904"/>
                <a:gd name="T23" fmla="*/ 476 h 1120"/>
                <a:gd name="T24" fmla="*/ 190 w 904"/>
                <a:gd name="T25" fmla="*/ 514 h 1120"/>
                <a:gd name="T26" fmla="*/ 156 w 904"/>
                <a:gd name="T27" fmla="*/ 552 h 1120"/>
                <a:gd name="T28" fmla="*/ 120 w 904"/>
                <a:gd name="T29" fmla="*/ 586 h 1120"/>
                <a:gd name="T30" fmla="*/ 82 w 904"/>
                <a:gd name="T31" fmla="*/ 620 h 1120"/>
                <a:gd name="T32" fmla="*/ 42 w 904"/>
                <a:gd name="T33" fmla="*/ 650 h 1120"/>
                <a:gd name="T34" fmla="*/ 0 w 904"/>
                <a:gd name="T35" fmla="*/ 678 h 1120"/>
                <a:gd name="T36" fmla="*/ 256 w 904"/>
                <a:gd name="T37" fmla="*/ 1120 h 1120"/>
                <a:gd name="T38" fmla="*/ 256 w 904"/>
                <a:gd name="T39" fmla="*/ 1120 h 1120"/>
                <a:gd name="T40" fmla="*/ 292 w 904"/>
                <a:gd name="T41" fmla="*/ 1098 h 1120"/>
                <a:gd name="T42" fmla="*/ 326 w 904"/>
                <a:gd name="T43" fmla="*/ 1074 h 1120"/>
                <a:gd name="T44" fmla="*/ 360 w 904"/>
                <a:gd name="T45" fmla="*/ 1050 h 1120"/>
                <a:gd name="T46" fmla="*/ 392 w 904"/>
                <a:gd name="T47" fmla="*/ 1026 h 1120"/>
                <a:gd name="T48" fmla="*/ 426 w 904"/>
                <a:gd name="T49" fmla="*/ 998 h 1120"/>
                <a:gd name="T50" fmla="*/ 456 w 904"/>
                <a:gd name="T51" fmla="*/ 972 h 1120"/>
                <a:gd name="T52" fmla="*/ 488 w 904"/>
                <a:gd name="T53" fmla="*/ 944 h 1120"/>
                <a:gd name="T54" fmla="*/ 516 w 904"/>
                <a:gd name="T55" fmla="*/ 914 h 1120"/>
                <a:gd name="T56" fmla="*/ 546 w 904"/>
                <a:gd name="T57" fmla="*/ 884 h 1120"/>
                <a:gd name="T58" fmla="*/ 574 w 904"/>
                <a:gd name="T59" fmla="*/ 854 h 1120"/>
                <a:gd name="T60" fmla="*/ 600 w 904"/>
                <a:gd name="T61" fmla="*/ 822 h 1120"/>
                <a:gd name="T62" fmla="*/ 626 w 904"/>
                <a:gd name="T63" fmla="*/ 790 h 1120"/>
                <a:gd name="T64" fmla="*/ 650 w 904"/>
                <a:gd name="T65" fmla="*/ 756 h 1120"/>
                <a:gd name="T66" fmla="*/ 674 w 904"/>
                <a:gd name="T67" fmla="*/ 722 h 1120"/>
                <a:gd name="T68" fmla="*/ 698 w 904"/>
                <a:gd name="T69" fmla="*/ 686 h 1120"/>
                <a:gd name="T70" fmla="*/ 720 w 904"/>
                <a:gd name="T71" fmla="*/ 652 h 1120"/>
                <a:gd name="T72" fmla="*/ 740 w 904"/>
                <a:gd name="T73" fmla="*/ 614 h 1120"/>
                <a:gd name="T74" fmla="*/ 760 w 904"/>
                <a:gd name="T75" fmla="*/ 578 h 1120"/>
                <a:gd name="T76" fmla="*/ 778 w 904"/>
                <a:gd name="T77" fmla="*/ 540 h 1120"/>
                <a:gd name="T78" fmla="*/ 794 w 904"/>
                <a:gd name="T79" fmla="*/ 502 h 1120"/>
                <a:gd name="T80" fmla="*/ 812 w 904"/>
                <a:gd name="T81" fmla="*/ 462 h 1120"/>
                <a:gd name="T82" fmla="*/ 826 w 904"/>
                <a:gd name="T83" fmla="*/ 424 h 1120"/>
                <a:gd name="T84" fmla="*/ 840 w 904"/>
                <a:gd name="T85" fmla="*/ 384 h 1120"/>
                <a:gd name="T86" fmla="*/ 852 w 904"/>
                <a:gd name="T87" fmla="*/ 342 h 1120"/>
                <a:gd name="T88" fmla="*/ 864 w 904"/>
                <a:gd name="T89" fmla="*/ 302 h 1120"/>
                <a:gd name="T90" fmla="*/ 872 w 904"/>
                <a:gd name="T91" fmla="*/ 260 h 1120"/>
                <a:gd name="T92" fmla="*/ 882 w 904"/>
                <a:gd name="T93" fmla="*/ 218 h 1120"/>
                <a:gd name="T94" fmla="*/ 888 w 904"/>
                <a:gd name="T95" fmla="*/ 174 h 1120"/>
                <a:gd name="T96" fmla="*/ 894 w 904"/>
                <a:gd name="T97" fmla="*/ 132 h 1120"/>
                <a:gd name="T98" fmla="*/ 898 w 904"/>
                <a:gd name="T99" fmla="*/ 88 h 1120"/>
                <a:gd name="T100" fmla="*/ 902 w 904"/>
                <a:gd name="T101" fmla="*/ 44 h 1120"/>
                <a:gd name="T102" fmla="*/ 904 w 904"/>
                <a:gd name="T103" fmla="*/ 0 h 1120"/>
                <a:gd name="T104" fmla="*/ 392 w 904"/>
                <a:gd name="T105"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0">
                  <a:moveTo>
                    <a:pt x="392" y="0"/>
                  </a:moveTo>
                  <a:lnTo>
                    <a:pt x="392" y="0"/>
                  </a:lnTo>
                  <a:lnTo>
                    <a:pt x="388" y="52"/>
                  </a:lnTo>
                  <a:lnTo>
                    <a:pt x="382" y="104"/>
                  </a:lnTo>
                  <a:lnTo>
                    <a:pt x="372" y="156"/>
                  </a:lnTo>
                  <a:lnTo>
                    <a:pt x="358" y="206"/>
                  </a:lnTo>
                  <a:lnTo>
                    <a:pt x="342" y="254"/>
                  </a:lnTo>
                  <a:lnTo>
                    <a:pt x="324" y="302"/>
                  </a:lnTo>
                  <a:lnTo>
                    <a:pt x="302" y="348"/>
                  </a:lnTo>
                  <a:lnTo>
                    <a:pt x="278" y="392"/>
                  </a:lnTo>
                  <a:lnTo>
                    <a:pt x="252" y="434"/>
                  </a:lnTo>
                  <a:lnTo>
                    <a:pt x="222" y="476"/>
                  </a:lnTo>
                  <a:lnTo>
                    <a:pt x="190" y="514"/>
                  </a:lnTo>
                  <a:lnTo>
                    <a:pt x="156" y="552"/>
                  </a:lnTo>
                  <a:lnTo>
                    <a:pt x="120" y="586"/>
                  </a:lnTo>
                  <a:lnTo>
                    <a:pt x="82" y="620"/>
                  </a:lnTo>
                  <a:lnTo>
                    <a:pt x="42" y="650"/>
                  </a:lnTo>
                  <a:lnTo>
                    <a:pt x="0" y="678"/>
                  </a:lnTo>
                  <a:lnTo>
                    <a:pt x="256" y="1120"/>
                  </a:lnTo>
                  <a:lnTo>
                    <a:pt x="256" y="1120"/>
                  </a:lnTo>
                  <a:lnTo>
                    <a:pt x="292" y="1098"/>
                  </a:lnTo>
                  <a:lnTo>
                    <a:pt x="326" y="1074"/>
                  </a:lnTo>
                  <a:lnTo>
                    <a:pt x="360" y="1050"/>
                  </a:lnTo>
                  <a:lnTo>
                    <a:pt x="392" y="1026"/>
                  </a:lnTo>
                  <a:lnTo>
                    <a:pt x="426" y="998"/>
                  </a:lnTo>
                  <a:lnTo>
                    <a:pt x="456" y="972"/>
                  </a:lnTo>
                  <a:lnTo>
                    <a:pt x="488" y="944"/>
                  </a:lnTo>
                  <a:lnTo>
                    <a:pt x="516" y="914"/>
                  </a:lnTo>
                  <a:lnTo>
                    <a:pt x="546" y="884"/>
                  </a:lnTo>
                  <a:lnTo>
                    <a:pt x="574" y="854"/>
                  </a:lnTo>
                  <a:lnTo>
                    <a:pt x="600" y="822"/>
                  </a:lnTo>
                  <a:lnTo>
                    <a:pt x="626" y="790"/>
                  </a:lnTo>
                  <a:lnTo>
                    <a:pt x="650" y="756"/>
                  </a:lnTo>
                  <a:lnTo>
                    <a:pt x="674" y="722"/>
                  </a:lnTo>
                  <a:lnTo>
                    <a:pt x="698" y="686"/>
                  </a:lnTo>
                  <a:lnTo>
                    <a:pt x="720" y="652"/>
                  </a:lnTo>
                  <a:lnTo>
                    <a:pt x="740" y="614"/>
                  </a:lnTo>
                  <a:lnTo>
                    <a:pt x="760" y="578"/>
                  </a:lnTo>
                  <a:lnTo>
                    <a:pt x="778" y="540"/>
                  </a:lnTo>
                  <a:lnTo>
                    <a:pt x="794" y="502"/>
                  </a:lnTo>
                  <a:lnTo>
                    <a:pt x="812" y="462"/>
                  </a:lnTo>
                  <a:lnTo>
                    <a:pt x="826" y="424"/>
                  </a:lnTo>
                  <a:lnTo>
                    <a:pt x="840" y="384"/>
                  </a:lnTo>
                  <a:lnTo>
                    <a:pt x="852" y="342"/>
                  </a:lnTo>
                  <a:lnTo>
                    <a:pt x="864" y="302"/>
                  </a:lnTo>
                  <a:lnTo>
                    <a:pt x="872" y="260"/>
                  </a:lnTo>
                  <a:lnTo>
                    <a:pt x="882" y="218"/>
                  </a:lnTo>
                  <a:lnTo>
                    <a:pt x="888" y="174"/>
                  </a:lnTo>
                  <a:lnTo>
                    <a:pt x="894" y="132"/>
                  </a:lnTo>
                  <a:lnTo>
                    <a:pt x="898" y="88"/>
                  </a:lnTo>
                  <a:lnTo>
                    <a:pt x="902" y="44"/>
                  </a:lnTo>
                  <a:lnTo>
                    <a:pt x="904" y="0"/>
                  </a:lnTo>
                  <a:lnTo>
                    <a:pt x="392" y="0"/>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grpSp>
          <p:nvGrpSpPr>
            <p:cNvPr id="103" name="组合 102"/>
            <p:cNvGrpSpPr/>
            <p:nvPr/>
          </p:nvGrpSpPr>
          <p:grpSpPr>
            <a:xfrm>
              <a:off x="4938344" y="3612235"/>
              <a:ext cx="185910" cy="184873"/>
              <a:chOff x="2616200" y="414338"/>
              <a:chExt cx="1708150" cy="1698625"/>
            </a:xfrm>
          </p:grpSpPr>
          <p:sp>
            <p:nvSpPr>
              <p:cNvPr id="104"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6"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07" name="组合 106"/>
          <p:cNvGrpSpPr/>
          <p:nvPr/>
        </p:nvGrpSpPr>
        <p:grpSpPr>
          <a:xfrm>
            <a:off x="4331692" y="3138266"/>
            <a:ext cx="1051539" cy="1302961"/>
            <a:chOff x="3248595" y="2432863"/>
            <a:chExt cx="788757" cy="977221"/>
          </a:xfrm>
        </p:grpSpPr>
        <p:sp>
          <p:nvSpPr>
            <p:cNvPr id="108" name="Freeform 12"/>
            <p:cNvSpPr/>
            <p:nvPr/>
          </p:nvSpPr>
          <p:spPr bwMode="auto">
            <a:xfrm rot="1800000">
              <a:off x="3248595" y="2432863"/>
              <a:ext cx="788757" cy="977221"/>
            </a:xfrm>
            <a:custGeom>
              <a:avLst/>
              <a:gdLst>
                <a:gd name="T0" fmla="*/ 904 w 904"/>
                <a:gd name="T1" fmla="*/ 678 h 1120"/>
                <a:gd name="T2" fmla="*/ 904 w 904"/>
                <a:gd name="T3" fmla="*/ 678 h 1120"/>
                <a:gd name="T4" fmla="*/ 862 w 904"/>
                <a:gd name="T5" fmla="*/ 650 h 1120"/>
                <a:gd name="T6" fmla="*/ 822 w 904"/>
                <a:gd name="T7" fmla="*/ 620 h 1120"/>
                <a:gd name="T8" fmla="*/ 784 w 904"/>
                <a:gd name="T9" fmla="*/ 586 h 1120"/>
                <a:gd name="T10" fmla="*/ 748 w 904"/>
                <a:gd name="T11" fmla="*/ 552 h 1120"/>
                <a:gd name="T12" fmla="*/ 714 w 904"/>
                <a:gd name="T13" fmla="*/ 514 h 1120"/>
                <a:gd name="T14" fmla="*/ 682 w 904"/>
                <a:gd name="T15" fmla="*/ 476 h 1120"/>
                <a:gd name="T16" fmla="*/ 652 w 904"/>
                <a:gd name="T17" fmla="*/ 434 h 1120"/>
                <a:gd name="T18" fmla="*/ 626 w 904"/>
                <a:gd name="T19" fmla="*/ 392 h 1120"/>
                <a:gd name="T20" fmla="*/ 602 w 904"/>
                <a:gd name="T21" fmla="*/ 348 h 1120"/>
                <a:gd name="T22" fmla="*/ 580 w 904"/>
                <a:gd name="T23" fmla="*/ 302 h 1120"/>
                <a:gd name="T24" fmla="*/ 562 w 904"/>
                <a:gd name="T25" fmla="*/ 254 h 1120"/>
                <a:gd name="T26" fmla="*/ 546 w 904"/>
                <a:gd name="T27" fmla="*/ 206 h 1120"/>
                <a:gd name="T28" fmla="*/ 532 w 904"/>
                <a:gd name="T29" fmla="*/ 156 h 1120"/>
                <a:gd name="T30" fmla="*/ 522 w 904"/>
                <a:gd name="T31" fmla="*/ 104 h 1120"/>
                <a:gd name="T32" fmla="*/ 516 w 904"/>
                <a:gd name="T33" fmla="*/ 52 h 1120"/>
                <a:gd name="T34" fmla="*/ 512 w 904"/>
                <a:gd name="T35" fmla="*/ 0 h 1120"/>
                <a:gd name="T36" fmla="*/ 0 w 904"/>
                <a:gd name="T37" fmla="*/ 0 h 1120"/>
                <a:gd name="T38" fmla="*/ 0 w 904"/>
                <a:gd name="T39" fmla="*/ 0 h 1120"/>
                <a:gd name="T40" fmla="*/ 2 w 904"/>
                <a:gd name="T41" fmla="*/ 44 h 1120"/>
                <a:gd name="T42" fmla="*/ 6 w 904"/>
                <a:gd name="T43" fmla="*/ 88 h 1120"/>
                <a:gd name="T44" fmla="*/ 10 w 904"/>
                <a:gd name="T45" fmla="*/ 132 h 1120"/>
                <a:gd name="T46" fmla="*/ 16 w 904"/>
                <a:gd name="T47" fmla="*/ 174 h 1120"/>
                <a:gd name="T48" fmla="*/ 22 w 904"/>
                <a:gd name="T49" fmla="*/ 218 h 1120"/>
                <a:gd name="T50" fmla="*/ 32 w 904"/>
                <a:gd name="T51" fmla="*/ 260 h 1120"/>
                <a:gd name="T52" fmla="*/ 40 w 904"/>
                <a:gd name="T53" fmla="*/ 302 h 1120"/>
                <a:gd name="T54" fmla="*/ 52 w 904"/>
                <a:gd name="T55" fmla="*/ 342 h 1120"/>
                <a:gd name="T56" fmla="*/ 64 w 904"/>
                <a:gd name="T57" fmla="*/ 384 h 1120"/>
                <a:gd name="T58" fmla="*/ 78 w 904"/>
                <a:gd name="T59" fmla="*/ 424 h 1120"/>
                <a:gd name="T60" fmla="*/ 92 w 904"/>
                <a:gd name="T61" fmla="*/ 462 h 1120"/>
                <a:gd name="T62" fmla="*/ 110 w 904"/>
                <a:gd name="T63" fmla="*/ 502 h 1120"/>
                <a:gd name="T64" fmla="*/ 126 w 904"/>
                <a:gd name="T65" fmla="*/ 540 h 1120"/>
                <a:gd name="T66" fmla="*/ 144 w 904"/>
                <a:gd name="T67" fmla="*/ 578 h 1120"/>
                <a:gd name="T68" fmla="*/ 164 w 904"/>
                <a:gd name="T69" fmla="*/ 614 h 1120"/>
                <a:gd name="T70" fmla="*/ 184 w 904"/>
                <a:gd name="T71" fmla="*/ 652 h 1120"/>
                <a:gd name="T72" fmla="*/ 206 w 904"/>
                <a:gd name="T73" fmla="*/ 686 h 1120"/>
                <a:gd name="T74" fmla="*/ 230 w 904"/>
                <a:gd name="T75" fmla="*/ 722 h 1120"/>
                <a:gd name="T76" fmla="*/ 254 w 904"/>
                <a:gd name="T77" fmla="*/ 756 h 1120"/>
                <a:gd name="T78" fmla="*/ 278 w 904"/>
                <a:gd name="T79" fmla="*/ 790 h 1120"/>
                <a:gd name="T80" fmla="*/ 304 w 904"/>
                <a:gd name="T81" fmla="*/ 822 h 1120"/>
                <a:gd name="T82" fmla="*/ 330 w 904"/>
                <a:gd name="T83" fmla="*/ 854 h 1120"/>
                <a:gd name="T84" fmla="*/ 358 w 904"/>
                <a:gd name="T85" fmla="*/ 884 h 1120"/>
                <a:gd name="T86" fmla="*/ 388 w 904"/>
                <a:gd name="T87" fmla="*/ 914 h 1120"/>
                <a:gd name="T88" fmla="*/ 416 w 904"/>
                <a:gd name="T89" fmla="*/ 944 h 1120"/>
                <a:gd name="T90" fmla="*/ 448 w 904"/>
                <a:gd name="T91" fmla="*/ 972 h 1120"/>
                <a:gd name="T92" fmla="*/ 478 w 904"/>
                <a:gd name="T93" fmla="*/ 998 h 1120"/>
                <a:gd name="T94" fmla="*/ 512 w 904"/>
                <a:gd name="T95" fmla="*/ 1026 h 1120"/>
                <a:gd name="T96" fmla="*/ 544 w 904"/>
                <a:gd name="T97" fmla="*/ 1050 h 1120"/>
                <a:gd name="T98" fmla="*/ 578 w 904"/>
                <a:gd name="T99" fmla="*/ 1074 h 1120"/>
                <a:gd name="T100" fmla="*/ 612 w 904"/>
                <a:gd name="T101" fmla="*/ 1098 h 1120"/>
                <a:gd name="T102" fmla="*/ 648 w 904"/>
                <a:gd name="T103" fmla="*/ 1120 h 1120"/>
                <a:gd name="T104" fmla="*/ 904 w 904"/>
                <a:gd name="T105" fmla="*/ 678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0">
                  <a:moveTo>
                    <a:pt x="904" y="678"/>
                  </a:moveTo>
                  <a:lnTo>
                    <a:pt x="904" y="678"/>
                  </a:lnTo>
                  <a:lnTo>
                    <a:pt x="862" y="650"/>
                  </a:lnTo>
                  <a:lnTo>
                    <a:pt x="822" y="620"/>
                  </a:lnTo>
                  <a:lnTo>
                    <a:pt x="784" y="586"/>
                  </a:lnTo>
                  <a:lnTo>
                    <a:pt x="748" y="552"/>
                  </a:lnTo>
                  <a:lnTo>
                    <a:pt x="714" y="514"/>
                  </a:lnTo>
                  <a:lnTo>
                    <a:pt x="682" y="476"/>
                  </a:lnTo>
                  <a:lnTo>
                    <a:pt x="652" y="434"/>
                  </a:lnTo>
                  <a:lnTo>
                    <a:pt x="626" y="392"/>
                  </a:lnTo>
                  <a:lnTo>
                    <a:pt x="602" y="348"/>
                  </a:lnTo>
                  <a:lnTo>
                    <a:pt x="580" y="302"/>
                  </a:lnTo>
                  <a:lnTo>
                    <a:pt x="562" y="254"/>
                  </a:lnTo>
                  <a:lnTo>
                    <a:pt x="546" y="206"/>
                  </a:lnTo>
                  <a:lnTo>
                    <a:pt x="532" y="156"/>
                  </a:lnTo>
                  <a:lnTo>
                    <a:pt x="522" y="104"/>
                  </a:lnTo>
                  <a:lnTo>
                    <a:pt x="516" y="52"/>
                  </a:lnTo>
                  <a:lnTo>
                    <a:pt x="512" y="0"/>
                  </a:lnTo>
                  <a:lnTo>
                    <a:pt x="0" y="0"/>
                  </a:lnTo>
                  <a:lnTo>
                    <a:pt x="0" y="0"/>
                  </a:lnTo>
                  <a:lnTo>
                    <a:pt x="2" y="44"/>
                  </a:lnTo>
                  <a:lnTo>
                    <a:pt x="6" y="88"/>
                  </a:lnTo>
                  <a:lnTo>
                    <a:pt x="10" y="132"/>
                  </a:lnTo>
                  <a:lnTo>
                    <a:pt x="16" y="174"/>
                  </a:lnTo>
                  <a:lnTo>
                    <a:pt x="22" y="218"/>
                  </a:lnTo>
                  <a:lnTo>
                    <a:pt x="32" y="260"/>
                  </a:lnTo>
                  <a:lnTo>
                    <a:pt x="40" y="302"/>
                  </a:lnTo>
                  <a:lnTo>
                    <a:pt x="52" y="342"/>
                  </a:lnTo>
                  <a:lnTo>
                    <a:pt x="64" y="384"/>
                  </a:lnTo>
                  <a:lnTo>
                    <a:pt x="78" y="424"/>
                  </a:lnTo>
                  <a:lnTo>
                    <a:pt x="92" y="462"/>
                  </a:lnTo>
                  <a:lnTo>
                    <a:pt x="110" y="502"/>
                  </a:lnTo>
                  <a:lnTo>
                    <a:pt x="126" y="540"/>
                  </a:lnTo>
                  <a:lnTo>
                    <a:pt x="144" y="578"/>
                  </a:lnTo>
                  <a:lnTo>
                    <a:pt x="164" y="614"/>
                  </a:lnTo>
                  <a:lnTo>
                    <a:pt x="184" y="652"/>
                  </a:lnTo>
                  <a:lnTo>
                    <a:pt x="206" y="686"/>
                  </a:lnTo>
                  <a:lnTo>
                    <a:pt x="230" y="722"/>
                  </a:lnTo>
                  <a:lnTo>
                    <a:pt x="254" y="756"/>
                  </a:lnTo>
                  <a:lnTo>
                    <a:pt x="278" y="790"/>
                  </a:lnTo>
                  <a:lnTo>
                    <a:pt x="304" y="822"/>
                  </a:lnTo>
                  <a:lnTo>
                    <a:pt x="330" y="854"/>
                  </a:lnTo>
                  <a:lnTo>
                    <a:pt x="358" y="884"/>
                  </a:lnTo>
                  <a:lnTo>
                    <a:pt x="388" y="914"/>
                  </a:lnTo>
                  <a:lnTo>
                    <a:pt x="416" y="944"/>
                  </a:lnTo>
                  <a:lnTo>
                    <a:pt x="448" y="972"/>
                  </a:lnTo>
                  <a:lnTo>
                    <a:pt x="478" y="998"/>
                  </a:lnTo>
                  <a:lnTo>
                    <a:pt x="512" y="1026"/>
                  </a:lnTo>
                  <a:lnTo>
                    <a:pt x="544" y="1050"/>
                  </a:lnTo>
                  <a:lnTo>
                    <a:pt x="578" y="1074"/>
                  </a:lnTo>
                  <a:lnTo>
                    <a:pt x="612" y="1098"/>
                  </a:lnTo>
                  <a:lnTo>
                    <a:pt x="648" y="1120"/>
                  </a:lnTo>
                  <a:lnTo>
                    <a:pt x="904" y="678"/>
                  </a:lnTo>
                  <a:close/>
                </a:path>
              </a:pathLst>
            </a:custGeom>
            <a:solidFill>
              <a:schemeClr val="accent6"/>
            </a:solidFill>
            <a:ln>
              <a:noFill/>
            </a:ln>
          </p:spPr>
          <p:txBody>
            <a:bodyPr vert="horz" wrap="square" lIns="91440" tIns="45720" rIns="91440" bIns="45720" numCol="1" anchor="t" anchorCtr="0" compatLnSpc="1"/>
            <a:lstStyle/>
            <a:p>
              <a:endParaRPr lang="zh-CN" altLang="en-US"/>
            </a:p>
          </p:txBody>
        </p:sp>
        <p:grpSp>
          <p:nvGrpSpPr>
            <p:cNvPr id="109" name="组合 108"/>
            <p:cNvGrpSpPr/>
            <p:nvPr/>
          </p:nvGrpSpPr>
          <p:grpSpPr>
            <a:xfrm>
              <a:off x="3519105" y="2770296"/>
              <a:ext cx="206643" cy="184873"/>
              <a:chOff x="4987925" y="414338"/>
              <a:chExt cx="1898650" cy="1698625"/>
            </a:xfrm>
          </p:grpSpPr>
          <p:sp>
            <p:nvSpPr>
              <p:cNvPr id="110"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1"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2"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13" name="组合 112"/>
          <p:cNvGrpSpPr/>
          <p:nvPr/>
        </p:nvGrpSpPr>
        <p:grpSpPr>
          <a:xfrm>
            <a:off x="4739122" y="4404985"/>
            <a:ext cx="1507517" cy="709649"/>
            <a:chOff x="3554207" y="3382902"/>
            <a:chExt cx="1130785" cy="532237"/>
          </a:xfrm>
        </p:grpSpPr>
        <p:sp>
          <p:nvSpPr>
            <p:cNvPr id="114" name="Freeform 11"/>
            <p:cNvSpPr/>
            <p:nvPr/>
          </p:nvSpPr>
          <p:spPr bwMode="auto">
            <a:xfrm rot="1800000">
              <a:off x="3554207" y="3382902"/>
              <a:ext cx="1130785" cy="532237"/>
            </a:xfrm>
            <a:custGeom>
              <a:avLst/>
              <a:gdLst>
                <a:gd name="T0" fmla="*/ 1040 w 1296"/>
                <a:gd name="T1" fmla="*/ 0 h 610"/>
                <a:gd name="T2" fmla="*/ 1040 w 1296"/>
                <a:gd name="T3" fmla="*/ 0 h 610"/>
                <a:gd name="T4" fmla="*/ 994 w 1296"/>
                <a:gd name="T5" fmla="*/ 22 h 610"/>
                <a:gd name="T6" fmla="*/ 948 w 1296"/>
                <a:gd name="T7" fmla="*/ 42 h 610"/>
                <a:gd name="T8" fmla="*/ 902 w 1296"/>
                <a:gd name="T9" fmla="*/ 60 h 610"/>
                <a:gd name="T10" fmla="*/ 852 w 1296"/>
                <a:gd name="T11" fmla="*/ 74 h 610"/>
                <a:gd name="T12" fmla="*/ 804 w 1296"/>
                <a:gd name="T13" fmla="*/ 84 h 610"/>
                <a:gd name="T14" fmla="*/ 752 w 1296"/>
                <a:gd name="T15" fmla="*/ 92 h 610"/>
                <a:gd name="T16" fmla="*/ 700 w 1296"/>
                <a:gd name="T17" fmla="*/ 98 h 610"/>
                <a:gd name="T18" fmla="*/ 648 w 1296"/>
                <a:gd name="T19" fmla="*/ 98 h 610"/>
                <a:gd name="T20" fmla="*/ 648 w 1296"/>
                <a:gd name="T21" fmla="*/ 98 h 610"/>
                <a:gd name="T22" fmla="*/ 596 w 1296"/>
                <a:gd name="T23" fmla="*/ 98 h 610"/>
                <a:gd name="T24" fmla="*/ 544 w 1296"/>
                <a:gd name="T25" fmla="*/ 92 h 610"/>
                <a:gd name="T26" fmla="*/ 492 w 1296"/>
                <a:gd name="T27" fmla="*/ 84 h 610"/>
                <a:gd name="T28" fmla="*/ 442 w 1296"/>
                <a:gd name="T29" fmla="*/ 74 h 610"/>
                <a:gd name="T30" fmla="*/ 394 w 1296"/>
                <a:gd name="T31" fmla="*/ 60 h 610"/>
                <a:gd name="T32" fmla="*/ 348 w 1296"/>
                <a:gd name="T33" fmla="*/ 42 h 610"/>
                <a:gd name="T34" fmla="*/ 302 w 1296"/>
                <a:gd name="T35" fmla="*/ 22 h 610"/>
                <a:gd name="T36" fmla="*/ 256 w 1296"/>
                <a:gd name="T37" fmla="*/ 0 h 610"/>
                <a:gd name="T38" fmla="*/ 0 w 1296"/>
                <a:gd name="T39" fmla="*/ 444 h 610"/>
                <a:gd name="T40" fmla="*/ 0 w 1296"/>
                <a:gd name="T41" fmla="*/ 444 h 610"/>
                <a:gd name="T42" fmla="*/ 38 w 1296"/>
                <a:gd name="T43" fmla="*/ 462 h 610"/>
                <a:gd name="T44" fmla="*/ 74 w 1296"/>
                <a:gd name="T45" fmla="*/ 482 h 610"/>
                <a:gd name="T46" fmla="*/ 112 w 1296"/>
                <a:gd name="T47" fmla="*/ 498 h 610"/>
                <a:gd name="T48" fmla="*/ 150 w 1296"/>
                <a:gd name="T49" fmla="*/ 514 h 610"/>
                <a:gd name="T50" fmla="*/ 188 w 1296"/>
                <a:gd name="T51" fmla="*/ 530 h 610"/>
                <a:gd name="T52" fmla="*/ 228 w 1296"/>
                <a:gd name="T53" fmla="*/ 542 h 610"/>
                <a:gd name="T54" fmla="*/ 268 w 1296"/>
                <a:gd name="T55" fmla="*/ 556 h 610"/>
                <a:gd name="T56" fmla="*/ 308 w 1296"/>
                <a:gd name="T57" fmla="*/ 566 h 610"/>
                <a:gd name="T58" fmla="*/ 350 w 1296"/>
                <a:gd name="T59" fmla="*/ 576 h 610"/>
                <a:gd name="T60" fmla="*/ 390 w 1296"/>
                <a:gd name="T61" fmla="*/ 586 h 610"/>
                <a:gd name="T62" fmla="*/ 432 w 1296"/>
                <a:gd name="T63" fmla="*/ 592 h 610"/>
                <a:gd name="T64" fmla="*/ 474 w 1296"/>
                <a:gd name="T65" fmla="*/ 600 h 610"/>
                <a:gd name="T66" fmla="*/ 518 w 1296"/>
                <a:gd name="T67" fmla="*/ 604 h 610"/>
                <a:gd name="T68" fmla="*/ 560 w 1296"/>
                <a:gd name="T69" fmla="*/ 608 h 610"/>
                <a:gd name="T70" fmla="*/ 604 w 1296"/>
                <a:gd name="T71" fmla="*/ 610 h 610"/>
                <a:gd name="T72" fmla="*/ 648 w 1296"/>
                <a:gd name="T73" fmla="*/ 610 h 610"/>
                <a:gd name="T74" fmla="*/ 648 w 1296"/>
                <a:gd name="T75" fmla="*/ 610 h 610"/>
                <a:gd name="T76" fmla="*/ 692 w 1296"/>
                <a:gd name="T77" fmla="*/ 610 h 610"/>
                <a:gd name="T78" fmla="*/ 736 w 1296"/>
                <a:gd name="T79" fmla="*/ 608 h 610"/>
                <a:gd name="T80" fmla="*/ 778 w 1296"/>
                <a:gd name="T81" fmla="*/ 604 h 610"/>
                <a:gd name="T82" fmla="*/ 822 w 1296"/>
                <a:gd name="T83" fmla="*/ 600 h 610"/>
                <a:gd name="T84" fmla="*/ 864 w 1296"/>
                <a:gd name="T85" fmla="*/ 592 h 610"/>
                <a:gd name="T86" fmla="*/ 906 w 1296"/>
                <a:gd name="T87" fmla="*/ 586 h 610"/>
                <a:gd name="T88" fmla="*/ 946 w 1296"/>
                <a:gd name="T89" fmla="*/ 576 h 610"/>
                <a:gd name="T90" fmla="*/ 988 w 1296"/>
                <a:gd name="T91" fmla="*/ 566 h 610"/>
                <a:gd name="T92" fmla="*/ 1028 w 1296"/>
                <a:gd name="T93" fmla="*/ 556 h 610"/>
                <a:gd name="T94" fmla="*/ 1068 w 1296"/>
                <a:gd name="T95" fmla="*/ 542 h 610"/>
                <a:gd name="T96" fmla="*/ 1108 w 1296"/>
                <a:gd name="T97" fmla="*/ 530 h 610"/>
                <a:gd name="T98" fmla="*/ 1146 w 1296"/>
                <a:gd name="T99" fmla="*/ 514 h 610"/>
                <a:gd name="T100" fmla="*/ 1184 w 1296"/>
                <a:gd name="T101" fmla="*/ 498 h 610"/>
                <a:gd name="T102" fmla="*/ 1222 w 1296"/>
                <a:gd name="T103" fmla="*/ 482 h 610"/>
                <a:gd name="T104" fmla="*/ 1258 w 1296"/>
                <a:gd name="T105" fmla="*/ 462 h 610"/>
                <a:gd name="T106" fmla="*/ 1296 w 1296"/>
                <a:gd name="T107" fmla="*/ 444 h 610"/>
                <a:gd name="T108" fmla="*/ 1040 w 1296"/>
                <a:gd name="T109"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6" h="610">
                  <a:moveTo>
                    <a:pt x="1040" y="0"/>
                  </a:moveTo>
                  <a:lnTo>
                    <a:pt x="1040" y="0"/>
                  </a:lnTo>
                  <a:lnTo>
                    <a:pt x="994" y="22"/>
                  </a:lnTo>
                  <a:lnTo>
                    <a:pt x="948" y="42"/>
                  </a:lnTo>
                  <a:lnTo>
                    <a:pt x="902" y="60"/>
                  </a:lnTo>
                  <a:lnTo>
                    <a:pt x="852" y="74"/>
                  </a:lnTo>
                  <a:lnTo>
                    <a:pt x="804" y="84"/>
                  </a:lnTo>
                  <a:lnTo>
                    <a:pt x="752" y="92"/>
                  </a:lnTo>
                  <a:lnTo>
                    <a:pt x="700" y="98"/>
                  </a:lnTo>
                  <a:lnTo>
                    <a:pt x="648" y="98"/>
                  </a:lnTo>
                  <a:lnTo>
                    <a:pt x="648" y="98"/>
                  </a:lnTo>
                  <a:lnTo>
                    <a:pt x="596" y="98"/>
                  </a:lnTo>
                  <a:lnTo>
                    <a:pt x="544" y="92"/>
                  </a:lnTo>
                  <a:lnTo>
                    <a:pt x="492" y="84"/>
                  </a:lnTo>
                  <a:lnTo>
                    <a:pt x="442" y="74"/>
                  </a:lnTo>
                  <a:lnTo>
                    <a:pt x="394" y="60"/>
                  </a:lnTo>
                  <a:lnTo>
                    <a:pt x="348" y="42"/>
                  </a:lnTo>
                  <a:lnTo>
                    <a:pt x="302" y="22"/>
                  </a:lnTo>
                  <a:lnTo>
                    <a:pt x="256" y="0"/>
                  </a:lnTo>
                  <a:lnTo>
                    <a:pt x="0" y="444"/>
                  </a:lnTo>
                  <a:lnTo>
                    <a:pt x="0" y="444"/>
                  </a:lnTo>
                  <a:lnTo>
                    <a:pt x="38" y="462"/>
                  </a:lnTo>
                  <a:lnTo>
                    <a:pt x="74" y="482"/>
                  </a:lnTo>
                  <a:lnTo>
                    <a:pt x="112" y="498"/>
                  </a:lnTo>
                  <a:lnTo>
                    <a:pt x="150" y="514"/>
                  </a:lnTo>
                  <a:lnTo>
                    <a:pt x="188" y="530"/>
                  </a:lnTo>
                  <a:lnTo>
                    <a:pt x="228" y="542"/>
                  </a:lnTo>
                  <a:lnTo>
                    <a:pt x="268" y="556"/>
                  </a:lnTo>
                  <a:lnTo>
                    <a:pt x="308" y="566"/>
                  </a:lnTo>
                  <a:lnTo>
                    <a:pt x="350" y="576"/>
                  </a:lnTo>
                  <a:lnTo>
                    <a:pt x="390" y="586"/>
                  </a:lnTo>
                  <a:lnTo>
                    <a:pt x="432" y="592"/>
                  </a:lnTo>
                  <a:lnTo>
                    <a:pt x="474" y="600"/>
                  </a:lnTo>
                  <a:lnTo>
                    <a:pt x="518" y="604"/>
                  </a:lnTo>
                  <a:lnTo>
                    <a:pt x="560" y="608"/>
                  </a:lnTo>
                  <a:lnTo>
                    <a:pt x="604" y="610"/>
                  </a:lnTo>
                  <a:lnTo>
                    <a:pt x="648" y="610"/>
                  </a:lnTo>
                  <a:lnTo>
                    <a:pt x="648" y="610"/>
                  </a:lnTo>
                  <a:lnTo>
                    <a:pt x="692" y="610"/>
                  </a:lnTo>
                  <a:lnTo>
                    <a:pt x="736" y="608"/>
                  </a:lnTo>
                  <a:lnTo>
                    <a:pt x="778" y="604"/>
                  </a:lnTo>
                  <a:lnTo>
                    <a:pt x="822" y="600"/>
                  </a:lnTo>
                  <a:lnTo>
                    <a:pt x="864" y="592"/>
                  </a:lnTo>
                  <a:lnTo>
                    <a:pt x="906" y="586"/>
                  </a:lnTo>
                  <a:lnTo>
                    <a:pt x="946" y="576"/>
                  </a:lnTo>
                  <a:lnTo>
                    <a:pt x="988" y="566"/>
                  </a:lnTo>
                  <a:lnTo>
                    <a:pt x="1028" y="556"/>
                  </a:lnTo>
                  <a:lnTo>
                    <a:pt x="1068" y="542"/>
                  </a:lnTo>
                  <a:lnTo>
                    <a:pt x="1108" y="530"/>
                  </a:lnTo>
                  <a:lnTo>
                    <a:pt x="1146" y="514"/>
                  </a:lnTo>
                  <a:lnTo>
                    <a:pt x="1184" y="498"/>
                  </a:lnTo>
                  <a:lnTo>
                    <a:pt x="1222" y="482"/>
                  </a:lnTo>
                  <a:lnTo>
                    <a:pt x="1258" y="462"/>
                  </a:lnTo>
                  <a:lnTo>
                    <a:pt x="1296" y="444"/>
                  </a:lnTo>
                  <a:lnTo>
                    <a:pt x="104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nvGrpSpPr>
            <p:cNvPr id="115" name="组合 114"/>
            <p:cNvGrpSpPr/>
            <p:nvPr/>
          </p:nvGrpSpPr>
          <p:grpSpPr>
            <a:xfrm>
              <a:off x="4007724" y="3587560"/>
              <a:ext cx="187983" cy="184873"/>
              <a:chOff x="5032375" y="3027363"/>
              <a:chExt cx="1727200" cy="1698625"/>
            </a:xfrm>
          </p:grpSpPr>
          <p:sp>
            <p:nvSpPr>
              <p:cNvPr id="116"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7"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8"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9"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0"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21" name="组合 120"/>
          <p:cNvGrpSpPr/>
          <p:nvPr/>
        </p:nvGrpSpPr>
        <p:grpSpPr>
          <a:xfrm>
            <a:off x="6808191" y="2988680"/>
            <a:ext cx="1051539" cy="1305288"/>
            <a:chOff x="5106211" y="2320675"/>
            <a:chExt cx="788757" cy="978966"/>
          </a:xfrm>
        </p:grpSpPr>
        <p:sp>
          <p:nvSpPr>
            <p:cNvPr id="122" name="Freeform 9"/>
            <p:cNvSpPr/>
            <p:nvPr/>
          </p:nvSpPr>
          <p:spPr bwMode="auto">
            <a:xfrm rot="1800000">
              <a:off x="5106211" y="2320675"/>
              <a:ext cx="788757" cy="978966"/>
            </a:xfrm>
            <a:custGeom>
              <a:avLst/>
              <a:gdLst>
                <a:gd name="T0" fmla="*/ 0 w 904"/>
                <a:gd name="T1" fmla="*/ 444 h 1122"/>
                <a:gd name="T2" fmla="*/ 0 w 904"/>
                <a:gd name="T3" fmla="*/ 444 h 1122"/>
                <a:gd name="T4" fmla="*/ 42 w 904"/>
                <a:gd name="T5" fmla="*/ 472 h 1122"/>
                <a:gd name="T6" fmla="*/ 82 w 904"/>
                <a:gd name="T7" fmla="*/ 502 h 1122"/>
                <a:gd name="T8" fmla="*/ 120 w 904"/>
                <a:gd name="T9" fmla="*/ 534 h 1122"/>
                <a:gd name="T10" fmla="*/ 156 w 904"/>
                <a:gd name="T11" fmla="*/ 568 h 1122"/>
                <a:gd name="T12" fmla="*/ 190 w 904"/>
                <a:gd name="T13" fmla="*/ 606 h 1122"/>
                <a:gd name="T14" fmla="*/ 222 w 904"/>
                <a:gd name="T15" fmla="*/ 644 h 1122"/>
                <a:gd name="T16" fmla="*/ 252 w 904"/>
                <a:gd name="T17" fmla="*/ 686 h 1122"/>
                <a:gd name="T18" fmla="*/ 278 w 904"/>
                <a:gd name="T19" fmla="*/ 728 h 1122"/>
                <a:gd name="T20" fmla="*/ 302 w 904"/>
                <a:gd name="T21" fmla="*/ 772 h 1122"/>
                <a:gd name="T22" fmla="*/ 324 w 904"/>
                <a:gd name="T23" fmla="*/ 818 h 1122"/>
                <a:gd name="T24" fmla="*/ 342 w 904"/>
                <a:gd name="T25" fmla="*/ 866 h 1122"/>
                <a:gd name="T26" fmla="*/ 358 w 904"/>
                <a:gd name="T27" fmla="*/ 914 h 1122"/>
                <a:gd name="T28" fmla="*/ 372 w 904"/>
                <a:gd name="T29" fmla="*/ 964 h 1122"/>
                <a:gd name="T30" fmla="*/ 382 w 904"/>
                <a:gd name="T31" fmla="*/ 1016 h 1122"/>
                <a:gd name="T32" fmla="*/ 388 w 904"/>
                <a:gd name="T33" fmla="*/ 1068 h 1122"/>
                <a:gd name="T34" fmla="*/ 392 w 904"/>
                <a:gd name="T35" fmla="*/ 1122 h 1122"/>
                <a:gd name="T36" fmla="*/ 904 w 904"/>
                <a:gd name="T37" fmla="*/ 1122 h 1122"/>
                <a:gd name="T38" fmla="*/ 904 w 904"/>
                <a:gd name="T39" fmla="*/ 1122 h 1122"/>
                <a:gd name="T40" fmla="*/ 902 w 904"/>
                <a:gd name="T41" fmla="*/ 1076 h 1122"/>
                <a:gd name="T42" fmla="*/ 898 w 904"/>
                <a:gd name="T43" fmla="*/ 1032 h 1122"/>
                <a:gd name="T44" fmla="*/ 894 w 904"/>
                <a:gd name="T45" fmla="*/ 990 h 1122"/>
                <a:gd name="T46" fmla="*/ 888 w 904"/>
                <a:gd name="T47" fmla="*/ 946 h 1122"/>
                <a:gd name="T48" fmla="*/ 882 w 904"/>
                <a:gd name="T49" fmla="*/ 904 h 1122"/>
                <a:gd name="T50" fmla="*/ 872 w 904"/>
                <a:gd name="T51" fmla="*/ 862 h 1122"/>
                <a:gd name="T52" fmla="*/ 864 w 904"/>
                <a:gd name="T53" fmla="*/ 820 h 1122"/>
                <a:gd name="T54" fmla="*/ 852 w 904"/>
                <a:gd name="T55" fmla="*/ 778 h 1122"/>
                <a:gd name="T56" fmla="*/ 840 w 904"/>
                <a:gd name="T57" fmla="*/ 738 h 1122"/>
                <a:gd name="T58" fmla="*/ 826 w 904"/>
                <a:gd name="T59" fmla="*/ 698 h 1122"/>
                <a:gd name="T60" fmla="*/ 812 w 904"/>
                <a:gd name="T61" fmla="*/ 658 h 1122"/>
                <a:gd name="T62" fmla="*/ 794 w 904"/>
                <a:gd name="T63" fmla="*/ 618 h 1122"/>
                <a:gd name="T64" fmla="*/ 778 w 904"/>
                <a:gd name="T65" fmla="*/ 580 h 1122"/>
                <a:gd name="T66" fmla="*/ 760 w 904"/>
                <a:gd name="T67" fmla="*/ 542 h 1122"/>
                <a:gd name="T68" fmla="*/ 740 w 904"/>
                <a:gd name="T69" fmla="*/ 506 h 1122"/>
                <a:gd name="T70" fmla="*/ 720 w 904"/>
                <a:gd name="T71" fmla="*/ 470 h 1122"/>
                <a:gd name="T72" fmla="*/ 698 w 904"/>
                <a:gd name="T73" fmla="*/ 434 h 1122"/>
                <a:gd name="T74" fmla="*/ 674 w 904"/>
                <a:gd name="T75" fmla="*/ 398 h 1122"/>
                <a:gd name="T76" fmla="*/ 650 w 904"/>
                <a:gd name="T77" fmla="*/ 364 h 1122"/>
                <a:gd name="T78" fmla="*/ 626 w 904"/>
                <a:gd name="T79" fmla="*/ 332 h 1122"/>
                <a:gd name="T80" fmla="*/ 600 w 904"/>
                <a:gd name="T81" fmla="*/ 298 h 1122"/>
                <a:gd name="T82" fmla="*/ 574 w 904"/>
                <a:gd name="T83" fmla="*/ 266 h 1122"/>
                <a:gd name="T84" fmla="*/ 546 w 904"/>
                <a:gd name="T85" fmla="*/ 236 h 1122"/>
                <a:gd name="T86" fmla="*/ 516 w 904"/>
                <a:gd name="T87" fmla="*/ 206 h 1122"/>
                <a:gd name="T88" fmla="*/ 488 w 904"/>
                <a:gd name="T89" fmla="*/ 176 h 1122"/>
                <a:gd name="T90" fmla="*/ 456 w 904"/>
                <a:gd name="T91" fmla="*/ 148 h 1122"/>
                <a:gd name="T92" fmla="*/ 426 w 904"/>
                <a:gd name="T93" fmla="*/ 122 h 1122"/>
                <a:gd name="T94" fmla="*/ 392 w 904"/>
                <a:gd name="T95" fmla="*/ 96 h 1122"/>
                <a:gd name="T96" fmla="*/ 360 w 904"/>
                <a:gd name="T97" fmla="*/ 70 h 1122"/>
                <a:gd name="T98" fmla="*/ 326 w 904"/>
                <a:gd name="T99" fmla="*/ 46 h 1122"/>
                <a:gd name="T100" fmla="*/ 292 w 904"/>
                <a:gd name="T101" fmla="*/ 22 h 1122"/>
                <a:gd name="T102" fmla="*/ 256 w 904"/>
                <a:gd name="T103" fmla="*/ 0 h 1122"/>
                <a:gd name="T104" fmla="*/ 0 w 904"/>
                <a:gd name="T105" fmla="*/ 44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4" h="1122">
                  <a:moveTo>
                    <a:pt x="0" y="444"/>
                  </a:moveTo>
                  <a:lnTo>
                    <a:pt x="0" y="444"/>
                  </a:lnTo>
                  <a:lnTo>
                    <a:pt x="42" y="472"/>
                  </a:lnTo>
                  <a:lnTo>
                    <a:pt x="82" y="502"/>
                  </a:lnTo>
                  <a:lnTo>
                    <a:pt x="120" y="534"/>
                  </a:lnTo>
                  <a:lnTo>
                    <a:pt x="156" y="568"/>
                  </a:lnTo>
                  <a:lnTo>
                    <a:pt x="190" y="606"/>
                  </a:lnTo>
                  <a:lnTo>
                    <a:pt x="222" y="644"/>
                  </a:lnTo>
                  <a:lnTo>
                    <a:pt x="252" y="686"/>
                  </a:lnTo>
                  <a:lnTo>
                    <a:pt x="278" y="728"/>
                  </a:lnTo>
                  <a:lnTo>
                    <a:pt x="302" y="772"/>
                  </a:lnTo>
                  <a:lnTo>
                    <a:pt x="324" y="818"/>
                  </a:lnTo>
                  <a:lnTo>
                    <a:pt x="342" y="866"/>
                  </a:lnTo>
                  <a:lnTo>
                    <a:pt x="358" y="914"/>
                  </a:lnTo>
                  <a:lnTo>
                    <a:pt x="372" y="964"/>
                  </a:lnTo>
                  <a:lnTo>
                    <a:pt x="382" y="1016"/>
                  </a:lnTo>
                  <a:lnTo>
                    <a:pt x="388" y="1068"/>
                  </a:lnTo>
                  <a:lnTo>
                    <a:pt x="392" y="1122"/>
                  </a:lnTo>
                  <a:lnTo>
                    <a:pt x="904" y="1122"/>
                  </a:lnTo>
                  <a:lnTo>
                    <a:pt x="904" y="1122"/>
                  </a:lnTo>
                  <a:lnTo>
                    <a:pt x="902" y="1076"/>
                  </a:lnTo>
                  <a:lnTo>
                    <a:pt x="898" y="1032"/>
                  </a:lnTo>
                  <a:lnTo>
                    <a:pt x="894" y="990"/>
                  </a:lnTo>
                  <a:lnTo>
                    <a:pt x="888" y="946"/>
                  </a:lnTo>
                  <a:lnTo>
                    <a:pt x="882" y="904"/>
                  </a:lnTo>
                  <a:lnTo>
                    <a:pt x="872" y="862"/>
                  </a:lnTo>
                  <a:lnTo>
                    <a:pt x="864" y="820"/>
                  </a:lnTo>
                  <a:lnTo>
                    <a:pt x="852" y="778"/>
                  </a:lnTo>
                  <a:lnTo>
                    <a:pt x="840" y="738"/>
                  </a:lnTo>
                  <a:lnTo>
                    <a:pt x="826" y="698"/>
                  </a:lnTo>
                  <a:lnTo>
                    <a:pt x="812" y="658"/>
                  </a:lnTo>
                  <a:lnTo>
                    <a:pt x="794" y="618"/>
                  </a:lnTo>
                  <a:lnTo>
                    <a:pt x="778" y="580"/>
                  </a:lnTo>
                  <a:lnTo>
                    <a:pt x="760" y="542"/>
                  </a:lnTo>
                  <a:lnTo>
                    <a:pt x="740" y="506"/>
                  </a:lnTo>
                  <a:lnTo>
                    <a:pt x="720" y="470"/>
                  </a:lnTo>
                  <a:lnTo>
                    <a:pt x="698" y="434"/>
                  </a:lnTo>
                  <a:lnTo>
                    <a:pt x="674" y="398"/>
                  </a:lnTo>
                  <a:lnTo>
                    <a:pt x="650" y="364"/>
                  </a:lnTo>
                  <a:lnTo>
                    <a:pt x="626" y="332"/>
                  </a:lnTo>
                  <a:lnTo>
                    <a:pt x="600" y="298"/>
                  </a:lnTo>
                  <a:lnTo>
                    <a:pt x="574" y="266"/>
                  </a:lnTo>
                  <a:lnTo>
                    <a:pt x="546" y="236"/>
                  </a:lnTo>
                  <a:lnTo>
                    <a:pt x="516" y="206"/>
                  </a:lnTo>
                  <a:lnTo>
                    <a:pt x="488" y="176"/>
                  </a:lnTo>
                  <a:lnTo>
                    <a:pt x="456" y="148"/>
                  </a:lnTo>
                  <a:lnTo>
                    <a:pt x="426" y="122"/>
                  </a:lnTo>
                  <a:lnTo>
                    <a:pt x="392" y="96"/>
                  </a:lnTo>
                  <a:lnTo>
                    <a:pt x="360" y="70"/>
                  </a:lnTo>
                  <a:lnTo>
                    <a:pt x="326" y="46"/>
                  </a:lnTo>
                  <a:lnTo>
                    <a:pt x="292" y="22"/>
                  </a:lnTo>
                  <a:lnTo>
                    <a:pt x="256" y="0"/>
                  </a:lnTo>
                  <a:lnTo>
                    <a:pt x="0" y="444"/>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nvGrpSpPr>
            <p:cNvPr id="123" name="组合 122"/>
            <p:cNvGrpSpPr/>
            <p:nvPr/>
          </p:nvGrpSpPr>
          <p:grpSpPr>
            <a:xfrm>
              <a:off x="5420525" y="2773910"/>
              <a:ext cx="184873" cy="184873"/>
              <a:chOff x="152400" y="414338"/>
              <a:chExt cx="1698625" cy="1698625"/>
            </a:xfrm>
          </p:grpSpPr>
          <p:sp>
            <p:nvSpPr>
              <p:cNvPr id="124"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26" name="组合 125"/>
          <p:cNvGrpSpPr/>
          <p:nvPr/>
        </p:nvGrpSpPr>
        <p:grpSpPr>
          <a:xfrm>
            <a:off x="5945367" y="2315433"/>
            <a:ext cx="1507517" cy="709649"/>
            <a:chOff x="4459009" y="1815738"/>
            <a:chExt cx="1130785" cy="532237"/>
          </a:xfrm>
        </p:grpSpPr>
        <p:sp>
          <p:nvSpPr>
            <p:cNvPr id="127" name="Freeform 7"/>
            <p:cNvSpPr/>
            <p:nvPr/>
          </p:nvSpPr>
          <p:spPr bwMode="auto">
            <a:xfrm rot="1800000">
              <a:off x="4459009" y="1815738"/>
              <a:ext cx="1130785" cy="532237"/>
            </a:xfrm>
            <a:custGeom>
              <a:avLst/>
              <a:gdLst>
                <a:gd name="T0" fmla="*/ 256 w 1296"/>
                <a:gd name="T1" fmla="*/ 610 h 610"/>
                <a:gd name="T2" fmla="*/ 256 w 1296"/>
                <a:gd name="T3" fmla="*/ 610 h 610"/>
                <a:gd name="T4" fmla="*/ 302 w 1296"/>
                <a:gd name="T5" fmla="*/ 588 h 610"/>
                <a:gd name="T6" fmla="*/ 348 w 1296"/>
                <a:gd name="T7" fmla="*/ 568 h 610"/>
                <a:gd name="T8" fmla="*/ 394 w 1296"/>
                <a:gd name="T9" fmla="*/ 552 h 610"/>
                <a:gd name="T10" fmla="*/ 442 w 1296"/>
                <a:gd name="T11" fmla="*/ 538 h 610"/>
                <a:gd name="T12" fmla="*/ 492 w 1296"/>
                <a:gd name="T13" fmla="*/ 526 h 610"/>
                <a:gd name="T14" fmla="*/ 544 w 1296"/>
                <a:gd name="T15" fmla="*/ 518 h 610"/>
                <a:gd name="T16" fmla="*/ 596 w 1296"/>
                <a:gd name="T17" fmla="*/ 514 h 610"/>
                <a:gd name="T18" fmla="*/ 648 w 1296"/>
                <a:gd name="T19" fmla="*/ 512 h 610"/>
                <a:gd name="T20" fmla="*/ 648 w 1296"/>
                <a:gd name="T21" fmla="*/ 512 h 610"/>
                <a:gd name="T22" fmla="*/ 700 w 1296"/>
                <a:gd name="T23" fmla="*/ 514 h 610"/>
                <a:gd name="T24" fmla="*/ 752 w 1296"/>
                <a:gd name="T25" fmla="*/ 518 h 610"/>
                <a:gd name="T26" fmla="*/ 804 w 1296"/>
                <a:gd name="T27" fmla="*/ 526 h 610"/>
                <a:gd name="T28" fmla="*/ 852 w 1296"/>
                <a:gd name="T29" fmla="*/ 538 h 610"/>
                <a:gd name="T30" fmla="*/ 902 w 1296"/>
                <a:gd name="T31" fmla="*/ 552 h 610"/>
                <a:gd name="T32" fmla="*/ 948 w 1296"/>
                <a:gd name="T33" fmla="*/ 568 h 610"/>
                <a:gd name="T34" fmla="*/ 994 w 1296"/>
                <a:gd name="T35" fmla="*/ 588 h 610"/>
                <a:gd name="T36" fmla="*/ 1040 w 1296"/>
                <a:gd name="T37" fmla="*/ 610 h 610"/>
                <a:gd name="T38" fmla="*/ 1296 w 1296"/>
                <a:gd name="T39" fmla="*/ 168 h 610"/>
                <a:gd name="T40" fmla="*/ 1296 w 1296"/>
                <a:gd name="T41" fmla="*/ 168 h 610"/>
                <a:gd name="T42" fmla="*/ 1258 w 1296"/>
                <a:gd name="T43" fmla="*/ 148 h 610"/>
                <a:gd name="T44" fmla="*/ 1222 w 1296"/>
                <a:gd name="T45" fmla="*/ 130 h 610"/>
                <a:gd name="T46" fmla="*/ 1184 w 1296"/>
                <a:gd name="T47" fmla="*/ 112 h 610"/>
                <a:gd name="T48" fmla="*/ 1146 w 1296"/>
                <a:gd name="T49" fmla="*/ 96 h 610"/>
                <a:gd name="T50" fmla="*/ 1108 w 1296"/>
                <a:gd name="T51" fmla="*/ 82 h 610"/>
                <a:gd name="T52" fmla="*/ 1068 w 1296"/>
                <a:gd name="T53" fmla="*/ 68 h 610"/>
                <a:gd name="T54" fmla="*/ 1028 w 1296"/>
                <a:gd name="T55" fmla="*/ 56 h 610"/>
                <a:gd name="T56" fmla="*/ 988 w 1296"/>
                <a:gd name="T57" fmla="*/ 44 h 610"/>
                <a:gd name="T58" fmla="*/ 946 w 1296"/>
                <a:gd name="T59" fmla="*/ 34 h 610"/>
                <a:gd name="T60" fmla="*/ 906 w 1296"/>
                <a:gd name="T61" fmla="*/ 26 h 610"/>
                <a:gd name="T62" fmla="*/ 864 w 1296"/>
                <a:gd name="T63" fmla="*/ 18 h 610"/>
                <a:gd name="T64" fmla="*/ 822 w 1296"/>
                <a:gd name="T65" fmla="*/ 12 h 610"/>
                <a:gd name="T66" fmla="*/ 778 w 1296"/>
                <a:gd name="T67" fmla="*/ 6 h 610"/>
                <a:gd name="T68" fmla="*/ 736 w 1296"/>
                <a:gd name="T69" fmla="*/ 4 h 610"/>
                <a:gd name="T70" fmla="*/ 692 w 1296"/>
                <a:gd name="T71" fmla="*/ 2 h 610"/>
                <a:gd name="T72" fmla="*/ 648 w 1296"/>
                <a:gd name="T73" fmla="*/ 0 h 610"/>
                <a:gd name="T74" fmla="*/ 648 w 1296"/>
                <a:gd name="T75" fmla="*/ 0 h 610"/>
                <a:gd name="T76" fmla="*/ 604 w 1296"/>
                <a:gd name="T77" fmla="*/ 2 h 610"/>
                <a:gd name="T78" fmla="*/ 560 w 1296"/>
                <a:gd name="T79" fmla="*/ 4 h 610"/>
                <a:gd name="T80" fmla="*/ 518 w 1296"/>
                <a:gd name="T81" fmla="*/ 6 h 610"/>
                <a:gd name="T82" fmla="*/ 474 w 1296"/>
                <a:gd name="T83" fmla="*/ 12 h 610"/>
                <a:gd name="T84" fmla="*/ 432 w 1296"/>
                <a:gd name="T85" fmla="*/ 18 h 610"/>
                <a:gd name="T86" fmla="*/ 390 w 1296"/>
                <a:gd name="T87" fmla="*/ 26 h 610"/>
                <a:gd name="T88" fmla="*/ 350 w 1296"/>
                <a:gd name="T89" fmla="*/ 34 h 610"/>
                <a:gd name="T90" fmla="*/ 308 w 1296"/>
                <a:gd name="T91" fmla="*/ 44 h 610"/>
                <a:gd name="T92" fmla="*/ 268 w 1296"/>
                <a:gd name="T93" fmla="*/ 56 h 610"/>
                <a:gd name="T94" fmla="*/ 228 w 1296"/>
                <a:gd name="T95" fmla="*/ 68 h 610"/>
                <a:gd name="T96" fmla="*/ 188 w 1296"/>
                <a:gd name="T97" fmla="*/ 82 h 610"/>
                <a:gd name="T98" fmla="*/ 150 w 1296"/>
                <a:gd name="T99" fmla="*/ 96 h 610"/>
                <a:gd name="T100" fmla="*/ 112 w 1296"/>
                <a:gd name="T101" fmla="*/ 112 h 610"/>
                <a:gd name="T102" fmla="*/ 74 w 1296"/>
                <a:gd name="T103" fmla="*/ 130 h 610"/>
                <a:gd name="T104" fmla="*/ 38 w 1296"/>
                <a:gd name="T105" fmla="*/ 148 h 610"/>
                <a:gd name="T106" fmla="*/ 0 w 1296"/>
                <a:gd name="T107" fmla="*/ 168 h 610"/>
                <a:gd name="T108" fmla="*/ 256 w 1296"/>
                <a:gd name="T109"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96" h="610">
                  <a:moveTo>
                    <a:pt x="256" y="610"/>
                  </a:moveTo>
                  <a:lnTo>
                    <a:pt x="256" y="610"/>
                  </a:lnTo>
                  <a:lnTo>
                    <a:pt x="302" y="588"/>
                  </a:lnTo>
                  <a:lnTo>
                    <a:pt x="348" y="568"/>
                  </a:lnTo>
                  <a:lnTo>
                    <a:pt x="394" y="552"/>
                  </a:lnTo>
                  <a:lnTo>
                    <a:pt x="442" y="538"/>
                  </a:lnTo>
                  <a:lnTo>
                    <a:pt x="492" y="526"/>
                  </a:lnTo>
                  <a:lnTo>
                    <a:pt x="544" y="518"/>
                  </a:lnTo>
                  <a:lnTo>
                    <a:pt x="596" y="514"/>
                  </a:lnTo>
                  <a:lnTo>
                    <a:pt x="648" y="512"/>
                  </a:lnTo>
                  <a:lnTo>
                    <a:pt x="648" y="512"/>
                  </a:lnTo>
                  <a:lnTo>
                    <a:pt x="700" y="514"/>
                  </a:lnTo>
                  <a:lnTo>
                    <a:pt x="752" y="518"/>
                  </a:lnTo>
                  <a:lnTo>
                    <a:pt x="804" y="526"/>
                  </a:lnTo>
                  <a:lnTo>
                    <a:pt x="852" y="538"/>
                  </a:lnTo>
                  <a:lnTo>
                    <a:pt x="902" y="552"/>
                  </a:lnTo>
                  <a:lnTo>
                    <a:pt x="948" y="568"/>
                  </a:lnTo>
                  <a:lnTo>
                    <a:pt x="994" y="588"/>
                  </a:lnTo>
                  <a:lnTo>
                    <a:pt x="1040" y="610"/>
                  </a:lnTo>
                  <a:lnTo>
                    <a:pt x="1296" y="168"/>
                  </a:lnTo>
                  <a:lnTo>
                    <a:pt x="1296" y="168"/>
                  </a:lnTo>
                  <a:lnTo>
                    <a:pt x="1258" y="148"/>
                  </a:lnTo>
                  <a:lnTo>
                    <a:pt x="1222" y="130"/>
                  </a:lnTo>
                  <a:lnTo>
                    <a:pt x="1184" y="112"/>
                  </a:lnTo>
                  <a:lnTo>
                    <a:pt x="1146" y="96"/>
                  </a:lnTo>
                  <a:lnTo>
                    <a:pt x="1108" y="82"/>
                  </a:lnTo>
                  <a:lnTo>
                    <a:pt x="1068" y="68"/>
                  </a:lnTo>
                  <a:lnTo>
                    <a:pt x="1028" y="56"/>
                  </a:lnTo>
                  <a:lnTo>
                    <a:pt x="988" y="44"/>
                  </a:lnTo>
                  <a:lnTo>
                    <a:pt x="946" y="34"/>
                  </a:lnTo>
                  <a:lnTo>
                    <a:pt x="906" y="26"/>
                  </a:lnTo>
                  <a:lnTo>
                    <a:pt x="864" y="18"/>
                  </a:lnTo>
                  <a:lnTo>
                    <a:pt x="822" y="12"/>
                  </a:lnTo>
                  <a:lnTo>
                    <a:pt x="778" y="6"/>
                  </a:lnTo>
                  <a:lnTo>
                    <a:pt x="736" y="4"/>
                  </a:lnTo>
                  <a:lnTo>
                    <a:pt x="692" y="2"/>
                  </a:lnTo>
                  <a:lnTo>
                    <a:pt x="648" y="0"/>
                  </a:lnTo>
                  <a:lnTo>
                    <a:pt x="648" y="0"/>
                  </a:lnTo>
                  <a:lnTo>
                    <a:pt x="604" y="2"/>
                  </a:lnTo>
                  <a:lnTo>
                    <a:pt x="560" y="4"/>
                  </a:lnTo>
                  <a:lnTo>
                    <a:pt x="518" y="6"/>
                  </a:lnTo>
                  <a:lnTo>
                    <a:pt x="474" y="12"/>
                  </a:lnTo>
                  <a:lnTo>
                    <a:pt x="432" y="18"/>
                  </a:lnTo>
                  <a:lnTo>
                    <a:pt x="390" y="26"/>
                  </a:lnTo>
                  <a:lnTo>
                    <a:pt x="350" y="34"/>
                  </a:lnTo>
                  <a:lnTo>
                    <a:pt x="308" y="44"/>
                  </a:lnTo>
                  <a:lnTo>
                    <a:pt x="268" y="56"/>
                  </a:lnTo>
                  <a:lnTo>
                    <a:pt x="228" y="68"/>
                  </a:lnTo>
                  <a:lnTo>
                    <a:pt x="188" y="82"/>
                  </a:lnTo>
                  <a:lnTo>
                    <a:pt x="150" y="96"/>
                  </a:lnTo>
                  <a:lnTo>
                    <a:pt x="112" y="112"/>
                  </a:lnTo>
                  <a:lnTo>
                    <a:pt x="74" y="130"/>
                  </a:lnTo>
                  <a:lnTo>
                    <a:pt x="38" y="148"/>
                  </a:lnTo>
                  <a:lnTo>
                    <a:pt x="0" y="168"/>
                  </a:lnTo>
                  <a:lnTo>
                    <a:pt x="256" y="61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128" name="组合 127"/>
            <p:cNvGrpSpPr/>
            <p:nvPr/>
          </p:nvGrpSpPr>
          <p:grpSpPr>
            <a:xfrm>
              <a:off x="4961556" y="1959795"/>
              <a:ext cx="145320" cy="210125"/>
              <a:chOff x="4499340" y="1835944"/>
              <a:chExt cx="145320" cy="210125"/>
            </a:xfrm>
          </p:grpSpPr>
          <p:sp>
            <p:nvSpPr>
              <p:cNvPr id="129" name="Freeform 5"/>
              <p:cNvSpPr/>
              <p:nvPr/>
            </p:nvSpPr>
            <p:spPr bwMode="auto">
              <a:xfrm>
                <a:off x="4499340" y="1835944"/>
                <a:ext cx="145320" cy="174384"/>
              </a:xfrm>
              <a:custGeom>
                <a:avLst/>
                <a:gdLst>
                  <a:gd name="T0" fmla="*/ 202 w 740"/>
                  <a:gd name="T1" fmla="*/ 818 h 888"/>
                  <a:gd name="T2" fmla="*/ 202 w 740"/>
                  <a:gd name="T3" fmla="*/ 700 h 888"/>
                  <a:gd name="T4" fmla="*/ 160 w 740"/>
                  <a:gd name="T5" fmla="*/ 674 h 888"/>
                  <a:gd name="T6" fmla="*/ 120 w 740"/>
                  <a:gd name="T7" fmla="*/ 642 h 888"/>
                  <a:gd name="T8" fmla="*/ 86 w 740"/>
                  <a:gd name="T9" fmla="*/ 606 h 888"/>
                  <a:gd name="T10" fmla="*/ 56 w 740"/>
                  <a:gd name="T11" fmla="*/ 566 h 888"/>
                  <a:gd name="T12" fmla="*/ 32 w 740"/>
                  <a:gd name="T13" fmla="*/ 522 h 888"/>
                  <a:gd name="T14" fmla="*/ 14 w 740"/>
                  <a:gd name="T15" fmla="*/ 474 h 888"/>
                  <a:gd name="T16" fmla="*/ 4 w 740"/>
                  <a:gd name="T17" fmla="*/ 424 h 888"/>
                  <a:gd name="T18" fmla="*/ 0 w 740"/>
                  <a:gd name="T19" fmla="*/ 370 h 888"/>
                  <a:gd name="T20" fmla="*/ 2 w 740"/>
                  <a:gd name="T21" fmla="*/ 332 h 888"/>
                  <a:gd name="T22" fmla="*/ 16 w 740"/>
                  <a:gd name="T23" fmla="*/ 260 h 888"/>
                  <a:gd name="T24" fmla="*/ 44 w 740"/>
                  <a:gd name="T25" fmla="*/ 194 h 888"/>
                  <a:gd name="T26" fmla="*/ 84 w 740"/>
                  <a:gd name="T27" fmla="*/ 134 h 888"/>
                  <a:gd name="T28" fmla="*/ 134 w 740"/>
                  <a:gd name="T29" fmla="*/ 84 h 888"/>
                  <a:gd name="T30" fmla="*/ 194 w 740"/>
                  <a:gd name="T31" fmla="*/ 44 h 888"/>
                  <a:gd name="T32" fmla="*/ 260 w 740"/>
                  <a:gd name="T33" fmla="*/ 16 h 888"/>
                  <a:gd name="T34" fmla="*/ 332 w 740"/>
                  <a:gd name="T35" fmla="*/ 2 h 888"/>
                  <a:gd name="T36" fmla="*/ 370 w 740"/>
                  <a:gd name="T37" fmla="*/ 0 h 888"/>
                  <a:gd name="T38" fmla="*/ 446 w 740"/>
                  <a:gd name="T39" fmla="*/ 8 h 888"/>
                  <a:gd name="T40" fmla="*/ 514 w 740"/>
                  <a:gd name="T41" fmla="*/ 28 h 888"/>
                  <a:gd name="T42" fmla="*/ 578 w 740"/>
                  <a:gd name="T43" fmla="*/ 64 h 888"/>
                  <a:gd name="T44" fmla="*/ 632 w 740"/>
                  <a:gd name="T45" fmla="*/ 108 h 888"/>
                  <a:gd name="T46" fmla="*/ 678 w 740"/>
                  <a:gd name="T47" fmla="*/ 164 h 888"/>
                  <a:gd name="T48" fmla="*/ 712 w 740"/>
                  <a:gd name="T49" fmla="*/ 226 h 888"/>
                  <a:gd name="T50" fmla="*/ 734 w 740"/>
                  <a:gd name="T51" fmla="*/ 296 h 888"/>
                  <a:gd name="T52" fmla="*/ 740 w 740"/>
                  <a:gd name="T53" fmla="*/ 370 h 888"/>
                  <a:gd name="T54" fmla="*/ 740 w 740"/>
                  <a:gd name="T55" fmla="*/ 398 h 888"/>
                  <a:gd name="T56" fmla="*/ 732 w 740"/>
                  <a:gd name="T57" fmla="*/ 450 h 888"/>
                  <a:gd name="T58" fmla="*/ 718 w 740"/>
                  <a:gd name="T59" fmla="*/ 498 h 888"/>
                  <a:gd name="T60" fmla="*/ 696 w 740"/>
                  <a:gd name="T61" fmla="*/ 546 h 888"/>
                  <a:gd name="T62" fmla="*/ 670 w 740"/>
                  <a:gd name="T63" fmla="*/ 588 h 888"/>
                  <a:gd name="T64" fmla="*/ 638 w 740"/>
                  <a:gd name="T65" fmla="*/ 626 h 888"/>
                  <a:gd name="T66" fmla="*/ 600 w 740"/>
                  <a:gd name="T67" fmla="*/ 660 h 888"/>
                  <a:gd name="T68" fmla="*/ 558 w 740"/>
                  <a:gd name="T69" fmla="*/ 690 h 888"/>
                  <a:gd name="T70" fmla="*/ 536 w 740"/>
                  <a:gd name="T71" fmla="*/ 786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0" h="888">
                    <a:moveTo>
                      <a:pt x="518" y="888"/>
                    </a:moveTo>
                    <a:lnTo>
                      <a:pt x="202" y="818"/>
                    </a:lnTo>
                    <a:lnTo>
                      <a:pt x="202" y="700"/>
                    </a:lnTo>
                    <a:lnTo>
                      <a:pt x="202" y="700"/>
                    </a:lnTo>
                    <a:lnTo>
                      <a:pt x="180" y="688"/>
                    </a:lnTo>
                    <a:lnTo>
                      <a:pt x="160" y="674"/>
                    </a:lnTo>
                    <a:lnTo>
                      <a:pt x="140" y="660"/>
                    </a:lnTo>
                    <a:lnTo>
                      <a:pt x="120" y="642"/>
                    </a:lnTo>
                    <a:lnTo>
                      <a:pt x="102" y="626"/>
                    </a:lnTo>
                    <a:lnTo>
                      <a:pt x="86" y="606"/>
                    </a:lnTo>
                    <a:lnTo>
                      <a:pt x="70" y="586"/>
                    </a:lnTo>
                    <a:lnTo>
                      <a:pt x="56" y="566"/>
                    </a:lnTo>
                    <a:lnTo>
                      <a:pt x="44" y="544"/>
                    </a:lnTo>
                    <a:lnTo>
                      <a:pt x="32" y="522"/>
                    </a:lnTo>
                    <a:lnTo>
                      <a:pt x="22" y="498"/>
                    </a:lnTo>
                    <a:lnTo>
                      <a:pt x="14" y="474"/>
                    </a:lnTo>
                    <a:lnTo>
                      <a:pt x="8" y="448"/>
                    </a:lnTo>
                    <a:lnTo>
                      <a:pt x="4" y="424"/>
                    </a:lnTo>
                    <a:lnTo>
                      <a:pt x="2" y="396"/>
                    </a:lnTo>
                    <a:lnTo>
                      <a:pt x="0" y="370"/>
                    </a:lnTo>
                    <a:lnTo>
                      <a:pt x="0" y="370"/>
                    </a:lnTo>
                    <a:lnTo>
                      <a:pt x="2" y="332"/>
                    </a:lnTo>
                    <a:lnTo>
                      <a:pt x="8" y="296"/>
                    </a:lnTo>
                    <a:lnTo>
                      <a:pt x="16" y="260"/>
                    </a:lnTo>
                    <a:lnTo>
                      <a:pt x="30" y="226"/>
                    </a:lnTo>
                    <a:lnTo>
                      <a:pt x="44" y="194"/>
                    </a:lnTo>
                    <a:lnTo>
                      <a:pt x="64" y="164"/>
                    </a:lnTo>
                    <a:lnTo>
                      <a:pt x="84" y="134"/>
                    </a:lnTo>
                    <a:lnTo>
                      <a:pt x="108" y="108"/>
                    </a:lnTo>
                    <a:lnTo>
                      <a:pt x="134" y="84"/>
                    </a:lnTo>
                    <a:lnTo>
                      <a:pt x="164" y="64"/>
                    </a:lnTo>
                    <a:lnTo>
                      <a:pt x="194" y="44"/>
                    </a:lnTo>
                    <a:lnTo>
                      <a:pt x="226" y="28"/>
                    </a:lnTo>
                    <a:lnTo>
                      <a:pt x="260" y="16"/>
                    </a:lnTo>
                    <a:lnTo>
                      <a:pt x="296" y="8"/>
                    </a:lnTo>
                    <a:lnTo>
                      <a:pt x="332" y="2"/>
                    </a:lnTo>
                    <a:lnTo>
                      <a:pt x="370" y="0"/>
                    </a:lnTo>
                    <a:lnTo>
                      <a:pt x="370" y="0"/>
                    </a:lnTo>
                    <a:lnTo>
                      <a:pt x="408" y="2"/>
                    </a:lnTo>
                    <a:lnTo>
                      <a:pt x="446" y="8"/>
                    </a:lnTo>
                    <a:lnTo>
                      <a:pt x="480" y="16"/>
                    </a:lnTo>
                    <a:lnTo>
                      <a:pt x="514" y="28"/>
                    </a:lnTo>
                    <a:lnTo>
                      <a:pt x="546" y="44"/>
                    </a:lnTo>
                    <a:lnTo>
                      <a:pt x="578" y="64"/>
                    </a:lnTo>
                    <a:lnTo>
                      <a:pt x="606" y="84"/>
                    </a:lnTo>
                    <a:lnTo>
                      <a:pt x="632" y="108"/>
                    </a:lnTo>
                    <a:lnTo>
                      <a:pt x="656" y="134"/>
                    </a:lnTo>
                    <a:lnTo>
                      <a:pt x="678" y="164"/>
                    </a:lnTo>
                    <a:lnTo>
                      <a:pt x="696" y="194"/>
                    </a:lnTo>
                    <a:lnTo>
                      <a:pt x="712" y="226"/>
                    </a:lnTo>
                    <a:lnTo>
                      <a:pt x="724" y="260"/>
                    </a:lnTo>
                    <a:lnTo>
                      <a:pt x="734" y="296"/>
                    </a:lnTo>
                    <a:lnTo>
                      <a:pt x="738" y="332"/>
                    </a:lnTo>
                    <a:lnTo>
                      <a:pt x="740" y="370"/>
                    </a:lnTo>
                    <a:lnTo>
                      <a:pt x="740" y="370"/>
                    </a:lnTo>
                    <a:lnTo>
                      <a:pt x="740" y="398"/>
                    </a:lnTo>
                    <a:lnTo>
                      <a:pt x="736" y="424"/>
                    </a:lnTo>
                    <a:lnTo>
                      <a:pt x="732" y="450"/>
                    </a:lnTo>
                    <a:lnTo>
                      <a:pt x="726" y="474"/>
                    </a:lnTo>
                    <a:lnTo>
                      <a:pt x="718" y="498"/>
                    </a:lnTo>
                    <a:lnTo>
                      <a:pt x="708" y="522"/>
                    </a:lnTo>
                    <a:lnTo>
                      <a:pt x="696" y="546"/>
                    </a:lnTo>
                    <a:lnTo>
                      <a:pt x="684" y="568"/>
                    </a:lnTo>
                    <a:lnTo>
                      <a:pt x="670" y="588"/>
                    </a:lnTo>
                    <a:lnTo>
                      <a:pt x="654" y="608"/>
                    </a:lnTo>
                    <a:lnTo>
                      <a:pt x="638" y="626"/>
                    </a:lnTo>
                    <a:lnTo>
                      <a:pt x="620" y="644"/>
                    </a:lnTo>
                    <a:lnTo>
                      <a:pt x="600" y="660"/>
                    </a:lnTo>
                    <a:lnTo>
                      <a:pt x="580" y="676"/>
                    </a:lnTo>
                    <a:lnTo>
                      <a:pt x="558" y="690"/>
                    </a:lnTo>
                    <a:lnTo>
                      <a:pt x="536" y="702"/>
                    </a:lnTo>
                    <a:lnTo>
                      <a:pt x="536" y="786"/>
                    </a:lnTo>
                    <a:lnTo>
                      <a:pt x="350" y="74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0" name="Line 6"/>
              <p:cNvSpPr>
                <a:spLocks noChangeShapeType="1"/>
              </p:cNvSpPr>
              <p:nvPr/>
            </p:nvSpPr>
            <p:spPr bwMode="auto">
              <a:xfrm flipH="1" flipV="1">
                <a:off x="4539008" y="2015041"/>
                <a:ext cx="62056" cy="13746"/>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1" name="Line 7"/>
              <p:cNvSpPr>
                <a:spLocks noChangeShapeType="1"/>
              </p:cNvSpPr>
              <p:nvPr/>
            </p:nvSpPr>
            <p:spPr bwMode="auto">
              <a:xfrm flipH="1" flipV="1">
                <a:off x="4544114" y="2034679"/>
                <a:ext cx="51844" cy="1139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32" name="组合 131"/>
          <p:cNvGrpSpPr/>
          <p:nvPr/>
        </p:nvGrpSpPr>
        <p:grpSpPr>
          <a:xfrm>
            <a:off x="5933038" y="2670149"/>
            <a:ext cx="325926" cy="2089765"/>
            <a:chOff x="4449762" y="2081776"/>
            <a:chExt cx="244476" cy="1567324"/>
          </a:xfrm>
        </p:grpSpPr>
        <p:grpSp>
          <p:nvGrpSpPr>
            <p:cNvPr id="133" name="组合 132"/>
            <p:cNvGrpSpPr/>
            <p:nvPr/>
          </p:nvGrpSpPr>
          <p:grpSpPr>
            <a:xfrm>
              <a:off x="4503872" y="2081776"/>
              <a:ext cx="136256" cy="1567324"/>
              <a:chOff x="4503872" y="2081776"/>
              <a:chExt cx="136256" cy="1567324"/>
            </a:xfrm>
          </p:grpSpPr>
          <p:sp>
            <p:nvSpPr>
              <p:cNvPr id="135" name="等腰三角形 21"/>
              <p:cNvSpPr/>
              <p:nvPr/>
            </p:nvSpPr>
            <p:spPr>
              <a:xfrm>
                <a:off x="4503872" y="2081776"/>
                <a:ext cx="136256" cy="772319"/>
              </a:xfrm>
              <a:custGeom>
                <a:avLst/>
                <a:gdLst>
                  <a:gd name="connsiteX0" fmla="*/ 0 w 133350"/>
                  <a:gd name="connsiteY0" fmla="*/ 780032 h 780032"/>
                  <a:gd name="connsiteX1" fmla="*/ 66675 w 133350"/>
                  <a:gd name="connsiteY1" fmla="*/ 0 h 780032"/>
                  <a:gd name="connsiteX2" fmla="*/ 133350 w 133350"/>
                  <a:gd name="connsiteY2" fmla="*/ 780032 h 780032"/>
                  <a:gd name="connsiteX3" fmla="*/ 0 w 133350"/>
                  <a:gd name="connsiteY3" fmla="*/ 780032 h 780032"/>
                  <a:gd name="connsiteX0-1" fmla="*/ 1453 w 136256"/>
                  <a:gd name="connsiteY0-2" fmla="*/ 780032 h 780032"/>
                  <a:gd name="connsiteX1-3" fmla="*/ 68128 w 136256"/>
                  <a:gd name="connsiteY1-4" fmla="*/ 0 h 780032"/>
                  <a:gd name="connsiteX2-5" fmla="*/ 134803 w 136256"/>
                  <a:gd name="connsiteY2-6" fmla="*/ 780032 h 780032"/>
                  <a:gd name="connsiteX3-7" fmla="*/ 1453 w 136256"/>
                  <a:gd name="connsiteY3-8" fmla="*/ 780032 h 780032"/>
                </a:gdLst>
                <a:ahLst/>
                <a:cxnLst>
                  <a:cxn ang="0">
                    <a:pos x="connsiteX0-1" y="connsiteY0-2"/>
                  </a:cxn>
                  <a:cxn ang="0">
                    <a:pos x="connsiteX1-3" y="connsiteY1-4"/>
                  </a:cxn>
                  <a:cxn ang="0">
                    <a:pos x="connsiteX2-5" y="connsiteY2-6"/>
                  </a:cxn>
                  <a:cxn ang="0">
                    <a:pos x="connsiteX3-7" y="connsiteY3-8"/>
                  </a:cxn>
                </a:cxnLst>
                <a:rect l="l" t="t" r="r" b="b"/>
                <a:pathLst>
                  <a:path w="136256" h="780032">
                    <a:moveTo>
                      <a:pt x="1453" y="780032"/>
                    </a:moveTo>
                    <a:cubicBezTo>
                      <a:pt x="-9659" y="650027"/>
                      <a:pt x="45903" y="0"/>
                      <a:pt x="68128" y="0"/>
                    </a:cubicBezTo>
                    <a:cubicBezTo>
                      <a:pt x="90353" y="0"/>
                      <a:pt x="145915" y="650027"/>
                      <a:pt x="134803" y="780032"/>
                    </a:cubicBezTo>
                    <a:lnTo>
                      <a:pt x="1453" y="780032"/>
                    </a:lnTo>
                    <a:close/>
                  </a:path>
                </a:pathLst>
              </a:custGeom>
              <a:solidFill>
                <a:schemeClr val="bg1">
                  <a:lumMod val="6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21"/>
              <p:cNvSpPr/>
              <p:nvPr/>
            </p:nvSpPr>
            <p:spPr>
              <a:xfrm rot="10800000">
                <a:off x="4503872" y="2876781"/>
                <a:ext cx="136256" cy="772319"/>
              </a:xfrm>
              <a:custGeom>
                <a:avLst/>
                <a:gdLst>
                  <a:gd name="connsiteX0" fmla="*/ 0 w 133350"/>
                  <a:gd name="connsiteY0" fmla="*/ 780032 h 780032"/>
                  <a:gd name="connsiteX1" fmla="*/ 66675 w 133350"/>
                  <a:gd name="connsiteY1" fmla="*/ 0 h 780032"/>
                  <a:gd name="connsiteX2" fmla="*/ 133350 w 133350"/>
                  <a:gd name="connsiteY2" fmla="*/ 780032 h 780032"/>
                  <a:gd name="connsiteX3" fmla="*/ 0 w 133350"/>
                  <a:gd name="connsiteY3" fmla="*/ 780032 h 780032"/>
                  <a:gd name="connsiteX0-1" fmla="*/ 1453 w 136256"/>
                  <a:gd name="connsiteY0-2" fmla="*/ 780032 h 780032"/>
                  <a:gd name="connsiteX1-3" fmla="*/ 68128 w 136256"/>
                  <a:gd name="connsiteY1-4" fmla="*/ 0 h 780032"/>
                  <a:gd name="connsiteX2-5" fmla="*/ 134803 w 136256"/>
                  <a:gd name="connsiteY2-6" fmla="*/ 780032 h 780032"/>
                  <a:gd name="connsiteX3-7" fmla="*/ 1453 w 136256"/>
                  <a:gd name="connsiteY3-8" fmla="*/ 780032 h 780032"/>
                </a:gdLst>
                <a:ahLst/>
                <a:cxnLst>
                  <a:cxn ang="0">
                    <a:pos x="connsiteX0-1" y="connsiteY0-2"/>
                  </a:cxn>
                  <a:cxn ang="0">
                    <a:pos x="connsiteX1-3" y="connsiteY1-4"/>
                  </a:cxn>
                  <a:cxn ang="0">
                    <a:pos x="connsiteX2-5" y="connsiteY2-6"/>
                  </a:cxn>
                  <a:cxn ang="0">
                    <a:pos x="connsiteX3-7" y="connsiteY3-8"/>
                  </a:cxn>
                </a:cxnLst>
                <a:rect l="l" t="t" r="r" b="b"/>
                <a:pathLst>
                  <a:path w="136256" h="780032">
                    <a:moveTo>
                      <a:pt x="1453" y="780032"/>
                    </a:moveTo>
                    <a:cubicBezTo>
                      <a:pt x="-9659" y="650027"/>
                      <a:pt x="45903" y="0"/>
                      <a:pt x="68128" y="0"/>
                    </a:cubicBezTo>
                    <a:cubicBezTo>
                      <a:pt x="90353" y="0"/>
                      <a:pt x="145915" y="650027"/>
                      <a:pt x="134803" y="780032"/>
                    </a:cubicBezTo>
                    <a:lnTo>
                      <a:pt x="1453" y="780032"/>
                    </a:lnTo>
                    <a:close/>
                  </a:path>
                </a:pathLst>
              </a:cu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椭圆 133"/>
            <p:cNvSpPr/>
            <p:nvPr/>
          </p:nvSpPr>
          <p:spPr>
            <a:xfrm>
              <a:off x="4449762" y="2743201"/>
              <a:ext cx="244476" cy="244474"/>
            </a:xfrm>
            <a:prstGeom prst="ellipse">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内容占位符 2"/>
          <p:cNvSpPr txBox="1"/>
          <p:nvPr/>
        </p:nvSpPr>
        <p:spPr>
          <a:xfrm>
            <a:off x="8384276" y="2910367"/>
            <a:ext cx="3256221" cy="1165225"/>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38" name="内容占位符 2"/>
          <p:cNvSpPr txBox="1"/>
          <p:nvPr/>
        </p:nvSpPr>
        <p:spPr>
          <a:xfrm>
            <a:off x="8376922" y="4490936"/>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39" name="内容占位符 2"/>
          <p:cNvSpPr txBox="1"/>
          <p:nvPr/>
        </p:nvSpPr>
        <p:spPr>
          <a:xfrm>
            <a:off x="8376922" y="1329799"/>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40" name="内容占位符 2"/>
          <p:cNvSpPr txBox="1"/>
          <p:nvPr/>
        </p:nvSpPr>
        <p:spPr>
          <a:xfrm>
            <a:off x="537216" y="2910367"/>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6"/>
                </a:solidFill>
              </a:rPr>
              <a:t>在此输入您的文字标题</a:t>
            </a:r>
            <a:endParaRPr lang="en-US" altLang="zh-CN" sz="1300" dirty="0">
              <a:solidFill>
                <a:schemeClr val="accent6"/>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41" name="内容占位符 2"/>
          <p:cNvSpPr txBox="1"/>
          <p:nvPr/>
        </p:nvSpPr>
        <p:spPr>
          <a:xfrm>
            <a:off x="537217" y="4490936"/>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142" name="内容占位符 2"/>
          <p:cNvSpPr txBox="1"/>
          <p:nvPr/>
        </p:nvSpPr>
        <p:spPr>
          <a:xfrm>
            <a:off x="537217" y="1329799"/>
            <a:ext cx="3263575" cy="1152000"/>
          </a:xfrm>
          <a:prstGeom prst="rect">
            <a:avLst/>
          </a:prstGeom>
        </p:spPr>
        <p:txBody>
          <a:bodyPr vert="horz" lIns="121908" tIns="60954" rIns="121908" bIns="60954" rtlCol="0" anchor="t">
            <a:normAutofit fontScale="92500"/>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在此输入您的图表说明文字，在此输入您的图表说明文字，在此输入您的图表说明文字，在此输入您的图表说明文字，在此输入您的图表说明文字</a:t>
            </a:r>
            <a:endParaRPr lang="zh-CN" altLang="en-US" sz="1100" dirty="0"/>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300" fill="hold"/>
                                        <p:tgtEl>
                                          <p:spTgt spid="126"/>
                                        </p:tgtEl>
                                        <p:attrNameLst>
                                          <p:attrName>ppt_x</p:attrName>
                                        </p:attrNameLst>
                                      </p:cBhvr>
                                      <p:tavLst>
                                        <p:tav tm="0">
                                          <p:val>
                                            <p:strVal val="1+#ppt_w/2"/>
                                          </p:val>
                                        </p:tav>
                                        <p:tav tm="100000">
                                          <p:val>
                                            <p:strVal val="#ppt_x"/>
                                          </p:val>
                                        </p:tav>
                                      </p:tavLst>
                                    </p:anim>
                                    <p:anim calcmode="lin" valueType="num">
                                      <p:cBhvr additive="base">
                                        <p:cTn id="8" dur="300" fill="hold"/>
                                        <p:tgtEl>
                                          <p:spTgt spid="12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1"/>
                                        </p:tgtEl>
                                        <p:attrNameLst>
                                          <p:attrName>style.visibility</p:attrName>
                                        </p:attrNameLst>
                                      </p:cBhvr>
                                      <p:to>
                                        <p:strVal val="visible"/>
                                      </p:to>
                                    </p:set>
                                    <p:anim calcmode="lin" valueType="num">
                                      <p:cBhvr additive="base">
                                        <p:cTn id="11" dur="300" fill="hold"/>
                                        <p:tgtEl>
                                          <p:spTgt spid="121"/>
                                        </p:tgtEl>
                                        <p:attrNameLst>
                                          <p:attrName>ppt_x</p:attrName>
                                        </p:attrNameLst>
                                      </p:cBhvr>
                                      <p:tavLst>
                                        <p:tav tm="0">
                                          <p:val>
                                            <p:strVal val="1+#ppt_w/2"/>
                                          </p:val>
                                        </p:tav>
                                        <p:tav tm="100000">
                                          <p:val>
                                            <p:strVal val="#ppt_x"/>
                                          </p:val>
                                        </p:tav>
                                      </p:tavLst>
                                    </p:anim>
                                    <p:anim calcmode="lin" valueType="num">
                                      <p:cBhvr additive="base">
                                        <p:cTn id="12" dur="300" fill="hold"/>
                                        <p:tgtEl>
                                          <p:spTgt spid="121"/>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1"/>
                                        </p:tgtEl>
                                        <p:attrNameLst>
                                          <p:attrName>style.visibility</p:attrName>
                                        </p:attrNameLst>
                                      </p:cBhvr>
                                      <p:to>
                                        <p:strVal val="visible"/>
                                      </p:to>
                                    </p:set>
                                    <p:anim calcmode="lin" valueType="num">
                                      <p:cBhvr additive="base">
                                        <p:cTn id="15" dur="300" fill="hold"/>
                                        <p:tgtEl>
                                          <p:spTgt spid="101"/>
                                        </p:tgtEl>
                                        <p:attrNameLst>
                                          <p:attrName>ppt_x</p:attrName>
                                        </p:attrNameLst>
                                      </p:cBhvr>
                                      <p:tavLst>
                                        <p:tav tm="0">
                                          <p:val>
                                            <p:strVal val="1+#ppt_w/2"/>
                                          </p:val>
                                        </p:tav>
                                        <p:tav tm="100000">
                                          <p:val>
                                            <p:strVal val="#ppt_x"/>
                                          </p:val>
                                        </p:tav>
                                      </p:tavLst>
                                    </p:anim>
                                    <p:anim calcmode="lin" valueType="num">
                                      <p:cBhvr additive="base">
                                        <p:cTn id="16" dur="300" fill="hold"/>
                                        <p:tgtEl>
                                          <p:spTgt spid="10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300" fill="hold"/>
                                        <p:tgtEl>
                                          <p:spTgt spid="113"/>
                                        </p:tgtEl>
                                        <p:attrNameLst>
                                          <p:attrName>ppt_x</p:attrName>
                                        </p:attrNameLst>
                                      </p:cBhvr>
                                      <p:tavLst>
                                        <p:tav tm="0">
                                          <p:val>
                                            <p:strVal val="0-#ppt_w/2"/>
                                          </p:val>
                                        </p:tav>
                                        <p:tav tm="100000">
                                          <p:val>
                                            <p:strVal val="#ppt_x"/>
                                          </p:val>
                                        </p:tav>
                                      </p:tavLst>
                                    </p:anim>
                                    <p:anim calcmode="lin" valueType="num">
                                      <p:cBhvr additive="base">
                                        <p:cTn id="20" dur="300" fill="hold"/>
                                        <p:tgtEl>
                                          <p:spTgt spid="113"/>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300" fill="hold"/>
                                        <p:tgtEl>
                                          <p:spTgt spid="107"/>
                                        </p:tgtEl>
                                        <p:attrNameLst>
                                          <p:attrName>ppt_x</p:attrName>
                                        </p:attrNameLst>
                                      </p:cBhvr>
                                      <p:tavLst>
                                        <p:tav tm="0">
                                          <p:val>
                                            <p:strVal val="0-#ppt_w/2"/>
                                          </p:val>
                                        </p:tav>
                                        <p:tav tm="100000">
                                          <p:val>
                                            <p:strVal val="#ppt_x"/>
                                          </p:val>
                                        </p:tav>
                                      </p:tavLst>
                                    </p:anim>
                                    <p:anim calcmode="lin" valueType="num">
                                      <p:cBhvr additive="base">
                                        <p:cTn id="24" dur="300" fill="hold"/>
                                        <p:tgtEl>
                                          <p:spTgt spid="107"/>
                                        </p:tgtEl>
                                        <p:attrNameLst>
                                          <p:attrName>ppt_y</p:attrName>
                                        </p:attrNameLst>
                                      </p:cBhvr>
                                      <p:tavLst>
                                        <p:tav tm="0">
                                          <p:val>
                                            <p:strVal val="#ppt_y"/>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300" fill="hold"/>
                                        <p:tgtEl>
                                          <p:spTgt spid="71"/>
                                        </p:tgtEl>
                                        <p:attrNameLst>
                                          <p:attrName>ppt_x</p:attrName>
                                        </p:attrNameLst>
                                      </p:cBhvr>
                                      <p:tavLst>
                                        <p:tav tm="0">
                                          <p:val>
                                            <p:strVal val="0-#ppt_w/2"/>
                                          </p:val>
                                        </p:tav>
                                        <p:tav tm="100000">
                                          <p:val>
                                            <p:strVal val="#ppt_x"/>
                                          </p:val>
                                        </p:tav>
                                      </p:tavLst>
                                    </p:anim>
                                    <p:anim calcmode="lin" valueType="num">
                                      <p:cBhvr additive="base">
                                        <p:cTn id="28" dur="300" fill="hold"/>
                                        <p:tgtEl>
                                          <p:spTgt spid="71"/>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132"/>
                                        </p:tgtEl>
                                        <p:attrNameLst>
                                          <p:attrName>style.visibility</p:attrName>
                                        </p:attrNameLst>
                                      </p:cBhvr>
                                      <p:to>
                                        <p:strVal val="visible"/>
                                      </p:to>
                                    </p:set>
                                    <p:anim calcmode="lin" valueType="num">
                                      <p:cBhvr>
                                        <p:cTn id="36" dur="1000" fill="hold"/>
                                        <p:tgtEl>
                                          <p:spTgt spid="132"/>
                                        </p:tgtEl>
                                        <p:attrNameLst>
                                          <p:attrName>ppt_w</p:attrName>
                                        </p:attrNameLst>
                                      </p:cBhvr>
                                      <p:tavLst>
                                        <p:tav tm="0">
                                          <p:val>
                                            <p:fltVal val="0"/>
                                          </p:val>
                                        </p:tav>
                                        <p:tav tm="100000">
                                          <p:val>
                                            <p:strVal val="#ppt_w"/>
                                          </p:val>
                                        </p:tav>
                                      </p:tavLst>
                                    </p:anim>
                                    <p:anim calcmode="lin" valueType="num">
                                      <p:cBhvr>
                                        <p:cTn id="37" dur="1000" fill="hold"/>
                                        <p:tgtEl>
                                          <p:spTgt spid="132"/>
                                        </p:tgtEl>
                                        <p:attrNameLst>
                                          <p:attrName>ppt_h</p:attrName>
                                        </p:attrNameLst>
                                      </p:cBhvr>
                                      <p:tavLst>
                                        <p:tav tm="0">
                                          <p:val>
                                            <p:fltVal val="0"/>
                                          </p:val>
                                        </p:tav>
                                        <p:tav tm="100000">
                                          <p:val>
                                            <p:strVal val="#ppt_h"/>
                                          </p:val>
                                        </p:tav>
                                      </p:tavLst>
                                    </p:anim>
                                    <p:animEffect transition="in" filter="fade">
                                      <p:cBhvr>
                                        <p:cTn id="38" dur="1000"/>
                                        <p:tgtEl>
                                          <p:spTgt spid="132"/>
                                        </p:tgtEl>
                                      </p:cBhvr>
                                    </p:animEffect>
                                  </p:childTnLst>
                                </p:cTn>
                              </p:par>
                              <p:par>
                                <p:cTn id="39" presetID="8" presetClass="emph" presetSubtype="0" fill="hold" nodeType="withEffect">
                                  <p:stCondLst>
                                    <p:cond delay="0"/>
                                  </p:stCondLst>
                                  <p:childTnLst>
                                    <p:animRot by="43200000">
                                      <p:cBhvr>
                                        <p:cTn id="40" dur="1000" fill="hold"/>
                                        <p:tgtEl>
                                          <p:spTgt spid="132"/>
                                        </p:tgtEl>
                                        <p:attrNameLst>
                                          <p:attrName>r</p:attrName>
                                        </p:attrNameLst>
                                      </p:cBhvr>
                                    </p:animRot>
                                  </p:childTnLst>
                                </p:cTn>
                              </p:par>
                            </p:childTnLst>
                          </p:cTn>
                        </p:par>
                        <p:par>
                          <p:cTn id="41" fill="hold">
                            <p:stCondLst>
                              <p:cond delay="2000"/>
                            </p:stCondLst>
                            <p:childTnLst>
                              <p:par>
                                <p:cTn id="42" presetID="8" presetClass="emph" presetSubtype="0" fill="hold" nodeType="afterEffect">
                                  <p:stCondLst>
                                    <p:cond delay="500"/>
                                  </p:stCondLst>
                                  <p:childTnLst>
                                    <p:animRot by="1800000">
                                      <p:cBhvr>
                                        <p:cTn id="43" dur="500" fill="hold"/>
                                        <p:tgtEl>
                                          <p:spTgt spid="132"/>
                                        </p:tgtEl>
                                        <p:attrNameLst>
                                          <p:attrName>r</p:attrName>
                                        </p:attrNameLst>
                                      </p:cBhvr>
                                    </p:animRot>
                                  </p:childTnLst>
                                </p:cTn>
                              </p:par>
                            </p:childTnLst>
                          </p:cTn>
                        </p:par>
                        <p:par>
                          <p:cTn id="44" fill="hold">
                            <p:stCondLst>
                              <p:cond delay="3000"/>
                            </p:stCondLst>
                            <p:childTnLst>
                              <p:par>
                                <p:cTn id="45" presetID="2" presetClass="entr" presetSubtype="2" fill="hold" grpId="0" nodeType="afterEffect">
                                  <p:stCondLst>
                                    <p:cond delay="0"/>
                                  </p:stCondLst>
                                  <p:childTnLst>
                                    <p:set>
                                      <p:cBhvr>
                                        <p:cTn id="46" dur="1" fill="hold">
                                          <p:stCondLst>
                                            <p:cond delay="0"/>
                                          </p:stCondLst>
                                        </p:cTn>
                                        <p:tgtEl>
                                          <p:spTgt spid="139"/>
                                        </p:tgtEl>
                                        <p:attrNameLst>
                                          <p:attrName>style.visibility</p:attrName>
                                        </p:attrNameLst>
                                      </p:cBhvr>
                                      <p:to>
                                        <p:strVal val="visible"/>
                                      </p:to>
                                    </p:set>
                                    <p:anim calcmode="lin" valueType="num">
                                      <p:cBhvr additive="base">
                                        <p:cTn id="47" dur="300" fill="hold"/>
                                        <p:tgtEl>
                                          <p:spTgt spid="139"/>
                                        </p:tgtEl>
                                        <p:attrNameLst>
                                          <p:attrName>ppt_x</p:attrName>
                                        </p:attrNameLst>
                                      </p:cBhvr>
                                      <p:tavLst>
                                        <p:tav tm="0">
                                          <p:val>
                                            <p:strVal val="1+#ppt_w/2"/>
                                          </p:val>
                                        </p:tav>
                                        <p:tav tm="100000">
                                          <p:val>
                                            <p:strVal val="#ppt_x"/>
                                          </p:val>
                                        </p:tav>
                                      </p:tavLst>
                                    </p:anim>
                                    <p:anim calcmode="lin" valueType="num">
                                      <p:cBhvr additive="base">
                                        <p:cTn id="48" dur="300" fill="hold"/>
                                        <p:tgtEl>
                                          <p:spTgt spid="139"/>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8" presetClass="emph" presetSubtype="0" fill="hold" nodeType="afterEffect">
                                  <p:stCondLst>
                                    <p:cond delay="0"/>
                                  </p:stCondLst>
                                  <p:childTnLst>
                                    <p:animRot by="3600000">
                                      <p:cBhvr>
                                        <p:cTn id="51" dur="500" fill="hold"/>
                                        <p:tgtEl>
                                          <p:spTgt spid="132"/>
                                        </p:tgtEl>
                                        <p:attrNameLst>
                                          <p:attrName>r</p:attrName>
                                        </p:attrNameLst>
                                      </p:cBhvr>
                                    </p:animRot>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300" fill="hold"/>
                                        <p:tgtEl>
                                          <p:spTgt spid="137"/>
                                        </p:tgtEl>
                                        <p:attrNameLst>
                                          <p:attrName>ppt_x</p:attrName>
                                        </p:attrNameLst>
                                      </p:cBhvr>
                                      <p:tavLst>
                                        <p:tav tm="0">
                                          <p:val>
                                            <p:strVal val="1+#ppt_w/2"/>
                                          </p:val>
                                        </p:tav>
                                        <p:tav tm="100000">
                                          <p:val>
                                            <p:strVal val="#ppt_x"/>
                                          </p:val>
                                        </p:tav>
                                      </p:tavLst>
                                    </p:anim>
                                    <p:anim calcmode="lin" valueType="num">
                                      <p:cBhvr additive="base">
                                        <p:cTn id="56" dur="300" fill="hold"/>
                                        <p:tgtEl>
                                          <p:spTgt spid="137"/>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8" presetClass="emph" presetSubtype="0" fill="hold" nodeType="afterEffect">
                                  <p:stCondLst>
                                    <p:cond delay="0"/>
                                  </p:stCondLst>
                                  <p:childTnLst>
                                    <p:animRot by="3600000">
                                      <p:cBhvr>
                                        <p:cTn id="59" dur="500" fill="hold"/>
                                        <p:tgtEl>
                                          <p:spTgt spid="132"/>
                                        </p:tgtEl>
                                        <p:attrNameLst>
                                          <p:attrName>r</p:attrName>
                                        </p:attrNameLst>
                                      </p:cBhvr>
                                    </p:animRot>
                                  </p:childTnLst>
                                </p:cTn>
                              </p:par>
                            </p:childTnLst>
                          </p:cTn>
                        </p:par>
                        <p:par>
                          <p:cTn id="60" fill="hold">
                            <p:stCondLst>
                              <p:cond delay="5000"/>
                            </p:stCondLst>
                            <p:childTnLst>
                              <p:par>
                                <p:cTn id="61" presetID="2" presetClass="entr" presetSubtype="2" fill="hold" grpId="0" nodeType="after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300" fill="hold"/>
                                        <p:tgtEl>
                                          <p:spTgt spid="138"/>
                                        </p:tgtEl>
                                        <p:attrNameLst>
                                          <p:attrName>ppt_x</p:attrName>
                                        </p:attrNameLst>
                                      </p:cBhvr>
                                      <p:tavLst>
                                        <p:tav tm="0">
                                          <p:val>
                                            <p:strVal val="1+#ppt_w/2"/>
                                          </p:val>
                                        </p:tav>
                                        <p:tav tm="100000">
                                          <p:val>
                                            <p:strVal val="#ppt_x"/>
                                          </p:val>
                                        </p:tav>
                                      </p:tavLst>
                                    </p:anim>
                                    <p:anim calcmode="lin" valueType="num">
                                      <p:cBhvr additive="base">
                                        <p:cTn id="64" dur="300" fill="hold"/>
                                        <p:tgtEl>
                                          <p:spTgt spid="138"/>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8" presetClass="emph" presetSubtype="0" fill="hold" nodeType="afterEffect">
                                  <p:stCondLst>
                                    <p:cond delay="0"/>
                                  </p:stCondLst>
                                  <p:childTnLst>
                                    <p:animRot by="3600000">
                                      <p:cBhvr>
                                        <p:cTn id="67" dur="500" fill="hold"/>
                                        <p:tgtEl>
                                          <p:spTgt spid="132"/>
                                        </p:tgtEl>
                                        <p:attrNameLst>
                                          <p:attrName>r</p:attrName>
                                        </p:attrNameLst>
                                      </p:cBhvr>
                                    </p:animRot>
                                  </p:childTnLst>
                                </p:cTn>
                              </p:par>
                            </p:childTnLst>
                          </p:cTn>
                        </p:par>
                        <p:par>
                          <p:cTn id="68" fill="hold">
                            <p:stCondLst>
                              <p:cond delay="6000"/>
                            </p:stCondLst>
                            <p:childTnLst>
                              <p:par>
                                <p:cTn id="69" presetID="2" presetClass="entr" presetSubtype="8" fill="hold" grpId="0" nodeType="afterEffect">
                                  <p:stCondLst>
                                    <p:cond delay="0"/>
                                  </p:stCondLst>
                                  <p:childTnLst>
                                    <p:set>
                                      <p:cBhvr>
                                        <p:cTn id="70" dur="1" fill="hold">
                                          <p:stCondLst>
                                            <p:cond delay="0"/>
                                          </p:stCondLst>
                                        </p:cTn>
                                        <p:tgtEl>
                                          <p:spTgt spid="141"/>
                                        </p:tgtEl>
                                        <p:attrNameLst>
                                          <p:attrName>style.visibility</p:attrName>
                                        </p:attrNameLst>
                                      </p:cBhvr>
                                      <p:to>
                                        <p:strVal val="visible"/>
                                      </p:to>
                                    </p:set>
                                    <p:anim calcmode="lin" valueType="num">
                                      <p:cBhvr additive="base">
                                        <p:cTn id="71" dur="300" fill="hold"/>
                                        <p:tgtEl>
                                          <p:spTgt spid="141"/>
                                        </p:tgtEl>
                                        <p:attrNameLst>
                                          <p:attrName>ppt_x</p:attrName>
                                        </p:attrNameLst>
                                      </p:cBhvr>
                                      <p:tavLst>
                                        <p:tav tm="0">
                                          <p:val>
                                            <p:strVal val="0-#ppt_w/2"/>
                                          </p:val>
                                        </p:tav>
                                        <p:tav tm="100000">
                                          <p:val>
                                            <p:strVal val="#ppt_x"/>
                                          </p:val>
                                        </p:tav>
                                      </p:tavLst>
                                    </p:anim>
                                    <p:anim calcmode="lin" valueType="num">
                                      <p:cBhvr additive="base">
                                        <p:cTn id="72" dur="300" fill="hold"/>
                                        <p:tgtEl>
                                          <p:spTgt spid="141"/>
                                        </p:tgtEl>
                                        <p:attrNameLst>
                                          <p:attrName>ppt_y</p:attrName>
                                        </p:attrNameLst>
                                      </p:cBhvr>
                                      <p:tavLst>
                                        <p:tav tm="0">
                                          <p:val>
                                            <p:strVal val="#ppt_y"/>
                                          </p:val>
                                        </p:tav>
                                        <p:tav tm="100000">
                                          <p:val>
                                            <p:strVal val="#ppt_y"/>
                                          </p:val>
                                        </p:tav>
                                      </p:tavLst>
                                    </p:anim>
                                  </p:childTnLst>
                                </p:cTn>
                              </p:par>
                            </p:childTnLst>
                          </p:cTn>
                        </p:par>
                        <p:par>
                          <p:cTn id="73" fill="hold">
                            <p:stCondLst>
                              <p:cond delay="6500"/>
                            </p:stCondLst>
                            <p:childTnLst>
                              <p:par>
                                <p:cTn id="74" presetID="8" presetClass="emph" presetSubtype="0" fill="hold" nodeType="afterEffect">
                                  <p:stCondLst>
                                    <p:cond delay="0"/>
                                  </p:stCondLst>
                                  <p:childTnLst>
                                    <p:animRot by="3600000">
                                      <p:cBhvr>
                                        <p:cTn id="75" dur="500" fill="hold"/>
                                        <p:tgtEl>
                                          <p:spTgt spid="132"/>
                                        </p:tgtEl>
                                        <p:attrNameLst>
                                          <p:attrName>r</p:attrName>
                                        </p:attrNameLst>
                                      </p:cBhvr>
                                    </p:animRot>
                                  </p:childTnLst>
                                </p:cTn>
                              </p:par>
                            </p:childTnLst>
                          </p:cTn>
                        </p:par>
                        <p:par>
                          <p:cTn id="76" fill="hold">
                            <p:stCondLst>
                              <p:cond delay="7000"/>
                            </p:stCondLst>
                            <p:childTnLst>
                              <p:par>
                                <p:cTn id="77" presetID="2" presetClass="entr" presetSubtype="8" fill="hold" grpId="0" nodeType="afterEffect">
                                  <p:stCondLst>
                                    <p:cond delay="0"/>
                                  </p:stCondLst>
                                  <p:childTnLst>
                                    <p:set>
                                      <p:cBhvr>
                                        <p:cTn id="78" dur="1" fill="hold">
                                          <p:stCondLst>
                                            <p:cond delay="0"/>
                                          </p:stCondLst>
                                        </p:cTn>
                                        <p:tgtEl>
                                          <p:spTgt spid="140"/>
                                        </p:tgtEl>
                                        <p:attrNameLst>
                                          <p:attrName>style.visibility</p:attrName>
                                        </p:attrNameLst>
                                      </p:cBhvr>
                                      <p:to>
                                        <p:strVal val="visible"/>
                                      </p:to>
                                    </p:set>
                                    <p:anim calcmode="lin" valueType="num">
                                      <p:cBhvr additive="base">
                                        <p:cTn id="79" dur="300" fill="hold"/>
                                        <p:tgtEl>
                                          <p:spTgt spid="140"/>
                                        </p:tgtEl>
                                        <p:attrNameLst>
                                          <p:attrName>ppt_x</p:attrName>
                                        </p:attrNameLst>
                                      </p:cBhvr>
                                      <p:tavLst>
                                        <p:tav tm="0">
                                          <p:val>
                                            <p:strVal val="0-#ppt_w/2"/>
                                          </p:val>
                                        </p:tav>
                                        <p:tav tm="100000">
                                          <p:val>
                                            <p:strVal val="#ppt_x"/>
                                          </p:val>
                                        </p:tav>
                                      </p:tavLst>
                                    </p:anim>
                                    <p:anim calcmode="lin" valueType="num">
                                      <p:cBhvr additive="base">
                                        <p:cTn id="80" dur="300" fill="hold"/>
                                        <p:tgtEl>
                                          <p:spTgt spid="140"/>
                                        </p:tgtEl>
                                        <p:attrNameLst>
                                          <p:attrName>ppt_y</p:attrName>
                                        </p:attrNameLst>
                                      </p:cBhvr>
                                      <p:tavLst>
                                        <p:tav tm="0">
                                          <p:val>
                                            <p:strVal val="#ppt_y"/>
                                          </p:val>
                                        </p:tav>
                                        <p:tav tm="100000">
                                          <p:val>
                                            <p:strVal val="#ppt_y"/>
                                          </p:val>
                                        </p:tav>
                                      </p:tavLst>
                                    </p:anim>
                                  </p:childTnLst>
                                </p:cTn>
                              </p:par>
                            </p:childTnLst>
                          </p:cTn>
                        </p:par>
                        <p:par>
                          <p:cTn id="81" fill="hold">
                            <p:stCondLst>
                              <p:cond delay="7500"/>
                            </p:stCondLst>
                            <p:childTnLst>
                              <p:par>
                                <p:cTn id="82" presetID="8" presetClass="emph" presetSubtype="0" fill="hold" nodeType="afterEffect">
                                  <p:stCondLst>
                                    <p:cond delay="0"/>
                                  </p:stCondLst>
                                  <p:childTnLst>
                                    <p:animRot by="3600000">
                                      <p:cBhvr>
                                        <p:cTn id="83" dur="500" fill="hold"/>
                                        <p:tgtEl>
                                          <p:spTgt spid="132"/>
                                        </p:tgtEl>
                                        <p:attrNameLst>
                                          <p:attrName>r</p:attrName>
                                        </p:attrNameLst>
                                      </p:cBhvr>
                                    </p:animRot>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142"/>
                                        </p:tgtEl>
                                        <p:attrNameLst>
                                          <p:attrName>style.visibility</p:attrName>
                                        </p:attrNameLst>
                                      </p:cBhvr>
                                      <p:to>
                                        <p:strVal val="visible"/>
                                      </p:to>
                                    </p:set>
                                    <p:anim calcmode="lin" valueType="num">
                                      <p:cBhvr additive="base">
                                        <p:cTn id="87" dur="300" fill="hold"/>
                                        <p:tgtEl>
                                          <p:spTgt spid="142"/>
                                        </p:tgtEl>
                                        <p:attrNameLst>
                                          <p:attrName>ppt_x</p:attrName>
                                        </p:attrNameLst>
                                      </p:cBhvr>
                                      <p:tavLst>
                                        <p:tav tm="0">
                                          <p:val>
                                            <p:strVal val="0-#ppt_w/2"/>
                                          </p:val>
                                        </p:tav>
                                        <p:tav tm="100000">
                                          <p:val>
                                            <p:strVal val="#ppt_x"/>
                                          </p:val>
                                        </p:tav>
                                      </p:tavLst>
                                    </p:anim>
                                    <p:anim calcmode="lin" valueType="num">
                                      <p:cBhvr additive="base">
                                        <p:cTn id="88" dur="300" fill="hold"/>
                                        <p:tgtEl>
                                          <p:spTgt spid="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P spid="139" grpId="0"/>
      <p:bldP spid="140" grpId="0"/>
      <p:bldP spid="141" grpId="0"/>
      <p:bldP spid="1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93514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chemeClr val="tx2"/>
                </a:solidFill>
                <a:latin typeface="Impact" panose="020B0806030902050204" pitchFamily="34" charset="0"/>
              </a:rPr>
              <a:t>03</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587496" y="2128353"/>
            <a:ext cx="3688000" cy="1400349"/>
            <a:chOff x="6038927" y="2250800"/>
            <a:chExt cx="2766116"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2293031" cy="438723"/>
            </a:xfrm>
            <a:prstGeom prst="rect">
              <a:avLst/>
            </a:prstGeom>
          </p:spPr>
          <p:txBody>
            <a:bodyPr wrap="none">
              <a:spAutoFit/>
            </a:bodyPr>
            <a:lstStyle/>
            <a:p>
              <a:r>
                <a:rPr lang="zh-CN" altLang="en-US" sz="3200" b="1" dirty="0">
                  <a:solidFill>
                    <a:schemeClr val="accent1"/>
                  </a:solidFill>
                </a:rPr>
                <a:t>研究方法与过程</a:t>
              </a:r>
              <a:endParaRPr lang="zh-CN" altLang="en-US" sz="3200" b="1" dirty="0">
                <a:solidFill>
                  <a:schemeClr val="accent1"/>
                </a:solidFill>
              </a:endParaRPr>
            </a:p>
          </p:txBody>
        </p:sp>
      </p:gr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3653726" y="3299037"/>
            <a:ext cx="1134320" cy="1467179"/>
            <a:chOff x="2051050" y="2136776"/>
            <a:chExt cx="1109663" cy="1435100"/>
          </a:xfrm>
        </p:grpSpPr>
        <p:sp>
          <p:nvSpPr>
            <p:cNvPr id="84" name="Freeform 5"/>
            <p:cNvSpPr/>
            <p:nvPr/>
          </p:nvSpPr>
          <p:spPr bwMode="auto">
            <a:xfrm>
              <a:off x="2051050" y="2136776"/>
              <a:ext cx="1000125" cy="717550"/>
            </a:xfrm>
            <a:custGeom>
              <a:avLst/>
              <a:gdLst>
                <a:gd name="T0" fmla="*/ 458 w 630"/>
                <a:gd name="T1" fmla="*/ 452 h 452"/>
                <a:gd name="T2" fmla="*/ 0 w 630"/>
                <a:gd name="T3" fmla="*/ 452 h 452"/>
                <a:gd name="T4" fmla="*/ 274 w 630"/>
                <a:gd name="T5" fmla="*/ 0 h 452"/>
                <a:gd name="T6" fmla="*/ 630 w 630"/>
                <a:gd name="T7" fmla="*/ 0 h 452"/>
                <a:gd name="T8" fmla="*/ 458 w 630"/>
                <a:gd name="T9" fmla="*/ 452 h 452"/>
              </a:gdLst>
              <a:ahLst/>
              <a:cxnLst>
                <a:cxn ang="0">
                  <a:pos x="T0" y="T1"/>
                </a:cxn>
                <a:cxn ang="0">
                  <a:pos x="T2" y="T3"/>
                </a:cxn>
                <a:cxn ang="0">
                  <a:pos x="T4" y="T5"/>
                </a:cxn>
                <a:cxn ang="0">
                  <a:pos x="T6" y="T7"/>
                </a:cxn>
                <a:cxn ang="0">
                  <a:pos x="T8" y="T9"/>
                </a:cxn>
              </a:cxnLst>
              <a:rect l="0" t="0" r="r" b="b"/>
              <a:pathLst>
                <a:path w="630" h="452">
                  <a:moveTo>
                    <a:pt x="458" y="452"/>
                  </a:moveTo>
                  <a:lnTo>
                    <a:pt x="0" y="452"/>
                  </a:lnTo>
                  <a:lnTo>
                    <a:pt x="274" y="0"/>
                  </a:lnTo>
                  <a:lnTo>
                    <a:pt x="630" y="0"/>
                  </a:lnTo>
                  <a:lnTo>
                    <a:pt x="458" y="452"/>
                  </a:lnTo>
                  <a:close/>
                </a:path>
              </a:pathLst>
            </a:custGeom>
            <a:gradFill flip="none" rotWithShape="1">
              <a:gsLst>
                <a:gs pos="0">
                  <a:schemeClr val="accent2"/>
                </a:gs>
                <a:gs pos="100000">
                  <a:schemeClr val="accent2">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85" name="Freeform 6"/>
            <p:cNvSpPr/>
            <p:nvPr/>
          </p:nvSpPr>
          <p:spPr bwMode="auto">
            <a:xfrm>
              <a:off x="2051050" y="2854326"/>
              <a:ext cx="1000125" cy="717550"/>
            </a:xfrm>
            <a:custGeom>
              <a:avLst/>
              <a:gdLst>
                <a:gd name="T0" fmla="*/ 458 w 630"/>
                <a:gd name="T1" fmla="*/ 0 h 452"/>
                <a:gd name="T2" fmla="*/ 0 w 630"/>
                <a:gd name="T3" fmla="*/ 0 h 452"/>
                <a:gd name="T4" fmla="*/ 274 w 630"/>
                <a:gd name="T5" fmla="*/ 452 h 452"/>
                <a:gd name="T6" fmla="*/ 630 w 630"/>
                <a:gd name="T7" fmla="*/ 452 h 452"/>
                <a:gd name="T8" fmla="*/ 458 w 630"/>
                <a:gd name="T9" fmla="*/ 0 h 452"/>
              </a:gdLst>
              <a:ahLst/>
              <a:cxnLst>
                <a:cxn ang="0">
                  <a:pos x="T0" y="T1"/>
                </a:cxn>
                <a:cxn ang="0">
                  <a:pos x="T2" y="T3"/>
                </a:cxn>
                <a:cxn ang="0">
                  <a:pos x="T4" y="T5"/>
                </a:cxn>
                <a:cxn ang="0">
                  <a:pos x="T6" y="T7"/>
                </a:cxn>
                <a:cxn ang="0">
                  <a:pos x="T8" y="T9"/>
                </a:cxn>
              </a:cxnLst>
              <a:rect l="0" t="0" r="r" b="b"/>
              <a:pathLst>
                <a:path w="630" h="452">
                  <a:moveTo>
                    <a:pt x="458" y="0"/>
                  </a:moveTo>
                  <a:lnTo>
                    <a:pt x="0" y="0"/>
                  </a:lnTo>
                  <a:lnTo>
                    <a:pt x="274" y="452"/>
                  </a:lnTo>
                  <a:lnTo>
                    <a:pt x="630" y="452"/>
                  </a:lnTo>
                  <a:lnTo>
                    <a:pt x="458" y="0"/>
                  </a:lnTo>
                  <a:close/>
                </a:path>
              </a:pathLst>
            </a:custGeom>
            <a:gradFill flip="none" rotWithShape="1">
              <a:gsLst>
                <a:gs pos="0">
                  <a:schemeClr val="accent2"/>
                </a:gs>
                <a:gs pos="100000">
                  <a:schemeClr val="accent2">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86" name="Freeform 7"/>
            <p:cNvSpPr/>
            <p:nvPr/>
          </p:nvSpPr>
          <p:spPr bwMode="auto">
            <a:xfrm>
              <a:off x="2774950" y="2136776"/>
              <a:ext cx="385763" cy="1435100"/>
            </a:xfrm>
            <a:custGeom>
              <a:avLst/>
              <a:gdLst>
                <a:gd name="T0" fmla="*/ 243 w 243"/>
                <a:gd name="T1" fmla="*/ 452 h 904"/>
                <a:gd name="T2" fmla="*/ 172 w 243"/>
                <a:gd name="T3" fmla="*/ 904 h 904"/>
                <a:gd name="T4" fmla="*/ 0 w 243"/>
                <a:gd name="T5" fmla="*/ 452 h 904"/>
                <a:gd name="T6" fmla="*/ 172 w 243"/>
                <a:gd name="T7" fmla="*/ 0 h 904"/>
                <a:gd name="T8" fmla="*/ 243 w 243"/>
                <a:gd name="T9" fmla="*/ 452 h 904"/>
              </a:gdLst>
              <a:ahLst/>
              <a:cxnLst>
                <a:cxn ang="0">
                  <a:pos x="T0" y="T1"/>
                </a:cxn>
                <a:cxn ang="0">
                  <a:pos x="T2" y="T3"/>
                </a:cxn>
                <a:cxn ang="0">
                  <a:pos x="T4" y="T5"/>
                </a:cxn>
                <a:cxn ang="0">
                  <a:pos x="T6" y="T7"/>
                </a:cxn>
                <a:cxn ang="0">
                  <a:pos x="T8" y="T9"/>
                </a:cxn>
              </a:cxnLst>
              <a:rect l="0" t="0" r="r" b="b"/>
              <a:pathLst>
                <a:path w="243" h="904">
                  <a:moveTo>
                    <a:pt x="243" y="452"/>
                  </a:moveTo>
                  <a:lnTo>
                    <a:pt x="172" y="904"/>
                  </a:lnTo>
                  <a:lnTo>
                    <a:pt x="0" y="452"/>
                  </a:lnTo>
                  <a:lnTo>
                    <a:pt x="172" y="0"/>
                  </a:lnTo>
                  <a:lnTo>
                    <a:pt x="243" y="452"/>
                  </a:lnTo>
                  <a:close/>
                </a:path>
              </a:pathLst>
            </a:custGeom>
            <a:gradFill flip="none" rotWithShape="1">
              <a:gsLst>
                <a:gs pos="100000">
                  <a:schemeClr val="accent2">
                    <a:lumMod val="75000"/>
                  </a:schemeClr>
                </a:gs>
                <a:gs pos="0">
                  <a:schemeClr val="accent2"/>
                </a:gs>
              </a:gsLst>
              <a:lin ang="10800000" scaled="1"/>
              <a:tileRect/>
            </a:gradFill>
            <a:ln>
              <a:noFill/>
            </a:ln>
          </p:spPr>
          <p:txBody>
            <a:bodyPr vert="horz" wrap="square" lIns="91440" tIns="45720" rIns="91440" bIns="45720" numCol="1" anchor="t" anchorCtr="0" compatLnSpc="1"/>
            <a:lstStyle/>
            <a:p>
              <a:endParaRPr lang="zh-CN" altLang="en-US"/>
            </a:p>
          </p:txBody>
        </p:sp>
        <p:sp>
          <p:nvSpPr>
            <p:cNvPr id="87" name="圆角矩形 86"/>
            <p:cNvSpPr/>
            <p:nvPr/>
          </p:nvSpPr>
          <p:spPr>
            <a:xfrm>
              <a:off x="2075345" y="2847652"/>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圆角矩形 87"/>
            <p:cNvSpPr/>
            <p:nvPr/>
          </p:nvSpPr>
          <p:spPr>
            <a:xfrm rot="6646667">
              <a:off x="2589257" y="2486653"/>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7403958" y="3299037"/>
            <a:ext cx="1134319" cy="1467179"/>
            <a:chOff x="5719763" y="2136776"/>
            <a:chExt cx="1109662" cy="1435100"/>
          </a:xfrm>
        </p:grpSpPr>
        <p:sp>
          <p:nvSpPr>
            <p:cNvPr id="90" name="Freeform 11"/>
            <p:cNvSpPr/>
            <p:nvPr/>
          </p:nvSpPr>
          <p:spPr bwMode="auto">
            <a:xfrm>
              <a:off x="5829300" y="2136776"/>
              <a:ext cx="1000125" cy="717550"/>
            </a:xfrm>
            <a:custGeom>
              <a:avLst/>
              <a:gdLst>
                <a:gd name="T0" fmla="*/ 172 w 630"/>
                <a:gd name="T1" fmla="*/ 452 h 452"/>
                <a:gd name="T2" fmla="*/ 630 w 630"/>
                <a:gd name="T3" fmla="*/ 452 h 452"/>
                <a:gd name="T4" fmla="*/ 357 w 630"/>
                <a:gd name="T5" fmla="*/ 0 h 452"/>
                <a:gd name="T6" fmla="*/ 0 w 630"/>
                <a:gd name="T7" fmla="*/ 0 h 452"/>
                <a:gd name="T8" fmla="*/ 172 w 630"/>
                <a:gd name="T9" fmla="*/ 452 h 452"/>
              </a:gdLst>
              <a:ahLst/>
              <a:cxnLst>
                <a:cxn ang="0">
                  <a:pos x="T0" y="T1"/>
                </a:cxn>
                <a:cxn ang="0">
                  <a:pos x="T2" y="T3"/>
                </a:cxn>
                <a:cxn ang="0">
                  <a:pos x="T4" y="T5"/>
                </a:cxn>
                <a:cxn ang="0">
                  <a:pos x="T6" y="T7"/>
                </a:cxn>
                <a:cxn ang="0">
                  <a:pos x="T8" y="T9"/>
                </a:cxn>
              </a:cxnLst>
              <a:rect l="0" t="0" r="r" b="b"/>
              <a:pathLst>
                <a:path w="630" h="452">
                  <a:moveTo>
                    <a:pt x="172" y="452"/>
                  </a:moveTo>
                  <a:lnTo>
                    <a:pt x="630" y="452"/>
                  </a:lnTo>
                  <a:lnTo>
                    <a:pt x="357" y="0"/>
                  </a:lnTo>
                  <a:lnTo>
                    <a:pt x="0" y="0"/>
                  </a:lnTo>
                  <a:lnTo>
                    <a:pt x="172" y="452"/>
                  </a:lnTo>
                  <a:close/>
                </a:path>
              </a:pathLst>
            </a:custGeom>
            <a:gradFill flip="none" rotWithShape="1">
              <a:gsLst>
                <a:gs pos="0">
                  <a:schemeClr val="accent1"/>
                </a:gs>
                <a:gs pos="100000">
                  <a:schemeClr val="accent1">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91" name="Freeform 12"/>
            <p:cNvSpPr/>
            <p:nvPr/>
          </p:nvSpPr>
          <p:spPr bwMode="auto">
            <a:xfrm>
              <a:off x="5829300" y="2854326"/>
              <a:ext cx="1000125" cy="717550"/>
            </a:xfrm>
            <a:custGeom>
              <a:avLst/>
              <a:gdLst>
                <a:gd name="T0" fmla="*/ 172 w 630"/>
                <a:gd name="T1" fmla="*/ 0 h 452"/>
                <a:gd name="T2" fmla="*/ 630 w 630"/>
                <a:gd name="T3" fmla="*/ 0 h 452"/>
                <a:gd name="T4" fmla="*/ 357 w 630"/>
                <a:gd name="T5" fmla="*/ 452 h 452"/>
                <a:gd name="T6" fmla="*/ 0 w 630"/>
                <a:gd name="T7" fmla="*/ 452 h 452"/>
                <a:gd name="T8" fmla="*/ 172 w 630"/>
                <a:gd name="T9" fmla="*/ 0 h 452"/>
              </a:gdLst>
              <a:ahLst/>
              <a:cxnLst>
                <a:cxn ang="0">
                  <a:pos x="T0" y="T1"/>
                </a:cxn>
                <a:cxn ang="0">
                  <a:pos x="T2" y="T3"/>
                </a:cxn>
                <a:cxn ang="0">
                  <a:pos x="T4" y="T5"/>
                </a:cxn>
                <a:cxn ang="0">
                  <a:pos x="T6" y="T7"/>
                </a:cxn>
                <a:cxn ang="0">
                  <a:pos x="T8" y="T9"/>
                </a:cxn>
              </a:cxnLst>
              <a:rect l="0" t="0" r="r" b="b"/>
              <a:pathLst>
                <a:path w="630" h="452">
                  <a:moveTo>
                    <a:pt x="172" y="0"/>
                  </a:moveTo>
                  <a:lnTo>
                    <a:pt x="630" y="0"/>
                  </a:lnTo>
                  <a:lnTo>
                    <a:pt x="357" y="452"/>
                  </a:lnTo>
                  <a:lnTo>
                    <a:pt x="0" y="452"/>
                  </a:lnTo>
                  <a:lnTo>
                    <a:pt x="172" y="0"/>
                  </a:lnTo>
                  <a:close/>
                </a:path>
              </a:pathLst>
            </a:custGeom>
            <a:gradFill flip="none" rotWithShape="1">
              <a:gsLst>
                <a:gs pos="0">
                  <a:schemeClr val="accent1"/>
                </a:gs>
                <a:gs pos="100000">
                  <a:schemeClr val="accent1">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92" name="Freeform 13"/>
            <p:cNvSpPr/>
            <p:nvPr/>
          </p:nvSpPr>
          <p:spPr bwMode="auto">
            <a:xfrm>
              <a:off x="5719763" y="2136776"/>
              <a:ext cx="385763" cy="1435100"/>
            </a:xfrm>
            <a:custGeom>
              <a:avLst/>
              <a:gdLst>
                <a:gd name="T0" fmla="*/ 0 w 243"/>
                <a:gd name="T1" fmla="*/ 452 h 904"/>
                <a:gd name="T2" fmla="*/ 71 w 243"/>
                <a:gd name="T3" fmla="*/ 904 h 904"/>
                <a:gd name="T4" fmla="*/ 243 w 243"/>
                <a:gd name="T5" fmla="*/ 452 h 904"/>
                <a:gd name="T6" fmla="*/ 71 w 243"/>
                <a:gd name="T7" fmla="*/ 0 h 904"/>
                <a:gd name="T8" fmla="*/ 0 w 243"/>
                <a:gd name="T9" fmla="*/ 452 h 904"/>
              </a:gdLst>
              <a:ahLst/>
              <a:cxnLst>
                <a:cxn ang="0">
                  <a:pos x="T0" y="T1"/>
                </a:cxn>
                <a:cxn ang="0">
                  <a:pos x="T2" y="T3"/>
                </a:cxn>
                <a:cxn ang="0">
                  <a:pos x="T4" y="T5"/>
                </a:cxn>
                <a:cxn ang="0">
                  <a:pos x="T6" y="T7"/>
                </a:cxn>
                <a:cxn ang="0">
                  <a:pos x="T8" y="T9"/>
                </a:cxn>
              </a:cxnLst>
              <a:rect l="0" t="0" r="r" b="b"/>
              <a:pathLst>
                <a:path w="243" h="904">
                  <a:moveTo>
                    <a:pt x="0" y="452"/>
                  </a:moveTo>
                  <a:lnTo>
                    <a:pt x="71" y="904"/>
                  </a:lnTo>
                  <a:lnTo>
                    <a:pt x="243" y="452"/>
                  </a:lnTo>
                  <a:lnTo>
                    <a:pt x="71" y="0"/>
                  </a:lnTo>
                  <a:lnTo>
                    <a:pt x="0" y="452"/>
                  </a:lnTo>
                  <a:close/>
                </a:path>
              </a:pathLst>
            </a:custGeom>
            <a:gradFill flip="none" rotWithShape="1">
              <a:gsLst>
                <a:gs pos="100000">
                  <a:schemeClr val="accent1">
                    <a:lumMod val="75000"/>
                  </a:schemeClr>
                </a:gs>
                <a:gs pos="0">
                  <a:schemeClr val="accent1"/>
                </a:gs>
              </a:gsLst>
              <a:lin ang="0" scaled="1"/>
              <a:tileRect/>
            </a:gradFill>
            <a:ln>
              <a:noFill/>
            </a:ln>
          </p:spPr>
          <p:txBody>
            <a:bodyPr vert="horz" wrap="square" lIns="91440" tIns="45720" rIns="91440" bIns="45720" numCol="1" anchor="t" anchorCtr="0" compatLnSpc="1"/>
            <a:lstStyle/>
            <a:p>
              <a:endParaRPr lang="zh-CN" altLang="en-US"/>
            </a:p>
          </p:txBody>
        </p:sp>
        <p:sp>
          <p:nvSpPr>
            <p:cNvPr id="93" name="圆角矩形 92"/>
            <p:cNvSpPr/>
            <p:nvPr/>
          </p:nvSpPr>
          <p:spPr>
            <a:xfrm>
              <a:off x="6144425" y="2847652"/>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圆角矩形 93"/>
            <p:cNvSpPr/>
            <p:nvPr/>
          </p:nvSpPr>
          <p:spPr>
            <a:xfrm rot="14953333" flipH="1">
              <a:off x="5642261" y="2486654"/>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4637127" y="2875438"/>
            <a:ext cx="1134320" cy="2314377"/>
            <a:chOff x="3013075" y="1722438"/>
            <a:chExt cx="1109663" cy="2263776"/>
          </a:xfrm>
        </p:grpSpPr>
        <p:sp>
          <p:nvSpPr>
            <p:cNvPr id="96" name="Freeform 8"/>
            <p:cNvSpPr/>
            <p:nvPr/>
          </p:nvSpPr>
          <p:spPr bwMode="auto">
            <a:xfrm>
              <a:off x="3013075" y="1722438"/>
              <a:ext cx="887413" cy="1131888"/>
            </a:xfrm>
            <a:custGeom>
              <a:avLst/>
              <a:gdLst>
                <a:gd name="T0" fmla="*/ 458 w 559"/>
                <a:gd name="T1" fmla="*/ 713 h 713"/>
                <a:gd name="T2" fmla="*/ 0 w 559"/>
                <a:gd name="T3" fmla="*/ 713 h 713"/>
                <a:gd name="T4" fmla="*/ 203 w 559"/>
                <a:gd name="T5" fmla="*/ 0 h 713"/>
                <a:gd name="T6" fmla="*/ 559 w 559"/>
                <a:gd name="T7" fmla="*/ 0 h 713"/>
                <a:gd name="T8" fmla="*/ 458 w 559"/>
                <a:gd name="T9" fmla="*/ 713 h 713"/>
              </a:gdLst>
              <a:ahLst/>
              <a:cxnLst>
                <a:cxn ang="0">
                  <a:pos x="T0" y="T1"/>
                </a:cxn>
                <a:cxn ang="0">
                  <a:pos x="T2" y="T3"/>
                </a:cxn>
                <a:cxn ang="0">
                  <a:pos x="T4" y="T5"/>
                </a:cxn>
                <a:cxn ang="0">
                  <a:pos x="T6" y="T7"/>
                </a:cxn>
                <a:cxn ang="0">
                  <a:pos x="T8" y="T9"/>
                </a:cxn>
              </a:cxnLst>
              <a:rect l="0" t="0" r="r" b="b"/>
              <a:pathLst>
                <a:path w="559" h="713">
                  <a:moveTo>
                    <a:pt x="458" y="713"/>
                  </a:moveTo>
                  <a:lnTo>
                    <a:pt x="0" y="713"/>
                  </a:lnTo>
                  <a:lnTo>
                    <a:pt x="203" y="0"/>
                  </a:lnTo>
                  <a:lnTo>
                    <a:pt x="559" y="0"/>
                  </a:lnTo>
                  <a:lnTo>
                    <a:pt x="458" y="713"/>
                  </a:lnTo>
                  <a:close/>
                </a:path>
              </a:pathLst>
            </a:custGeom>
            <a:gradFill flip="none" rotWithShape="1">
              <a:gsLst>
                <a:gs pos="0">
                  <a:schemeClr val="accent3"/>
                </a:gs>
                <a:gs pos="100000">
                  <a:schemeClr val="accent3">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97" name="Freeform 9"/>
            <p:cNvSpPr/>
            <p:nvPr/>
          </p:nvSpPr>
          <p:spPr bwMode="auto">
            <a:xfrm>
              <a:off x="3013075" y="2854326"/>
              <a:ext cx="887413" cy="1131888"/>
            </a:xfrm>
            <a:custGeom>
              <a:avLst/>
              <a:gdLst>
                <a:gd name="T0" fmla="*/ 458 w 559"/>
                <a:gd name="T1" fmla="*/ 0 h 713"/>
                <a:gd name="T2" fmla="*/ 0 w 559"/>
                <a:gd name="T3" fmla="*/ 0 h 713"/>
                <a:gd name="T4" fmla="*/ 203 w 559"/>
                <a:gd name="T5" fmla="*/ 713 h 713"/>
                <a:gd name="T6" fmla="*/ 559 w 559"/>
                <a:gd name="T7" fmla="*/ 713 h 713"/>
                <a:gd name="T8" fmla="*/ 458 w 559"/>
                <a:gd name="T9" fmla="*/ 0 h 713"/>
              </a:gdLst>
              <a:ahLst/>
              <a:cxnLst>
                <a:cxn ang="0">
                  <a:pos x="T0" y="T1"/>
                </a:cxn>
                <a:cxn ang="0">
                  <a:pos x="T2" y="T3"/>
                </a:cxn>
                <a:cxn ang="0">
                  <a:pos x="T4" y="T5"/>
                </a:cxn>
                <a:cxn ang="0">
                  <a:pos x="T6" y="T7"/>
                </a:cxn>
                <a:cxn ang="0">
                  <a:pos x="T8" y="T9"/>
                </a:cxn>
              </a:cxnLst>
              <a:rect l="0" t="0" r="r" b="b"/>
              <a:pathLst>
                <a:path w="559" h="713">
                  <a:moveTo>
                    <a:pt x="458" y="0"/>
                  </a:moveTo>
                  <a:lnTo>
                    <a:pt x="0" y="0"/>
                  </a:lnTo>
                  <a:lnTo>
                    <a:pt x="203" y="713"/>
                  </a:lnTo>
                  <a:lnTo>
                    <a:pt x="559" y="713"/>
                  </a:lnTo>
                  <a:lnTo>
                    <a:pt x="458" y="0"/>
                  </a:lnTo>
                  <a:close/>
                </a:path>
              </a:pathLst>
            </a:custGeom>
            <a:gradFill flip="none" rotWithShape="1">
              <a:gsLst>
                <a:gs pos="0">
                  <a:schemeClr val="accent3"/>
                </a:gs>
                <a:gs pos="100000">
                  <a:schemeClr val="accent3">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98" name="Freeform 10"/>
            <p:cNvSpPr/>
            <p:nvPr/>
          </p:nvSpPr>
          <p:spPr bwMode="auto">
            <a:xfrm>
              <a:off x="3736975" y="1722438"/>
              <a:ext cx="385763" cy="2263775"/>
            </a:xfrm>
            <a:custGeom>
              <a:avLst/>
              <a:gdLst>
                <a:gd name="T0" fmla="*/ 243 w 243"/>
                <a:gd name="T1" fmla="*/ 713 h 1426"/>
                <a:gd name="T2" fmla="*/ 101 w 243"/>
                <a:gd name="T3" fmla="*/ 1426 h 1426"/>
                <a:gd name="T4" fmla="*/ 0 w 243"/>
                <a:gd name="T5" fmla="*/ 713 h 1426"/>
                <a:gd name="T6" fmla="*/ 101 w 243"/>
                <a:gd name="T7" fmla="*/ 0 h 1426"/>
                <a:gd name="T8" fmla="*/ 243 w 243"/>
                <a:gd name="T9" fmla="*/ 713 h 1426"/>
              </a:gdLst>
              <a:ahLst/>
              <a:cxnLst>
                <a:cxn ang="0">
                  <a:pos x="T0" y="T1"/>
                </a:cxn>
                <a:cxn ang="0">
                  <a:pos x="T2" y="T3"/>
                </a:cxn>
                <a:cxn ang="0">
                  <a:pos x="T4" y="T5"/>
                </a:cxn>
                <a:cxn ang="0">
                  <a:pos x="T6" y="T7"/>
                </a:cxn>
                <a:cxn ang="0">
                  <a:pos x="T8" y="T9"/>
                </a:cxn>
              </a:cxnLst>
              <a:rect l="0" t="0" r="r" b="b"/>
              <a:pathLst>
                <a:path w="243" h="1426">
                  <a:moveTo>
                    <a:pt x="243" y="713"/>
                  </a:moveTo>
                  <a:lnTo>
                    <a:pt x="101" y="1426"/>
                  </a:lnTo>
                  <a:lnTo>
                    <a:pt x="0" y="713"/>
                  </a:lnTo>
                  <a:lnTo>
                    <a:pt x="101" y="0"/>
                  </a:lnTo>
                  <a:lnTo>
                    <a:pt x="243" y="713"/>
                  </a:lnTo>
                  <a:close/>
                </a:path>
              </a:pathLst>
            </a:custGeom>
            <a:gradFill flip="none" rotWithShape="1">
              <a:gsLst>
                <a:gs pos="100000">
                  <a:schemeClr val="accent3">
                    <a:lumMod val="75000"/>
                  </a:schemeClr>
                </a:gs>
                <a:gs pos="0">
                  <a:schemeClr val="accent3"/>
                </a:gs>
              </a:gsLst>
              <a:lin ang="10800000" scaled="1"/>
              <a:tileRect/>
            </a:gradFill>
            <a:ln>
              <a:noFill/>
            </a:ln>
          </p:spPr>
          <p:txBody>
            <a:bodyPr vert="horz" wrap="square" lIns="91440" tIns="45720" rIns="91440" bIns="45720" numCol="1" anchor="t" anchorCtr="0" compatLnSpc="1"/>
            <a:lstStyle/>
            <a:p>
              <a:endParaRPr lang="zh-CN" altLang="en-US"/>
            </a:p>
          </p:txBody>
        </p:sp>
        <p:sp>
          <p:nvSpPr>
            <p:cNvPr id="143" name="圆角矩形 142"/>
            <p:cNvSpPr/>
            <p:nvPr/>
          </p:nvSpPr>
          <p:spPr>
            <a:xfrm>
              <a:off x="3038005" y="2850827"/>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圆角矩形 143"/>
            <p:cNvSpPr/>
            <p:nvPr/>
          </p:nvSpPr>
          <p:spPr>
            <a:xfrm rot="5874219">
              <a:off x="3348789" y="2285863"/>
              <a:ext cx="936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p:cNvGrpSpPr/>
          <p:nvPr/>
        </p:nvGrpSpPr>
        <p:grpSpPr>
          <a:xfrm>
            <a:off x="6422178" y="2875438"/>
            <a:ext cx="1132698" cy="2314377"/>
            <a:chOff x="4759325" y="1722438"/>
            <a:chExt cx="1108076" cy="2263776"/>
          </a:xfrm>
        </p:grpSpPr>
        <p:sp>
          <p:nvSpPr>
            <p:cNvPr id="146" name="Freeform 14"/>
            <p:cNvSpPr/>
            <p:nvPr/>
          </p:nvSpPr>
          <p:spPr bwMode="auto">
            <a:xfrm>
              <a:off x="4979988" y="1722438"/>
              <a:ext cx="887413" cy="1131888"/>
            </a:xfrm>
            <a:custGeom>
              <a:avLst/>
              <a:gdLst>
                <a:gd name="T0" fmla="*/ 102 w 559"/>
                <a:gd name="T1" fmla="*/ 713 h 713"/>
                <a:gd name="T2" fmla="*/ 559 w 559"/>
                <a:gd name="T3" fmla="*/ 713 h 713"/>
                <a:gd name="T4" fmla="*/ 357 w 559"/>
                <a:gd name="T5" fmla="*/ 0 h 713"/>
                <a:gd name="T6" fmla="*/ 0 w 559"/>
                <a:gd name="T7" fmla="*/ 0 h 713"/>
                <a:gd name="T8" fmla="*/ 102 w 559"/>
                <a:gd name="T9" fmla="*/ 713 h 713"/>
              </a:gdLst>
              <a:ahLst/>
              <a:cxnLst>
                <a:cxn ang="0">
                  <a:pos x="T0" y="T1"/>
                </a:cxn>
                <a:cxn ang="0">
                  <a:pos x="T2" y="T3"/>
                </a:cxn>
                <a:cxn ang="0">
                  <a:pos x="T4" y="T5"/>
                </a:cxn>
                <a:cxn ang="0">
                  <a:pos x="T6" y="T7"/>
                </a:cxn>
                <a:cxn ang="0">
                  <a:pos x="T8" y="T9"/>
                </a:cxn>
              </a:cxnLst>
              <a:rect l="0" t="0" r="r" b="b"/>
              <a:pathLst>
                <a:path w="559" h="713">
                  <a:moveTo>
                    <a:pt x="102" y="713"/>
                  </a:moveTo>
                  <a:lnTo>
                    <a:pt x="559" y="713"/>
                  </a:lnTo>
                  <a:lnTo>
                    <a:pt x="357" y="0"/>
                  </a:lnTo>
                  <a:lnTo>
                    <a:pt x="0" y="0"/>
                  </a:lnTo>
                  <a:lnTo>
                    <a:pt x="102" y="713"/>
                  </a:lnTo>
                  <a:close/>
                </a:path>
              </a:pathLst>
            </a:custGeom>
            <a:gradFill flip="none" rotWithShape="1">
              <a:gsLst>
                <a:gs pos="0">
                  <a:schemeClr val="accent4"/>
                </a:gs>
                <a:gs pos="100000">
                  <a:schemeClr val="accent4">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47" name="Freeform 15"/>
            <p:cNvSpPr/>
            <p:nvPr/>
          </p:nvSpPr>
          <p:spPr bwMode="auto">
            <a:xfrm>
              <a:off x="4979988" y="2854326"/>
              <a:ext cx="887413" cy="1131888"/>
            </a:xfrm>
            <a:custGeom>
              <a:avLst/>
              <a:gdLst>
                <a:gd name="T0" fmla="*/ 102 w 559"/>
                <a:gd name="T1" fmla="*/ 0 h 713"/>
                <a:gd name="T2" fmla="*/ 559 w 559"/>
                <a:gd name="T3" fmla="*/ 0 h 713"/>
                <a:gd name="T4" fmla="*/ 357 w 559"/>
                <a:gd name="T5" fmla="*/ 713 h 713"/>
                <a:gd name="T6" fmla="*/ 0 w 559"/>
                <a:gd name="T7" fmla="*/ 713 h 713"/>
                <a:gd name="T8" fmla="*/ 102 w 559"/>
                <a:gd name="T9" fmla="*/ 0 h 713"/>
              </a:gdLst>
              <a:ahLst/>
              <a:cxnLst>
                <a:cxn ang="0">
                  <a:pos x="T0" y="T1"/>
                </a:cxn>
                <a:cxn ang="0">
                  <a:pos x="T2" y="T3"/>
                </a:cxn>
                <a:cxn ang="0">
                  <a:pos x="T4" y="T5"/>
                </a:cxn>
                <a:cxn ang="0">
                  <a:pos x="T6" y="T7"/>
                </a:cxn>
                <a:cxn ang="0">
                  <a:pos x="T8" y="T9"/>
                </a:cxn>
              </a:cxnLst>
              <a:rect l="0" t="0" r="r" b="b"/>
              <a:pathLst>
                <a:path w="559" h="713">
                  <a:moveTo>
                    <a:pt x="102" y="0"/>
                  </a:moveTo>
                  <a:lnTo>
                    <a:pt x="559" y="0"/>
                  </a:lnTo>
                  <a:lnTo>
                    <a:pt x="357" y="713"/>
                  </a:lnTo>
                  <a:lnTo>
                    <a:pt x="0" y="713"/>
                  </a:lnTo>
                  <a:lnTo>
                    <a:pt x="102" y="0"/>
                  </a:lnTo>
                  <a:close/>
                </a:path>
              </a:pathLst>
            </a:custGeom>
            <a:gradFill flip="none" rotWithShape="1">
              <a:gsLst>
                <a:gs pos="0">
                  <a:schemeClr val="accent4"/>
                </a:gs>
                <a:gs pos="100000">
                  <a:schemeClr val="accent4">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48" name="Freeform 16"/>
            <p:cNvSpPr/>
            <p:nvPr/>
          </p:nvSpPr>
          <p:spPr bwMode="auto">
            <a:xfrm>
              <a:off x="4759325" y="1722438"/>
              <a:ext cx="385763" cy="2263775"/>
            </a:xfrm>
            <a:custGeom>
              <a:avLst/>
              <a:gdLst>
                <a:gd name="T0" fmla="*/ 0 w 243"/>
                <a:gd name="T1" fmla="*/ 713 h 1426"/>
                <a:gd name="T2" fmla="*/ 141 w 243"/>
                <a:gd name="T3" fmla="*/ 1426 h 1426"/>
                <a:gd name="T4" fmla="*/ 243 w 243"/>
                <a:gd name="T5" fmla="*/ 713 h 1426"/>
                <a:gd name="T6" fmla="*/ 141 w 243"/>
                <a:gd name="T7" fmla="*/ 0 h 1426"/>
                <a:gd name="T8" fmla="*/ 0 w 243"/>
                <a:gd name="T9" fmla="*/ 713 h 1426"/>
              </a:gdLst>
              <a:ahLst/>
              <a:cxnLst>
                <a:cxn ang="0">
                  <a:pos x="T0" y="T1"/>
                </a:cxn>
                <a:cxn ang="0">
                  <a:pos x="T2" y="T3"/>
                </a:cxn>
                <a:cxn ang="0">
                  <a:pos x="T4" y="T5"/>
                </a:cxn>
                <a:cxn ang="0">
                  <a:pos x="T6" y="T7"/>
                </a:cxn>
                <a:cxn ang="0">
                  <a:pos x="T8" y="T9"/>
                </a:cxn>
              </a:cxnLst>
              <a:rect l="0" t="0" r="r" b="b"/>
              <a:pathLst>
                <a:path w="243" h="1426">
                  <a:moveTo>
                    <a:pt x="0" y="713"/>
                  </a:moveTo>
                  <a:lnTo>
                    <a:pt x="141" y="1426"/>
                  </a:lnTo>
                  <a:lnTo>
                    <a:pt x="243" y="713"/>
                  </a:lnTo>
                  <a:lnTo>
                    <a:pt x="141" y="0"/>
                  </a:lnTo>
                  <a:lnTo>
                    <a:pt x="0" y="713"/>
                  </a:lnTo>
                  <a:close/>
                </a:path>
              </a:pathLst>
            </a:custGeom>
            <a:gradFill flip="none" rotWithShape="1">
              <a:gsLst>
                <a:gs pos="100000">
                  <a:schemeClr val="accent4">
                    <a:lumMod val="75000"/>
                  </a:schemeClr>
                </a:gs>
                <a:gs pos="0">
                  <a:schemeClr val="accent4"/>
                </a:gs>
              </a:gsLst>
              <a:lin ang="0" scaled="1"/>
              <a:tileRect/>
            </a:gradFill>
            <a:ln>
              <a:noFill/>
            </a:ln>
          </p:spPr>
          <p:txBody>
            <a:bodyPr vert="horz" wrap="square" lIns="91440" tIns="45720" rIns="91440" bIns="45720" numCol="1" anchor="t" anchorCtr="0" compatLnSpc="1"/>
            <a:lstStyle/>
            <a:p>
              <a:endParaRPr lang="zh-CN" altLang="en-US"/>
            </a:p>
          </p:txBody>
        </p:sp>
        <p:sp>
          <p:nvSpPr>
            <p:cNvPr id="149" name="圆角矩形 148"/>
            <p:cNvSpPr/>
            <p:nvPr/>
          </p:nvSpPr>
          <p:spPr>
            <a:xfrm>
              <a:off x="5179225" y="2850827"/>
              <a:ext cx="648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圆角矩形 149"/>
            <p:cNvSpPr/>
            <p:nvPr/>
          </p:nvSpPr>
          <p:spPr>
            <a:xfrm rot="15725781" flipH="1">
              <a:off x="4597566" y="2285863"/>
              <a:ext cx="936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1" name="组合 150"/>
          <p:cNvGrpSpPr/>
          <p:nvPr/>
        </p:nvGrpSpPr>
        <p:grpSpPr>
          <a:xfrm>
            <a:off x="5602679" y="2443724"/>
            <a:ext cx="988270" cy="3177805"/>
            <a:chOff x="3957638" y="1300163"/>
            <a:chExt cx="966788" cy="3108326"/>
          </a:xfrm>
        </p:grpSpPr>
        <p:sp>
          <p:nvSpPr>
            <p:cNvPr id="152" name="Freeform 17"/>
            <p:cNvSpPr/>
            <p:nvPr/>
          </p:nvSpPr>
          <p:spPr bwMode="auto">
            <a:xfrm>
              <a:off x="3957638" y="1300163"/>
              <a:ext cx="966788" cy="1554163"/>
            </a:xfrm>
            <a:custGeom>
              <a:avLst/>
              <a:gdLst>
                <a:gd name="T0" fmla="*/ 609 w 609"/>
                <a:gd name="T1" fmla="*/ 979 h 979"/>
                <a:gd name="T2" fmla="*/ 0 w 609"/>
                <a:gd name="T3" fmla="*/ 979 h 979"/>
                <a:gd name="T4" fmla="*/ 100 w 609"/>
                <a:gd name="T5" fmla="*/ 0 h 979"/>
                <a:gd name="T6" fmla="*/ 508 w 609"/>
                <a:gd name="T7" fmla="*/ 0 h 979"/>
                <a:gd name="T8" fmla="*/ 609 w 609"/>
                <a:gd name="T9" fmla="*/ 979 h 979"/>
              </a:gdLst>
              <a:ahLst/>
              <a:cxnLst>
                <a:cxn ang="0">
                  <a:pos x="T0" y="T1"/>
                </a:cxn>
                <a:cxn ang="0">
                  <a:pos x="T2" y="T3"/>
                </a:cxn>
                <a:cxn ang="0">
                  <a:pos x="T4" y="T5"/>
                </a:cxn>
                <a:cxn ang="0">
                  <a:pos x="T6" y="T7"/>
                </a:cxn>
                <a:cxn ang="0">
                  <a:pos x="T8" y="T9"/>
                </a:cxn>
              </a:cxnLst>
              <a:rect l="0" t="0" r="r" b="b"/>
              <a:pathLst>
                <a:path w="609" h="979">
                  <a:moveTo>
                    <a:pt x="609" y="979"/>
                  </a:moveTo>
                  <a:lnTo>
                    <a:pt x="0" y="979"/>
                  </a:lnTo>
                  <a:lnTo>
                    <a:pt x="100" y="0"/>
                  </a:lnTo>
                  <a:lnTo>
                    <a:pt x="508" y="0"/>
                  </a:lnTo>
                  <a:lnTo>
                    <a:pt x="609" y="979"/>
                  </a:lnTo>
                  <a:close/>
                </a:path>
              </a:pathLst>
            </a:custGeom>
            <a:gradFill flip="none" rotWithShape="1">
              <a:gsLst>
                <a:gs pos="0">
                  <a:schemeClr val="accent5"/>
                </a:gs>
                <a:gs pos="100000">
                  <a:schemeClr val="accent5">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53" name="Freeform 18"/>
            <p:cNvSpPr/>
            <p:nvPr/>
          </p:nvSpPr>
          <p:spPr bwMode="auto">
            <a:xfrm>
              <a:off x="3957638" y="2854326"/>
              <a:ext cx="966788" cy="1554163"/>
            </a:xfrm>
            <a:custGeom>
              <a:avLst/>
              <a:gdLst>
                <a:gd name="T0" fmla="*/ 609 w 609"/>
                <a:gd name="T1" fmla="*/ 0 h 979"/>
                <a:gd name="T2" fmla="*/ 0 w 609"/>
                <a:gd name="T3" fmla="*/ 0 h 979"/>
                <a:gd name="T4" fmla="*/ 100 w 609"/>
                <a:gd name="T5" fmla="*/ 979 h 979"/>
                <a:gd name="T6" fmla="*/ 508 w 609"/>
                <a:gd name="T7" fmla="*/ 979 h 979"/>
                <a:gd name="T8" fmla="*/ 609 w 609"/>
                <a:gd name="T9" fmla="*/ 0 h 979"/>
              </a:gdLst>
              <a:ahLst/>
              <a:cxnLst>
                <a:cxn ang="0">
                  <a:pos x="T0" y="T1"/>
                </a:cxn>
                <a:cxn ang="0">
                  <a:pos x="T2" y="T3"/>
                </a:cxn>
                <a:cxn ang="0">
                  <a:pos x="T4" y="T5"/>
                </a:cxn>
                <a:cxn ang="0">
                  <a:pos x="T6" y="T7"/>
                </a:cxn>
                <a:cxn ang="0">
                  <a:pos x="T8" y="T9"/>
                </a:cxn>
              </a:cxnLst>
              <a:rect l="0" t="0" r="r" b="b"/>
              <a:pathLst>
                <a:path w="609" h="979">
                  <a:moveTo>
                    <a:pt x="609" y="0"/>
                  </a:moveTo>
                  <a:lnTo>
                    <a:pt x="0" y="0"/>
                  </a:lnTo>
                  <a:lnTo>
                    <a:pt x="100" y="979"/>
                  </a:lnTo>
                  <a:lnTo>
                    <a:pt x="508" y="979"/>
                  </a:lnTo>
                  <a:lnTo>
                    <a:pt x="609" y="0"/>
                  </a:lnTo>
                  <a:close/>
                </a:path>
              </a:pathLst>
            </a:custGeom>
            <a:gradFill flip="none" rotWithShape="1">
              <a:gsLst>
                <a:gs pos="0">
                  <a:schemeClr val="accent5"/>
                </a:gs>
                <a:gs pos="100000">
                  <a:schemeClr val="accent5">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54" name="圆角矩形 153"/>
            <p:cNvSpPr/>
            <p:nvPr/>
          </p:nvSpPr>
          <p:spPr>
            <a:xfrm>
              <a:off x="4026700" y="2850827"/>
              <a:ext cx="792000" cy="10800"/>
            </a:xfrm>
            <a:prstGeom prst="roundRect">
              <a:avLst>
                <a:gd name="adj" fmla="val 50000"/>
              </a:avLst>
            </a:pr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5" name="矩形 154"/>
          <p:cNvSpPr/>
          <p:nvPr/>
        </p:nvSpPr>
        <p:spPr>
          <a:xfrm>
            <a:off x="579357" y="4640046"/>
            <a:ext cx="2889596" cy="1043350"/>
          </a:xfrm>
          <a:prstGeom prst="rect">
            <a:avLst/>
          </a:prstGeom>
        </p:spPr>
        <p:txBody>
          <a:bodyPr wrap="square" lIns="121908" tIns="60954" rIns="121908" bIns="60954">
            <a:spAutoFit/>
          </a:bodyPr>
          <a:lstStyle/>
          <a:p>
            <a:pPr algn="ct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56" name="矩形 155"/>
          <p:cNvSpPr/>
          <p:nvPr/>
        </p:nvSpPr>
        <p:spPr>
          <a:xfrm>
            <a:off x="579357" y="1826873"/>
            <a:ext cx="2889596" cy="1043350"/>
          </a:xfrm>
          <a:prstGeom prst="rect">
            <a:avLst/>
          </a:prstGeom>
        </p:spPr>
        <p:txBody>
          <a:bodyPr wrap="square" lIns="121908" tIns="60954" rIns="121908" bIns="60954">
            <a:spAutoFit/>
          </a:bodyPr>
          <a:lstStyle/>
          <a:p>
            <a:pPr algn="ct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57" name="矩形 156"/>
          <p:cNvSpPr/>
          <p:nvPr/>
        </p:nvSpPr>
        <p:spPr>
          <a:xfrm>
            <a:off x="8723051" y="4640046"/>
            <a:ext cx="2889596" cy="1043350"/>
          </a:xfrm>
          <a:prstGeom prst="rect">
            <a:avLst/>
          </a:prstGeom>
        </p:spPr>
        <p:txBody>
          <a:bodyPr wrap="square" lIns="121908" tIns="60954" rIns="121908" bIns="60954">
            <a:spAutoFit/>
          </a:bodyPr>
          <a:lstStyle/>
          <a:p>
            <a:pPr algn="ct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58" name="矩形 157"/>
          <p:cNvSpPr/>
          <p:nvPr/>
        </p:nvSpPr>
        <p:spPr>
          <a:xfrm>
            <a:off x="8716941" y="1826873"/>
            <a:ext cx="2889596" cy="1043350"/>
          </a:xfrm>
          <a:prstGeom prst="rect">
            <a:avLst/>
          </a:prstGeom>
        </p:spPr>
        <p:txBody>
          <a:bodyPr wrap="square" lIns="121908" tIns="60954" rIns="121908" bIns="60954">
            <a:spAutoFit/>
          </a:bodyPr>
          <a:lstStyle/>
          <a:p>
            <a:pPr algn="ct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59" name="矩形 158"/>
          <p:cNvSpPr/>
          <p:nvPr/>
        </p:nvSpPr>
        <p:spPr>
          <a:xfrm>
            <a:off x="4085722" y="1182635"/>
            <a:ext cx="3978525" cy="816633"/>
          </a:xfrm>
          <a:prstGeom prst="rect">
            <a:avLst/>
          </a:prstGeom>
        </p:spPr>
        <p:txBody>
          <a:bodyPr wrap="square" lIns="121908" tIns="60954" rIns="121908" bIns="60954">
            <a:spAutoFit/>
          </a:bodyPr>
          <a:lstStyle/>
          <a:p>
            <a:pPr algn="ct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60" name="直接连接符 159"/>
          <p:cNvCxnSpPr/>
          <p:nvPr/>
        </p:nvCxnSpPr>
        <p:spPr>
          <a:xfrm flipH="1">
            <a:off x="6074837" y="2024668"/>
            <a:ext cx="147" cy="353987"/>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7416647" y="5186239"/>
            <a:ext cx="1306645"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V="1">
            <a:off x="3477416" y="5189817"/>
            <a:ext cx="1310631"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3" name="肘形连接符 162"/>
          <p:cNvCxnSpPr/>
          <p:nvPr/>
        </p:nvCxnSpPr>
        <p:spPr>
          <a:xfrm flipH="1" flipV="1">
            <a:off x="2037128" y="2856897"/>
            <a:ext cx="1502420" cy="1175728"/>
          </a:xfrm>
          <a:prstGeom prst="bentConnector2">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64" name="肘形连接符 163"/>
          <p:cNvCxnSpPr/>
          <p:nvPr/>
        </p:nvCxnSpPr>
        <p:spPr>
          <a:xfrm flipV="1">
            <a:off x="8650247" y="2856897"/>
            <a:ext cx="1511493" cy="1175728"/>
          </a:xfrm>
          <a:prstGeom prst="bentConnector2">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anim calcmode="lin" valueType="num">
                                      <p:cBhvr>
                                        <p:cTn id="8" dur="500" fill="hold"/>
                                        <p:tgtEl>
                                          <p:spTgt spid="151"/>
                                        </p:tgtEl>
                                        <p:attrNameLst>
                                          <p:attrName>ppt_x</p:attrName>
                                        </p:attrNameLst>
                                      </p:cBhvr>
                                      <p:tavLst>
                                        <p:tav tm="0">
                                          <p:val>
                                            <p:strVal val="#ppt_x"/>
                                          </p:val>
                                        </p:tav>
                                        <p:tav tm="100000">
                                          <p:val>
                                            <p:strVal val="#ppt_x"/>
                                          </p:val>
                                        </p:tav>
                                      </p:tavLst>
                                    </p:anim>
                                    <p:anim calcmode="lin" valueType="num">
                                      <p:cBhvr>
                                        <p:cTn id="9" dur="500" fill="hold"/>
                                        <p:tgtEl>
                                          <p:spTgt spid="15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500"/>
                                        <p:tgtEl>
                                          <p:spTgt spid="145"/>
                                        </p:tgtEl>
                                      </p:cBhvr>
                                    </p:animEffect>
                                    <p:anim calcmode="lin" valueType="num">
                                      <p:cBhvr>
                                        <p:cTn id="14" dur="500" fill="hold"/>
                                        <p:tgtEl>
                                          <p:spTgt spid="145"/>
                                        </p:tgtEl>
                                        <p:attrNameLst>
                                          <p:attrName>ppt_x</p:attrName>
                                        </p:attrNameLst>
                                      </p:cBhvr>
                                      <p:tavLst>
                                        <p:tav tm="0">
                                          <p:val>
                                            <p:strVal val="#ppt_x"/>
                                          </p:val>
                                        </p:tav>
                                        <p:tav tm="100000">
                                          <p:val>
                                            <p:strVal val="#ppt_x"/>
                                          </p:val>
                                        </p:tav>
                                      </p:tavLst>
                                    </p:anim>
                                    <p:anim calcmode="lin" valueType="num">
                                      <p:cBhvr>
                                        <p:cTn id="15" dur="500" fill="hold"/>
                                        <p:tgtEl>
                                          <p:spTgt spid="145"/>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anim calcmode="lin" valueType="num">
                                      <p:cBhvr>
                                        <p:cTn id="19" dur="500" fill="hold"/>
                                        <p:tgtEl>
                                          <p:spTgt spid="95"/>
                                        </p:tgtEl>
                                        <p:attrNameLst>
                                          <p:attrName>ppt_x</p:attrName>
                                        </p:attrNameLst>
                                      </p:cBhvr>
                                      <p:tavLst>
                                        <p:tav tm="0">
                                          <p:val>
                                            <p:strVal val="#ppt_x"/>
                                          </p:val>
                                        </p:tav>
                                        <p:tav tm="100000">
                                          <p:val>
                                            <p:strVal val="#ppt_x"/>
                                          </p:val>
                                        </p:tav>
                                      </p:tavLst>
                                    </p:anim>
                                    <p:anim calcmode="lin" valueType="num">
                                      <p:cBhvr>
                                        <p:cTn id="20" dur="500" fill="hold"/>
                                        <p:tgtEl>
                                          <p:spTgt spid="9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additive="base">
                                        <p:cTn id="24" dur="500" fill="hold"/>
                                        <p:tgtEl>
                                          <p:spTgt spid="89"/>
                                        </p:tgtEl>
                                        <p:attrNameLst>
                                          <p:attrName>ppt_x</p:attrName>
                                        </p:attrNameLst>
                                      </p:cBhvr>
                                      <p:tavLst>
                                        <p:tav tm="0">
                                          <p:val>
                                            <p:strVal val="1+#ppt_w/2"/>
                                          </p:val>
                                        </p:tav>
                                        <p:tav tm="100000">
                                          <p:val>
                                            <p:strVal val="#ppt_x"/>
                                          </p:val>
                                        </p:tav>
                                      </p:tavLst>
                                    </p:anim>
                                    <p:anim calcmode="lin" valueType="num">
                                      <p:cBhvr additive="base">
                                        <p:cTn id="25" dur="500" fill="hold"/>
                                        <p:tgtEl>
                                          <p:spTgt spid="89"/>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83"/>
                                        </p:tgtEl>
                                        <p:attrNameLst>
                                          <p:attrName>style.visibility</p:attrName>
                                        </p:attrNameLst>
                                      </p:cBhvr>
                                      <p:to>
                                        <p:strVal val="visible"/>
                                      </p:to>
                                    </p:set>
                                    <p:anim calcmode="lin" valueType="num">
                                      <p:cBhvr additive="base">
                                        <p:cTn id="28" dur="500" fill="hold"/>
                                        <p:tgtEl>
                                          <p:spTgt spid="83"/>
                                        </p:tgtEl>
                                        <p:attrNameLst>
                                          <p:attrName>ppt_x</p:attrName>
                                        </p:attrNameLst>
                                      </p:cBhvr>
                                      <p:tavLst>
                                        <p:tav tm="0">
                                          <p:val>
                                            <p:strVal val="0-#ppt_w/2"/>
                                          </p:val>
                                        </p:tav>
                                        <p:tav tm="100000">
                                          <p:val>
                                            <p:strVal val="#ppt_x"/>
                                          </p:val>
                                        </p:tav>
                                      </p:tavLst>
                                    </p:anim>
                                    <p:anim calcmode="lin" valueType="num">
                                      <p:cBhvr additive="base">
                                        <p:cTn id="29" dur="500" fill="hold"/>
                                        <p:tgtEl>
                                          <p:spTgt spid="83"/>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60"/>
                                        </p:tgtEl>
                                        <p:attrNameLst>
                                          <p:attrName>style.visibility</p:attrName>
                                        </p:attrNameLst>
                                      </p:cBhvr>
                                      <p:to>
                                        <p:strVal val="visible"/>
                                      </p:to>
                                    </p:set>
                                    <p:animEffect transition="in" filter="wipe(down)">
                                      <p:cBhvr>
                                        <p:cTn id="33" dur="300"/>
                                        <p:tgtEl>
                                          <p:spTgt spid="160"/>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300"/>
                                        <p:tgtEl>
                                          <p:spTgt spid="159"/>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63"/>
                                        </p:tgtEl>
                                        <p:attrNameLst>
                                          <p:attrName>style.visibility</p:attrName>
                                        </p:attrNameLst>
                                      </p:cBhvr>
                                      <p:to>
                                        <p:strVal val="visible"/>
                                      </p:to>
                                    </p:set>
                                    <p:animEffect transition="in" filter="wipe(right)">
                                      <p:cBhvr>
                                        <p:cTn id="41" dur="300"/>
                                        <p:tgtEl>
                                          <p:spTgt spid="163"/>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56"/>
                                        </p:tgtEl>
                                        <p:attrNameLst>
                                          <p:attrName>style.visibility</p:attrName>
                                        </p:attrNameLst>
                                      </p:cBhvr>
                                      <p:to>
                                        <p:strVal val="visible"/>
                                      </p:to>
                                    </p:set>
                                    <p:animEffect transition="in" filter="fade">
                                      <p:cBhvr>
                                        <p:cTn id="45" dur="300"/>
                                        <p:tgtEl>
                                          <p:spTgt spid="156"/>
                                        </p:tgtEl>
                                      </p:cBhvr>
                                    </p:animEffect>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wipe(left)">
                                      <p:cBhvr>
                                        <p:cTn id="49" dur="300"/>
                                        <p:tgtEl>
                                          <p:spTgt spid="164"/>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300"/>
                                        <p:tgtEl>
                                          <p:spTgt spid="158"/>
                                        </p:tgtEl>
                                      </p:cBhvr>
                                    </p:animEffect>
                                  </p:childTnLst>
                                </p:cTn>
                              </p:par>
                            </p:childTnLst>
                          </p:cTn>
                        </p:par>
                        <p:par>
                          <p:cTn id="54" fill="hold">
                            <p:stCondLst>
                              <p:cond delay="4500"/>
                            </p:stCondLst>
                            <p:childTnLst>
                              <p:par>
                                <p:cTn id="55" presetID="22" presetClass="entr" presetSubtype="2" fill="hold" nodeType="afterEffect">
                                  <p:stCondLst>
                                    <p:cond delay="0"/>
                                  </p:stCondLst>
                                  <p:childTnLst>
                                    <p:set>
                                      <p:cBhvr>
                                        <p:cTn id="56" dur="1" fill="hold">
                                          <p:stCondLst>
                                            <p:cond delay="0"/>
                                          </p:stCondLst>
                                        </p:cTn>
                                        <p:tgtEl>
                                          <p:spTgt spid="162"/>
                                        </p:tgtEl>
                                        <p:attrNameLst>
                                          <p:attrName>style.visibility</p:attrName>
                                        </p:attrNameLst>
                                      </p:cBhvr>
                                      <p:to>
                                        <p:strVal val="visible"/>
                                      </p:to>
                                    </p:set>
                                    <p:animEffect transition="in" filter="wipe(right)">
                                      <p:cBhvr>
                                        <p:cTn id="57" dur="300"/>
                                        <p:tgtEl>
                                          <p:spTgt spid="162"/>
                                        </p:tgtEl>
                                      </p:cBhvr>
                                    </p:animEffect>
                                  </p:childTnLst>
                                </p:cTn>
                              </p:par>
                            </p:childTnLst>
                          </p:cTn>
                        </p:par>
                        <p:par>
                          <p:cTn id="58" fill="hold">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155"/>
                                        </p:tgtEl>
                                        <p:attrNameLst>
                                          <p:attrName>style.visibility</p:attrName>
                                        </p:attrNameLst>
                                      </p:cBhvr>
                                      <p:to>
                                        <p:strVal val="visible"/>
                                      </p:to>
                                    </p:set>
                                    <p:animEffect transition="in" filter="fade">
                                      <p:cBhvr>
                                        <p:cTn id="61" dur="300"/>
                                        <p:tgtEl>
                                          <p:spTgt spid="155"/>
                                        </p:tgtEl>
                                      </p:cBhvr>
                                    </p:animEffect>
                                  </p:childTnLst>
                                </p:cTn>
                              </p:par>
                            </p:childTnLst>
                          </p:cTn>
                        </p:par>
                        <p:par>
                          <p:cTn id="62" fill="hold">
                            <p:stCondLst>
                              <p:cond delay="5500"/>
                            </p:stCondLst>
                            <p:childTnLst>
                              <p:par>
                                <p:cTn id="63" presetID="22" presetClass="entr" presetSubtype="8" fill="hold" nodeType="afterEffect">
                                  <p:stCondLst>
                                    <p:cond delay="0"/>
                                  </p:stCondLst>
                                  <p:childTnLst>
                                    <p:set>
                                      <p:cBhvr>
                                        <p:cTn id="64" dur="1" fill="hold">
                                          <p:stCondLst>
                                            <p:cond delay="0"/>
                                          </p:stCondLst>
                                        </p:cTn>
                                        <p:tgtEl>
                                          <p:spTgt spid="161"/>
                                        </p:tgtEl>
                                        <p:attrNameLst>
                                          <p:attrName>style.visibility</p:attrName>
                                        </p:attrNameLst>
                                      </p:cBhvr>
                                      <p:to>
                                        <p:strVal val="visible"/>
                                      </p:to>
                                    </p:set>
                                    <p:animEffect transition="in" filter="wipe(left)">
                                      <p:cBhvr>
                                        <p:cTn id="65" dur="300"/>
                                        <p:tgtEl>
                                          <p:spTgt spid="161"/>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157"/>
                                        </p:tgtEl>
                                        <p:attrNameLst>
                                          <p:attrName>style.visibility</p:attrName>
                                        </p:attrNameLst>
                                      </p:cBhvr>
                                      <p:to>
                                        <p:strVal val="visible"/>
                                      </p:to>
                                    </p:set>
                                    <p:animEffect transition="in" filter="fade">
                                      <p:cBhvr>
                                        <p:cTn id="69" dur="3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56" grpId="0"/>
      <p:bldP spid="157" grpId="0"/>
      <p:bldP spid="158" grpId="0"/>
      <p:bldP spid="15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12041" y="423"/>
            <a:ext cx="4059814" cy="6911575"/>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dirty="0">
              <a:ea typeface="微软雅黑" panose="020B0503020204020204" pitchFamily="34" charset="-122"/>
            </a:endParaRPr>
          </a:p>
        </p:txBody>
      </p:sp>
      <p:grpSp>
        <p:nvGrpSpPr>
          <p:cNvPr id="2" name="组合 1"/>
          <p:cNvGrpSpPr/>
          <p:nvPr/>
        </p:nvGrpSpPr>
        <p:grpSpPr>
          <a:xfrm>
            <a:off x="584530" y="2122716"/>
            <a:ext cx="2866671" cy="1483090"/>
            <a:chOff x="1819275" y="1143000"/>
            <a:chExt cx="2867025" cy="1483273"/>
          </a:xfrm>
        </p:grpSpPr>
        <p:sp>
          <p:nvSpPr>
            <p:cNvPr id="3" name="矩形 2"/>
            <p:cNvSpPr/>
            <p:nvPr/>
          </p:nvSpPr>
          <p:spPr>
            <a:xfrm>
              <a:off x="1819275" y="1143000"/>
              <a:ext cx="2590800" cy="1266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17" name="矩形 16"/>
            <p:cNvSpPr/>
            <p:nvPr/>
          </p:nvSpPr>
          <p:spPr>
            <a:xfrm>
              <a:off x="2095500" y="1359448"/>
              <a:ext cx="2590800" cy="1266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solidFill>
                  <a:srgbClr val="4EB796"/>
                </a:solidFill>
                <a:latin typeface="微软雅黑" panose="020B0503020204020204" pitchFamily="34" charset="-122"/>
                <a:ea typeface="微软雅黑" panose="020B0503020204020204" pitchFamily="34" charset="-122"/>
              </a:endParaRPr>
            </a:p>
          </p:txBody>
        </p:sp>
      </p:grpSp>
      <p:sp>
        <p:nvSpPr>
          <p:cNvPr id="19" name="文本框 18"/>
          <p:cNvSpPr txBox="1"/>
          <p:nvPr/>
        </p:nvSpPr>
        <p:spPr>
          <a:xfrm>
            <a:off x="632391" y="3782686"/>
            <a:ext cx="2770948" cy="675891"/>
          </a:xfrm>
          <a:prstGeom prst="rect">
            <a:avLst/>
          </a:prstGeom>
          <a:noFill/>
        </p:spPr>
        <p:txBody>
          <a:bodyPr wrap="square" rtlCol="0">
            <a:spAutoFit/>
          </a:bodyPr>
          <a:lstStyle/>
          <a:p>
            <a:pPr algn="ctr"/>
            <a:r>
              <a:rPr lang="en-US" altLang="zh-CN" sz="3790" dirty="0">
                <a:solidFill>
                  <a:schemeClr val="bg1"/>
                </a:solidFill>
                <a:latin typeface="Kozuka Gothic Pro M" panose="020B0700000000000000" pitchFamily="34" charset="-128"/>
                <a:ea typeface="Kozuka Gothic Pro M" panose="020B0700000000000000" pitchFamily="34" charset="-128"/>
              </a:rPr>
              <a:t>CONTENTS</a:t>
            </a:r>
            <a:endParaRPr lang="zh-CN" altLang="en-US" sz="3790" dirty="0">
              <a:solidFill>
                <a:schemeClr val="bg1"/>
              </a:solidFill>
              <a:latin typeface="Kozuka Gothic Pro M" panose="020B0700000000000000" pitchFamily="34" charset="-128"/>
              <a:ea typeface="Kozuka Gothic Pro M" panose="020B0700000000000000" pitchFamily="34" charset="-128"/>
            </a:endParaRPr>
          </a:p>
        </p:txBody>
      </p:sp>
      <p:sp>
        <p:nvSpPr>
          <p:cNvPr id="24" name="文本框 23"/>
          <p:cNvSpPr txBox="1"/>
          <p:nvPr/>
        </p:nvSpPr>
        <p:spPr>
          <a:xfrm>
            <a:off x="1084009" y="2340326"/>
            <a:ext cx="1867713" cy="1015663"/>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目录</a:t>
            </a:r>
            <a:endParaRPr lang="zh-CN" altLang="en-US" sz="6000" b="1" dirty="0">
              <a:solidFill>
                <a:schemeClr val="bg1"/>
              </a:solidFill>
              <a:latin typeface="微软雅黑" panose="020B0503020204020204" pitchFamily="34" charset="-122"/>
              <a:ea typeface="微软雅黑" panose="020B0503020204020204" pitchFamily="34" charset="-122"/>
            </a:endParaRPr>
          </a:p>
        </p:txBody>
      </p:sp>
      <p:pic>
        <p:nvPicPr>
          <p:cNvPr id="25" name="组合 16"/>
          <p:cNvPicPr>
            <a:picLocks noChangeArrowheads="1"/>
          </p:cNvPicPr>
          <p:nvPr/>
        </p:nvPicPr>
        <p:blipFill>
          <a:blip r:embed="rId1" cstate="print">
            <a:biLevel thresh="25000"/>
            <a:extLst>
              <a:ext uri="{BEBA8EAE-BF5A-486C-A8C5-ECC9F3942E4B}">
                <a14:imgProps xmlns:a14="http://schemas.microsoft.com/office/drawing/2010/main">
                  <a14:imgLayer r:embed="rId2">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组合 25"/>
          <p:cNvGrpSpPr/>
          <p:nvPr/>
        </p:nvGrpSpPr>
        <p:grpSpPr>
          <a:xfrm>
            <a:off x="6217764" y="1467162"/>
            <a:ext cx="4186828" cy="539983"/>
            <a:chOff x="3303678" y="1772209"/>
            <a:chExt cx="3140530" cy="539983"/>
          </a:xfrm>
        </p:grpSpPr>
        <p:sp>
          <p:nvSpPr>
            <p:cNvPr id="27" name="TextBox 11"/>
            <p:cNvSpPr txBox="1"/>
            <p:nvPr/>
          </p:nvSpPr>
          <p:spPr>
            <a:xfrm>
              <a:off x="3303678" y="1772209"/>
              <a:ext cx="3140530" cy="507831"/>
            </a:xfrm>
            <a:prstGeom prst="rect">
              <a:avLst/>
            </a:prstGeom>
            <a:noFill/>
          </p:spPr>
          <p:txBody>
            <a:bodyPr wrap="square" rtlCol="0">
              <a:spAutoFit/>
            </a:bodyPr>
            <a:lstStyle/>
            <a:p>
              <a:r>
                <a:rPr lang="zh-CN" altLang="en-US" sz="2700" b="1" dirty="0">
                  <a:solidFill>
                    <a:schemeClr val="accent1"/>
                  </a:solidFill>
                </a:rPr>
                <a:t>选题背景及意义</a:t>
              </a:r>
              <a:endParaRPr lang="zh-CN" altLang="en-US" sz="2700" b="1" dirty="0">
                <a:solidFill>
                  <a:schemeClr val="accent1"/>
                </a:solidFill>
              </a:endParaRPr>
            </a:p>
          </p:txBody>
        </p:sp>
        <p:cxnSp>
          <p:nvCxnSpPr>
            <p:cNvPr id="28" name="直接连接符 27"/>
            <p:cNvCxnSpPr/>
            <p:nvPr/>
          </p:nvCxnSpPr>
          <p:spPr>
            <a:xfrm>
              <a:off x="3419872" y="2312192"/>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6217764" y="2268920"/>
            <a:ext cx="4186828" cy="539400"/>
            <a:chOff x="3303678" y="2574743"/>
            <a:chExt cx="3140530" cy="539400"/>
          </a:xfrm>
        </p:grpSpPr>
        <p:sp>
          <p:nvSpPr>
            <p:cNvPr id="30" name="TextBox 47"/>
            <p:cNvSpPr txBox="1"/>
            <p:nvPr/>
          </p:nvSpPr>
          <p:spPr>
            <a:xfrm>
              <a:off x="3303678" y="2574743"/>
              <a:ext cx="3140530" cy="507831"/>
            </a:xfrm>
            <a:prstGeom prst="rect">
              <a:avLst/>
            </a:prstGeom>
            <a:noFill/>
          </p:spPr>
          <p:txBody>
            <a:bodyPr wrap="square" rtlCol="0">
              <a:spAutoFit/>
            </a:bodyPr>
            <a:lstStyle/>
            <a:p>
              <a:r>
                <a:rPr lang="zh-CN" altLang="en-US" sz="2700" b="1" dirty="0">
                  <a:solidFill>
                    <a:schemeClr val="accent1"/>
                  </a:solidFill>
                </a:rPr>
                <a:t>现状与研究目标</a:t>
              </a:r>
              <a:endParaRPr lang="zh-CN" altLang="en-US" sz="2700" b="1" dirty="0">
                <a:solidFill>
                  <a:schemeClr val="accent1"/>
                </a:solidFill>
              </a:endParaRPr>
            </a:p>
          </p:txBody>
        </p:sp>
        <p:cxnSp>
          <p:nvCxnSpPr>
            <p:cNvPr id="31" name="直接连接符 30"/>
            <p:cNvCxnSpPr/>
            <p:nvPr/>
          </p:nvCxnSpPr>
          <p:spPr>
            <a:xfrm>
              <a:off x="3419872" y="3114143"/>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6217764" y="3070099"/>
            <a:ext cx="4186828" cy="550163"/>
            <a:chOff x="3303678" y="3377277"/>
            <a:chExt cx="3140530" cy="550163"/>
          </a:xfrm>
        </p:grpSpPr>
        <p:sp>
          <p:nvSpPr>
            <p:cNvPr id="33" name="TextBox 51"/>
            <p:cNvSpPr txBox="1"/>
            <p:nvPr/>
          </p:nvSpPr>
          <p:spPr>
            <a:xfrm>
              <a:off x="3303678" y="3377277"/>
              <a:ext cx="3140530" cy="507831"/>
            </a:xfrm>
            <a:prstGeom prst="rect">
              <a:avLst/>
            </a:prstGeom>
            <a:noFill/>
          </p:spPr>
          <p:txBody>
            <a:bodyPr wrap="square" rtlCol="0">
              <a:spAutoFit/>
            </a:bodyPr>
            <a:lstStyle/>
            <a:p>
              <a:r>
                <a:rPr lang="zh-CN" altLang="en-US" sz="2700" b="1" dirty="0">
                  <a:solidFill>
                    <a:schemeClr val="accent1"/>
                  </a:solidFill>
                </a:rPr>
                <a:t>研究方法与过程</a:t>
              </a:r>
              <a:endParaRPr lang="zh-CN" altLang="en-US" sz="2700" b="1" dirty="0">
                <a:solidFill>
                  <a:schemeClr val="accent1"/>
                </a:solidFill>
              </a:endParaRPr>
            </a:p>
          </p:txBody>
        </p:sp>
        <p:cxnSp>
          <p:nvCxnSpPr>
            <p:cNvPr id="34" name="直接连接符 33"/>
            <p:cNvCxnSpPr/>
            <p:nvPr/>
          </p:nvCxnSpPr>
          <p:spPr>
            <a:xfrm>
              <a:off x="3419872" y="3927440"/>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217764" y="3882038"/>
            <a:ext cx="4186828" cy="532648"/>
            <a:chOff x="3303678" y="4179811"/>
            <a:chExt cx="3140530" cy="532648"/>
          </a:xfrm>
        </p:grpSpPr>
        <p:sp>
          <p:nvSpPr>
            <p:cNvPr id="36" name="TextBox 55"/>
            <p:cNvSpPr txBox="1"/>
            <p:nvPr/>
          </p:nvSpPr>
          <p:spPr>
            <a:xfrm>
              <a:off x="3303678" y="4179811"/>
              <a:ext cx="3140530" cy="507831"/>
            </a:xfrm>
            <a:prstGeom prst="rect">
              <a:avLst/>
            </a:prstGeom>
            <a:noFill/>
          </p:spPr>
          <p:txBody>
            <a:bodyPr wrap="square" rtlCol="0">
              <a:spAutoFit/>
            </a:bodyPr>
            <a:lstStyle/>
            <a:p>
              <a:r>
                <a:rPr lang="zh-CN" altLang="en-US" sz="2700" b="1" dirty="0">
                  <a:solidFill>
                    <a:schemeClr val="accent1"/>
                  </a:solidFill>
                </a:rPr>
                <a:t>研究结论与实践验证</a:t>
              </a:r>
              <a:endParaRPr lang="zh-CN" altLang="en-US" sz="2700" b="1" dirty="0">
                <a:solidFill>
                  <a:schemeClr val="accent1"/>
                </a:solidFill>
              </a:endParaRPr>
            </a:p>
          </p:txBody>
        </p:sp>
        <p:cxnSp>
          <p:nvCxnSpPr>
            <p:cNvPr id="37" name="直接连接符 36"/>
            <p:cNvCxnSpPr/>
            <p:nvPr/>
          </p:nvCxnSpPr>
          <p:spPr>
            <a:xfrm>
              <a:off x="3419872" y="4712459"/>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6217764" y="4677297"/>
            <a:ext cx="4186828" cy="560343"/>
            <a:chOff x="3303678" y="4982345"/>
            <a:chExt cx="3140530" cy="560343"/>
          </a:xfrm>
        </p:grpSpPr>
        <p:sp>
          <p:nvSpPr>
            <p:cNvPr id="39" name="TextBox 59"/>
            <p:cNvSpPr txBox="1"/>
            <p:nvPr/>
          </p:nvSpPr>
          <p:spPr>
            <a:xfrm>
              <a:off x="3303678" y="4982345"/>
              <a:ext cx="3140530" cy="507831"/>
            </a:xfrm>
            <a:prstGeom prst="rect">
              <a:avLst/>
            </a:prstGeom>
            <a:noFill/>
          </p:spPr>
          <p:txBody>
            <a:bodyPr wrap="square" rtlCol="0">
              <a:spAutoFit/>
            </a:bodyPr>
            <a:lstStyle/>
            <a:p>
              <a:r>
                <a:rPr lang="zh-CN" altLang="en-US" sz="2700" b="1" dirty="0">
                  <a:solidFill>
                    <a:schemeClr val="accent1"/>
                  </a:solidFill>
                </a:rPr>
                <a:t>论文总结</a:t>
              </a:r>
              <a:endParaRPr lang="zh-CN" altLang="en-US" sz="2700" b="1" dirty="0">
                <a:solidFill>
                  <a:schemeClr val="accent1"/>
                </a:solidFill>
              </a:endParaRPr>
            </a:p>
          </p:txBody>
        </p:sp>
        <p:cxnSp>
          <p:nvCxnSpPr>
            <p:cNvPr id="40" name="直接连接符 39"/>
            <p:cNvCxnSpPr/>
            <p:nvPr/>
          </p:nvCxnSpPr>
          <p:spPr>
            <a:xfrm>
              <a:off x="3419872" y="5542688"/>
              <a:ext cx="2954123"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5449780" y="1451693"/>
            <a:ext cx="671987" cy="672075"/>
            <a:chOff x="2996006" y="1408021"/>
            <a:chExt cx="504056" cy="504056"/>
          </a:xfrm>
        </p:grpSpPr>
        <p:sp>
          <p:nvSpPr>
            <p:cNvPr id="42" name="椭圆 41"/>
            <p:cNvSpPr/>
            <p:nvPr/>
          </p:nvSpPr>
          <p:spPr>
            <a:xfrm>
              <a:off x="2996006" y="1408021"/>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Group 27"/>
            <p:cNvGrpSpPr>
              <a:grpSpLocks noChangeAspect="1"/>
            </p:cNvGrpSpPr>
            <p:nvPr/>
          </p:nvGrpSpPr>
          <p:grpSpPr bwMode="auto">
            <a:xfrm>
              <a:off x="3072404" y="1487195"/>
              <a:ext cx="351260" cy="345708"/>
              <a:chOff x="-2952" y="-1157"/>
              <a:chExt cx="3605" cy="3548"/>
            </a:xfrm>
          </p:grpSpPr>
          <p:sp>
            <p:nvSpPr>
              <p:cNvPr id="44" name="Freeform 28"/>
              <p:cNvSpPr/>
              <p:nvPr/>
            </p:nvSpPr>
            <p:spPr bwMode="auto">
              <a:xfrm>
                <a:off x="-1015" y="806"/>
                <a:ext cx="574" cy="550"/>
              </a:xfrm>
              <a:custGeom>
                <a:avLst/>
                <a:gdLst>
                  <a:gd name="T0" fmla="*/ 181 w 243"/>
                  <a:gd name="T1" fmla="*/ 76 h 233"/>
                  <a:gd name="T2" fmla="*/ 172 w 243"/>
                  <a:gd name="T3" fmla="*/ 75 h 233"/>
                  <a:gd name="T4" fmla="*/ 154 w 243"/>
                  <a:gd name="T5" fmla="*/ 58 h 233"/>
                  <a:gd name="T6" fmla="*/ 133 w 243"/>
                  <a:gd name="T7" fmla="*/ 64 h 233"/>
                  <a:gd name="T8" fmla="*/ 75 w 243"/>
                  <a:gd name="T9" fmla="*/ 9 h 233"/>
                  <a:gd name="T10" fmla="*/ 13 w 243"/>
                  <a:gd name="T11" fmla="*/ 75 h 233"/>
                  <a:gd name="T12" fmla="*/ 71 w 243"/>
                  <a:gd name="T13" fmla="*/ 129 h 233"/>
                  <a:gd name="T14" fmla="*/ 69 w 243"/>
                  <a:gd name="T15" fmla="*/ 150 h 233"/>
                  <a:gd name="T16" fmla="*/ 86 w 243"/>
                  <a:gd name="T17" fmla="*/ 166 h 233"/>
                  <a:gd name="T18" fmla="*/ 88 w 243"/>
                  <a:gd name="T19" fmla="*/ 176 h 233"/>
                  <a:gd name="T20" fmla="*/ 150 w 243"/>
                  <a:gd name="T21" fmla="*/ 233 h 233"/>
                  <a:gd name="T22" fmla="*/ 243 w 243"/>
                  <a:gd name="T23" fmla="*/ 133 h 233"/>
                  <a:gd name="T24" fmla="*/ 181 w 243"/>
                  <a:gd name="T25" fmla="*/ 7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33">
                    <a:moveTo>
                      <a:pt x="181" y="76"/>
                    </a:moveTo>
                    <a:cubicBezTo>
                      <a:pt x="179" y="74"/>
                      <a:pt x="176" y="74"/>
                      <a:pt x="172" y="75"/>
                    </a:cubicBezTo>
                    <a:cubicBezTo>
                      <a:pt x="168" y="71"/>
                      <a:pt x="161" y="65"/>
                      <a:pt x="154" y="58"/>
                    </a:cubicBezTo>
                    <a:cubicBezTo>
                      <a:pt x="150" y="55"/>
                      <a:pt x="143" y="58"/>
                      <a:pt x="133" y="64"/>
                    </a:cubicBezTo>
                    <a:cubicBezTo>
                      <a:pt x="119" y="51"/>
                      <a:pt x="83" y="17"/>
                      <a:pt x="75" y="9"/>
                    </a:cubicBezTo>
                    <a:cubicBezTo>
                      <a:pt x="64" y="0"/>
                      <a:pt x="0" y="64"/>
                      <a:pt x="13" y="75"/>
                    </a:cubicBezTo>
                    <a:cubicBezTo>
                      <a:pt x="22" y="84"/>
                      <a:pt x="57" y="116"/>
                      <a:pt x="71" y="129"/>
                    </a:cubicBezTo>
                    <a:cubicBezTo>
                      <a:pt x="66" y="139"/>
                      <a:pt x="64" y="146"/>
                      <a:pt x="69" y="150"/>
                    </a:cubicBezTo>
                    <a:cubicBezTo>
                      <a:pt x="75" y="157"/>
                      <a:pt x="81" y="162"/>
                      <a:pt x="86" y="166"/>
                    </a:cubicBezTo>
                    <a:cubicBezTo>
                      <a:pt x="85" y="170"/>
                      <a:pt x="85" y="174"/>
                      <a:pt x="88" y="176"/>
                    </a:cubicBezTo>
                    <a:cubicBezTo>
                      <a:pt x="97" y="183"/>
                      <a:pt x="121" y="206"/>
                      <a:pt x="150" y="233"/>
                    </a:cubicBezTo>
                    <a:cubicBezTo>
                      <a:pt x="243" y="133"/>
                      <a:pt x="243" y="133"/>
                      <a:pt x="243" y="133"/>
                    </a:cubicBezTo>
                    <a:cubicBezTo>
                      <a:pt x="215" y="108"/>
                      <a:pt x="193" y="86"/>
                      <a:pt x="181"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9"/>
              <p:cNvSpPr>
                <a:spLocks noEditPoints="1"/>
              </p:cNvSpPr>
              <p:nvPr/>
            </p:nvSpPr>
            <p:spPr bwMode="auto">
              <a:xfrm>
                <a:off x="-741" y="1052"/>
                <a:ext cx="1394" cy="1339"/>
              </a:xfrm>
              <a:custGeom>
                <a:avLst/>
                <a:gdLst>
                  <a:gd name="T0" fmla="*/ 383 w 590"/>
                  <a:gd name="T1" fmla="*/ 553 h 567"/>
                  <a:gd name="T2" fmla="*/ 20 w 590"/>
                  <a:gd name="T3" fmla="*/ 219 h 567"/>
                  <a:gd name="T4" fmla="*/ 20 w 590"/>
                  <a:gd name="T5" fmla="*/ 219 h 567"/>
                  <a:gd name="T6" fmla="*/ 2 w 590"/>
                  <a:gd name="T7" fmla="*/ 168 h 567"/>
                  <a:gd name="T8" fmla="*/ 2 w 590"/>
                  <a:gd name="T9" fmla="*/ 168 h 567"/>
                  <a:gd name="T10" fmla="*/ 22 w 590"/>
                  <a:gd name="T11" fmla="*/ 116 h 567"/>
                  <a:gd name="T12" fmla="*/ 22 w 590"/>
                  <a:gd name="T13" fmla="*/ 116 h 567"/>
                  <a:gd name="T14" fmla="*/ 56 w 590"/>
                  <a:gd name="T15" fmla="*/ 74 h 567"/>
                  <a:gd name="T16" fmla="*/ 56 w 590"/>
                  <a:gd name="T17" fmla="*/ 74 h 567"/>
                  <a:gd name="T18" fmla="*/ 137 w 590"/>
                  <a:gd name="T19" fmla="*/ 8 h 567"/>
                  <a:gd name="T20" fmla="*/ 137 w 590"/>
                  <a:gd name="T21" fmla="*/ 8 h 567"/>
                  <a:gd name="T22" fmla="*/ 175 w 590"/>
                  <a:gd name="T23" fmla="*/ 1 h 567"/>
                  <a:gd name="T24" fmla="*/ 175 w 590"/>
                  <a:gd name="T25" fmla="*/ 1 h 567"/>
                  <a:gd name="T26" fmla="*/ 209 w 590"/>
                  <a:gd name="T27" fmla="*/ 16 h 567"/>
                  <a:gd name="T28" fmla="*/ 209 w 590"/>
                  <a:gd name="T29" fmla="*/ 16 h 567"/>
                  <a:gd name="T30" fmla="*/ 573 w 590"/>
                  <a:gd name="T31" fmla="*/ 351 h 567"/>
                  <a:gd name="T32" fmla="*/ 573 w 590"/>
                  <a:gd name="T33" fmla="*/ 351 h 567"/>
                  <a:gd name="T34" fmla="*/ 573 w 590"/>
                  <a:gd name="T35" fmla="*/ 351 h 567"/>
                  <a:gd name="T36" fmla="*/ 589 w 590"/>
                  <a:gd name="T37" fmla="*/ 394 h 567"/>
                  <a:gd name="T38" fmla="*/ 589 w 590"/>
                  <a:gd name="T39" fmla="*/ 394 h 567"/>
                  <a:gd name="T40" fmla="*/ 581 w 590"/>
                  <a:gd name="T41" fmla="*/ 420 h 567"/>
                  <a:gd name="T42" fmla="*/ 581 w 590"/>
                  <a:gd name="T43" fmla="*/ 420 h 567"/>
                  <a:gd name="T44" fmla="*/ 571 w 590"/>
                  <a:gd name="T45" fmla="*/ 435 h 567"/>
                  <a:gd name="T46" fmla="*/ 571 w 590"/>
                  <a:gd name="T47" fmla="*/ 435 h 567"/>
                  <a:gd name="T48" fmla="*/ 547 w 590"/>
                  <a:gd name="T49" fmla="*/ 466 h 567"/>
                  <a:gd name="T50" fmla="*/ 547 w 590"/>
                  <a:gd name="T51" fmla="*/ 466 h 567"/>
                  <a:gd name="T52" fmla="*/ 485 w 590"/>
                  <a:gd name="T53" fmla="*/ 531 h 567"/>
                  <a:gd name="T54" fmla="*/ 485 w 590"/>
                  <a:gd name="T55" fmla="*/ 531 h 567"/>
                  <a:gd name="T56" fmla="*/ 442 w 590"/>
                  <a:gd name="T57" fmla="*/ 562 h 567"/>
                  <a:gd name="T58" fmla="*/ 442 w 590"/>
                  <a:gd name="T59" fmla="*/ 562 h 567"/>
                  <a:gd name="T60" fmla="*/ 414 w 590"/>
                  <a:gd name="T61" fmla="*/ 566 h 567"/>
                  <a:gd name="T62" fmla="*/ 414 w 590"/>
                  <a:gd name="T63" fmla="*/ 566 h 567"/>
                  <a:gd name="T64" fmla="*/ 414 w 590"/>
                  <a:gd name="T65" fmla="*/ 566 h 567"/>
                  <a:gd name="T66" fmla="*/ 414 w 590"/>
                  <a:gd name="T67" fmla="*/ 566 h 567"/>
                  <a:gd name="T68" fmla="*/ 383 w 590"/>
                  <a:gd name="T69" fmla="*/ 553 h 567"/>
                  <a:gd name="T70" fmla="*/ 422 w 590"/>
                  <a:gd name="T71" fmla="*/ 454 h 567"/>
                  <a:gd name="T72" fmla="*/ 425 w 590"/>
                  <a:gd name="T73" fmla="*/ 452 h 567"/>
                  <a:gd name="T74" fmla="*/ 425 w 590"/>
                  <a:gd name="T75" fmla="*/ 452 h 567"/>
                  <a:gd name="T76" fmla="*/ 476 w 590"/>
                  <a:gd name="T77" fmla="*/ 397 h 567"/>
                  <a:gd name="T78" fmla="*/ 476 w 590"/>
                  <a:gd name="T79" fmla="*/ 397 h 567"/>
                  <a:gd name="T80" fmla="*/ 476 w 590"/>
                  <a:gd name="T81" fmla="*/ 396 h 567"/>
                  <a:gd name="T82" fmla="*/ 476 w 590"/>
                  <a:gd name="T83" fmla="*/ 396 h 567"/>
                  <a:gd name="T84" fmla="*/ 163 w 590"/>
                  <a:gd name="T85" fmla="*/ 108 h 567"/>
                  <a:gd name="T86" fmla="*/ 163 w 590"/>
                  <a:gd name="T87" fmla="*/ 108 h 567"/>
                  <a:gd name="T88" fmla="*/ 157 w 590"/>
                  <a:gd name="T89" fmla="*/ 113 h 567"/>
                  <a:gd name="T90" fmla="*/ 157 w 590"/>
                  <a:gd name="T91" fmla="*/ 113 h 567"/>
                  <a:gd name="T92" fmla="*/ 112 w 590"/>
                  <a:gd name="T93" fmla="*/ 160 h 567"/>
                  <a:gd name="T94" fmla="*/ 112 w 590"/>
                  <a:gd name="T95" fmla="*/ 160 h 567"/>
                  <a:gd name="T96" fmla="*/ 108 w 590"/>
                  <a:gd name="T97" fmla="*/ 165 h 567"/>
                  <a:gd name="T98" fmla="*/ 108 w 590"/>
                  <a:gd name="T99" fmla="*/ 165 h 567"/>
                  <a:gd name="T100" fmla="*/ 422 w 590"/>
                  <a:gd name="T101" fmla="*/ 454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67">
                    <a:moveTo>
                      <a:pt x="383" y="553"/>
                    </a:moveTo>
                    <a:cubicBezTo>
                      <a:pt x="374" y="544"/>
                      <a:pt x="31" y="229"/>
                      <a:pt x="20" y="219"/>
                    </a:cubicBezTo>
                    <a:cubicBezTo>
                      <a:pt x="20" y="219"/>
                      <a:pt x="20" y="219"/>
                      <a:pt x="20" y="219"/>
                    </a:cubicBezTo>
                    <a:cubicBezTo>
                      <a:pt x="4" y="204"/>
                      <a:pt x="0" y="181"/>
                      <a:pt x="2" y="168"/>
                    </a:cubicBezTo>
                    <a:cubicBezTo>
                      <a:pt x="2" y="168"/>
                      <a:pt x="2" y="168"/>
                      <a:pt x="2" y="168"/>
                    </a:cubicBezTo>
                    <a:cubicBezTo>
                      <a:pt x="4" y="144"/>
                      <a:pt x="13" y="131"/>
                      <a:pt x="22" y="116"/>
                    </a:cubicBezTo>
                    <a:cubicBezTo>
                      <a:pt x="22" y="116"/>
                      <a:pt x="22" y="116"/>
                      <a:pt x="22" y="116"/>
                    </a:cubicBezTo>
                    <a:cubicBezTo>
                      <a:pt x="32" y="101"/>
                      <a:pt x="43" y="87"/>
                      <a:pt x="56" y="74"/>
                    </a:cubicBezTo>
                    <a:cubicBezTo>
                      <a:pt x="56" y="74"/>
                      <a:pt x="56" y="74"/>
                      <a:pt x="56" y="74"/>
                    </a:cubicBezTo>
                    <a:cubicBezTo>
                      <a:pt x="82" y="46"/>
                      <a:pt x="108" y="23"/>
                      <a:pt x="137" y="8"/>
                    </a:cubicBezTo>
                    <a:cubicBezTo>
                      <a:pt x="137" y="8"/>
                      <a:pt x="137" y="8"/>
                      <a:pt x="137" y="8"/>
                    </a:cubicBezTo>
                    <a:cubicBezTo>
                      <a:pt x="147" y="4"/>
                      <a:pt x="157" y="0"/>
                      <a:pt x="175" y="1"/>
                    </a:cubicBezTo>
                    <a:cubicBezTo>
                      <a:pt x="175" y="1"/>
                      <a:pt x="175" y="1"/>
                      <a:pt x="175" y="1"/>
                    </a:cubicBezTo>
                    <a:cubicBezTo>
                      <a:pt x="185" y="2"/>
                      <a:pt x="199" y="6"/>
                      <a:pt x="209" y="16"/>
                    </a:cubicBezTo>
                    <a:cubicBezTo>
                      <a:pt x="209" y="16"/>
                      <a:pt x="209" y="16"/>
                      <a:pt x="209" y="16"/>
                    </a:cubicBezTo>
                    <a:cubicBezTo>
                      <a:pt x="218" y="25"/>
                      <a:pt x="556" y="335"/>
                      <a:pt x="573" y="351"/>
                    </a:cubicBezTo>
                    <a:cubicBezTo>
                      <a:pt x="573" y="351"/>
                      <a:pt x="573" y="351"/>
                      <a:pt x="573" y="351"/>
                    </a:cubicBezTo>
                    <a:cubicBezTo>
                      <a:pt x="573" y="351"/>
                      <a:pt x="573" y="351"/>
                      <a:pt x="573" y="351"/>
                    </a:cubicBezTo>
                    <a:cubicBezTo>
                      <a:pt x="589" y="367"/>
                      <a:pt x="590" y="386"/>
                      <a:pt x="589" y="394"/>
                    </a:cubicBezTo>
                    <a:cubicBezTo>
                      <a:pt x="589" y="394"/>
                      <a:pt x="589" y="394"/>
                      <a:pt x="589" y="394"/>
                    </a:cubicBezTo>
                    <a:cubicBezTo>
                      <a:pt x="587" y="409"/>
                      <a:pt x="583" y="414"/>
                      <a:pt x="581" y="420"/>
                    </a:cubicBezTo>
                    <a:cubicBezTo>
                      <a:pt x="581" y="420"/>
                      <a:pt x="581" y="420"/>
                      <a:pt x="581" y="420"/>
                    </a:cubicBezTo>
                    <a:cubicBezTo>
                      <a:pt x="578" y="425"/>
                      <a:pt x="575" y="430"/>
                      <a:pt x="571" y="435"/>
                    </a:cubicBezTo>
                    <a:cubicBezTo>
                      <a:pt x="571" y="435"/>
                      <a:pt x="571" y="435"/>
                      <a:pt x="571" y="435"/>
                    </a:cubicBezTo>
                    <a:cubicBezTo>
                      <a:pt x="564" y="445"/>
                      <a:pt x="556" y="455"/>
                      <a:pt x="547" y="466"/>
                    </a:cubicBezTo>
                    <a:cubicBezTo>
                      <a:pt x="547" y="466"/>
                      <a:pt x="547" y="466"/>
                      <a:pt x="547" y="466"/>
                    </a:cubicBezTo>
                    <a:cubicBezTo>
                      <a:pt x="528" y="488"/>
                      <a:pt x="506" y="512"/>
                      <a:pt x="485" y="531"/>
                    </a:cubicBezTo>
                    <a:cubicBezTo>
                      <a:pt x="485" y="531"/>
                      <a:pt x="485" y="531"/>
                      <a:pt x="485" y="531"/>
                    </a:cubicBezTo>
                    <a:cubicBezTo>
                      <a:pt x="471" y="543"/>
                      <a:pt x="461" y="553"/>
                      <a:pt x="442" y="562"/>
                    </a:cubicBezTo>
                    <a:cubicBezTo>
                      <a:pt x="442" y="562"/>
                      <a:pt x="442" y="562"/>
                      <a:pt x="442" y="562"/>
                    </a:cubicBezTo>
                    <a:cubicBezTo>
                      <a:pt x="436" y="564"/>
                      <a:pt x="429" y="567"/>
                      <a:pt x="414" y="566"/>
                    </a:cubicBezTo>
                    <a:cubicBezTo>
                      <a:pt x="414" y="566"/>
                      <a:pt x="414" y="566"/>
                      <a:pt x="414" y="566"/>
                    </a:cubicBezTo>
                    <a:cubicBezTo>
                      <a:pt x="414" y="566"/>
                      <a:pt x="414" y="566"/>
                      <a:pt x="414" y="566"/>
                    </a:cubicBezTo>
                    <a:cubicBezTo>
                      <a:pt x="414" y="566"/>
                      <a:pt x="414" y="566"/>
                      <a:pt x="414" y="566"/>
                    </a:cubicBezTo>
                    <a:cubicBezTo>
                      <a:pt x="406" y="566"/>
                      <a:pt x="394" y="562"/>
                      <a:pt x="383" y="553"/>
                    </a:cubicBezTo>
                    <a:close/>
                    <a:moveTo>
                      <a:pt x="422" y="454"/>
                    </a:moveTo>
                    <a:cubicBezTo>
                      <a:pt x="423" y="453"/>
                      <a:pt x="424" y="453"/>
                      <a:pt x="425" y="452"/>
                    </a:cubicBezTo>
                    <a:cubicBezTo>
                      <a:pt x="425" y="452"/>
                      <a:pt x="425" y="452"/>
                      <a:pt x="425" y="452"/>
                    </a:cubicBezTo>
                    <a:cubicBezTo>
                      <a:pt x="441" y="436"/>
                      <a:pt x="461" y="415"/>
                      <a:pt x="476" y="397"/>
                    </a:cubicBezTo>
                    <a:cubicBezTo>
                      <a:pt x="476" y="397"/>
                      <a:pt x="476" y="397"/>
                      <a:pt x="476" y="397"/>
                    </a:cubicBezTo>
                    <a:cubicBezTo>
                      <a:pt x="476" y="397"/>
                      <a:pt x="476" y="397"/>
                      <a:pt x="476" y="396"/>
                    </a:cubicBezTo>
                    <a:cubicBezTo>
                      <a:pt x="476" y="396"/>
                      <a:pt x="476" y="396"/>
                      <a:pt x="476" y="396"/>
                    </a:cubicBezTo>
                    <a:cubicBezTo>
                      <a:pt x="388" y="313"/>
                      <a:pt x="241" y="181"/>
                      <a:pt x="163" y="108"/>
                    </a:cubicBezTo>
                    <a:cubicBezTo>
                      <a:pt x="163" y="108"/>
                      <a:pt x="163" y="108"/>
                      <a:pt x="163" y="108"/>
                    </a:cubicBezTo>
                    <a:cubicBezTo>
                      <a:pt x="161" y="110"/>
                      <a:pt x="159" y="112"/>
                      <a:pt x="157" y="113"/>
                    </a:cubicBezTo>
                    <a:cubicBezTo>
                      <a:pt x="157" y="113"/>
                      <a:pt x="157" y="113"/>
                      <a:pt x="157" y="113"/>
                    </a:cubicBezTo>
                    <a:cubicBezTo>
                      <a:pt x="142" y="126"/>
                      <a:pt x="124" y="145"/>
                      <a:pt x="112" y="160"/>
                    </a:cubicBezTo>
                    <a:cubicBezTo>
                      <a:pt x="112" y="160"/>
                      <a:pt x="112" y="160"/>
                      <a:pt x="112" y="160"/>
                    </a:cubicBezTo>
                    <a:cubicBezTo>
                      <a:pt x="110" y="162"/>
                      <a:pt x="109" y="164"/>
                      <a:pt x="108" y="165"/>
                    </a:cubicBezTo>
                    <a:cubicBezTo>
                      <a:pt x="108" y="165"/>
                      <a:pt x="108" y="165"/>
                      <a:pt x="108" y="165"/>
                    </a:cubicBezTo>
                    <a:cubicBezTo>
                      <a:pt x="185" y="237"/>
                      <a:pt x="335" y="373"/>
                      <a:pt x="422" y="4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0"/>
              <p:cNvSpPr>
                <a:spLocks noEditPoints="1"/>
              </p:cNvSpPr>
              <p:nvPr/>
            </p:nvSpPr>
            <p:spPr bwMode="auto">
              <a:xfrm>
                <a:off x="-2952" y="-1157"/>
                <a:ext cx="2488" cy="2492"/>
              </a:xfrm>
              <a:custGeom>
                <a:avLst/>
                <a:gdLst>
                  <a:gd name="T0" fmla="*/ 482 w 1053"/>
                  <a:gd name="T1" fmla="*/ 1042 h 1055"/>
                  <a:gd name="T2" fmla="*/ 177 w 1053"/>
                  <a:gd name="T3" fmla="*/ 906 h 1055"/>
                  <a:gd name="T4" fmla="*/ 177 w 1053"/>
                  <a:gd name="T5" fmla="*/ 906 h 1055"/>
                  <a:gd name="T6" fmla="*/ 13 w 1053"/>
                  <a:gd name="T7" fmla="*/ 483 h 1055"/>
                  <a:gd name="T8" fmla="*/ 13 w 1053"/>
                  <a:gd name="T9" fmla="*/ 483 h 1055"/>
                  <a:gd name="T10" fmla="*/ 148 w 1053"/>
                  <a:gd name="T11" fmla="*/ 177 h 1055"/>
                  <a:gd name="T12" fmla="*/ 148 w 1053"/>
                  <a:gd name="T13" fmla="*/ 177 h 1055"/>
                  <a:gd name="T14" fmla="*/ 148 w 1053"/>
                  <a:gd name="T15" fmla="*/ 177 h 1055"/>
                  <a:gd name="T16" fmla="*/ 571 w 1053"/>
                  <a:gd name="T17" fmla="*/ 13 h 1055"/>
                  <a:gd name="T18" fmla="*/ 571 w 1053"/>
                  <a:gd name="T19" fmla="*/ 13 h 1055"/>
                  <a:gd name="T20" fmla="*/ 877 w 1053"/>
                  <a:gd name="T21" fmla="*/ 148 h 1055"/>
                  <a:gd name="T22" fmla="*/ 877 w 1053"/>
                  <a:gd name="T23" fmla="*/ 148 h 1055"/>
                  <a:gd name="T24" fmla="*/ 1040 w 1053"/>
                  <a:gd name="T25" fmla="*/ 572 h 1055"/>
                  <a:gd name="T26" fmla="*/ 1040 w 1053"/>
                  <a:gd name="T27" fmla="*/ 572 h 1055"/>
                  <a:gd name="T28" fmla="*/ 905 w 1053"/>
                  <a:gd name="T29" fmla="*/ 878 h 1055"/>
                  <a:gd name="T30" fmla="*/ 905 w 1053"/>
                  <a:gd name="T31" fmla="*/ 878 h 1055"/>
                  <a:gd name="T32" fmla="*/ 483 w 1053"/>
                  <a:gd name="T33" fmla="*/ 1042 h 1055"/>
                  <a:gd name="T34" fmla="*/ 483 w 1053"/>
                  <a:gd name="T35" fmla="*/ 1042 h 1055"/>
                  <a:gd name="T36" fmla="*/ 482 w 1053"/>
                  <a:gd name="T37" fmla="*/ 1042 h 1055"/>
                  <a:gd name="T38" fmla="*/ 221 w 1053"/>
                  <a:gd name="T39" fmla="*/ 244 h 1055"/>
                  <a:gd name="T40" fmla="*/ 221 w 1053"/>
                  <a:gd name="T41" fmla="*/ 244 h 1055"/>
                  <a:gd name="T42" fmla="*/ 112 w 1053"/>
                  <a:gd name="T43" fmla="*/ 491 h 1055"/>
                  <a:gd name="T44" fmla="*/ 112 w 1053"/>
                  <a:gd name="T45" fmla="*/ 491 h 1055"/>
                  <a:gd name="T46" fmla="*/ 244 w 1053"/>
                  <a:gd name="T47" fmla="*/ 834 h 1055"/>
                  <a:gd name="T48" fmla="*/ 244 w 1053"/>
                  <a:gd name="T49" fmla="*/ 834 h 1055"/>
                  <a:gd name="T50" fmla="*/ 491 w 1053"/>
                  <a:gd name="T51" fmla="*/ 943 h 1055"/>
                  <a:gd name="T52" fmla="*/ 491 w 1053"/>
                  <a:gd name="T53" fmla="*/ 943 h 1055"/>
                  <a:gd name="T54" fmla="*/ 833 w 1053"/>
                  <a:gd name="T55" fmla="*/ 810 h 1055"/>
                  <a:gd name="T56" fmla="*/ 833 w 1053"/>
                  <a:gd name="T57" fmla="*/ 810 h 1055"/>
                  <a:gd name="T58" fmla="*/ 942 w 1053"/>
                  <a:gd name="T59" fmla="*/ 563 h 1055"/>
                  <a:gd name="T60" fmla="*/ 942 w 1053"/>
                  <a:gd name="T61" fmla="*/ 563 h 1055"/>
                  <a:gd name="T62" fmla="*/ 810 w 1053"/>
                  <a:gd name="T63" fmla="*/ 221 h 1055"/>
                  <a:gd name="T64" fmla="*/ 810 w 1053"/>
                  <a:gd name="T65" fmla="*/ 221 h 1055"/>
                  <a:gd name="T66" fmla="*/ 563 w 1053"/>
                  <a:gd name="T67" fmla="*/ 111 h 1055"/>
                  <a:gd name="T68" fmla="*/ 563 w 1053"/>
                  <a:gd name="T69" fmla="*/ 111 h 1055"/>
                  <a:gd name="T70" fmla="*/ 221 w 1053"/>
                  <a:gd name="T71" fmla="*/ 244 h 1055"/>
                  <a:gd name="T72" fmla="*/ 221 w 1053"/>
                  <a:gd name="T73" fmla="*/ 244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3" h="1055">
                    <a:moveTo>
                      <a:pt x="482" y="1042"/>
                    </a:moveTo>
                    <a:cubicBezTo>
                      <a:pt x="372" y="1032"/>
                      <a:pt x="264" y="987"/>
                      <a:pt x="177" y="906"/>
                    </a:cubicBezTo>
                    <a:cubicBezTo>
                      <a:pt x="177" y="906"/>
                      <a:pt x="177" y="906"/>
                      <a:pt x="177" y="906"/>
                    </a:cubicBezTo>
                    <a:cubicBezTo>
                      <a:pt x="55" y="794"/>
                      <a:pt x="0" y="636"/>
                      <a:pt x="13" y="483"/>
                    </a:cubicBezTo>
                    <a:cubicBezTo>
                      <a:pt x="13" y="483"/>
                      <a:pt x="13" y="483"/>
                      <a:pt x="13" y="483"/>
                    </a:cubicBezTo>
                    <a:cubicBezTo>
                      <a:pt x="23" y="373"/>
                      <a:pt x="68" y="264"/>
                      <a:pt x="148" y="177"/>
                    </a:cubicBezTo>
                    <a:cubicBezTo>
                      <a:pt x="148" y="177"/>
                      <a:pt x="148" y="177"/>
                      <a:pt x="148" y="177"/>
                    </a:cubicBezTo>
                    <a:cubicBezTo>
                      <a:pt x="148" y="177"/>
                      <a:pt x="148" y="177"/>
                      <a:pt x="148" y="177"/>
                    </a:cubicBezTo>
                    <a:cubicBezTo>
                      <a:pt x="261" y="55"/>
                      <a:pt x="418" y="0"/>
                      <a:pt x="571" y="13"/>
                    </a:cubicBezTo>
                    <a:cubicBezTo>
                      <a:pt x="571" y="13"/>
                      <a:pt x="571" y="13"/>
                      <a:pt x="571" y="13"/>
                    </a:cubicBezTo>
                    <a:cubicBezTo>
                      <a:pt x="681" y="22"/>
                      <a:pt x="789" y="67"/>
                      <a:pt x="877" y="148"/>
                    </a:cubicBezTo>
                    <a:cubicBezTo>
                      <a:pt x="877" y="148"/>
                      <a:pt x="877" y="148"/>
                      <a:pt x="877" y="148"/>
                    </a:cubicBezTo>
                    <a:cubicBezTo>
                      <a:pt x="998" y="261"/>
                      <a:pt x="1053" y="418"/>
                      <a:pt x="1040" y="572"/>
                    </a:cubicBezTo>
                    <a:cubicBezTo>
                      <a:pt x="1040" y="572"/>
                      <a:pt x="1040" y="572"/>
                      <a:pt x="1040" y="572"/>
                    </a:cubicBezTo>
                    <a:cubicBezTo>
                      <a:pt x="1031" y="682"/>
                      <a:pt x="986" y="790"/>
                      <a:pt x="905" y="878"/>
                    </a:cubicBezTo>
                    <a:cubicBezTo>
                      <a:pt x="905" y="878"/>
                      <a:pt x="905" y="878"/>
                      <a:pt x="905" y="878"/>
                    </a:cubicBezTo>
                    <a:cubicBezTo>
                      <a:pt x="793" y="999"/>
                      <a:pt x="635" y="1055"/>
                      <a:pt x="483" y="1042"/>
                    </a:cubicBezTo>
                    <a:cubicBezTo>
                      <a:pt x="483" y="1042"/>
                      <a:pt x="483" y="1042"/>
                      <a:pt x="483" y="1042"/>
                    </a:cubicBezTo>
                    <a:cubicBezTo>
                      <a:pt x="482" y="1042"/>
                      <a:pt x="482" y="1042"/>
                      <a:pt x="482" y="1042"/>
                    </a:cubicBezTo>
                    <a:close/>
                    <a:moveTo>
                      <a:pt x="221" y="244"/>
                    </a:moveTo>
                    <a:cubicBezTo>
                      <a:pt x="221" y="244"/>
                      <a:pt x="221" y="244"/>
                      <a:pt x="221" y="244"/>
                    </a:cubicBezTo>
                    <a:cubicBezTo>
                      <a:pt x="155" y="315"/>
                      <a:pt x="119" y="402"/>
                      <a:pt x="112" y="491"/>
                    </a:cubicBezTo>
                    <a:cubicBezTo>
                      <a:pt x="112" y="491"/>
                      <a:pt x="112" y="491"/>
                      <a:pt x="112" y="491"/>
                    </a:cubicBezTo>
                    <a:cubicBezTo>
                      <a:pt x="101" y="615"/>
                      <a:pt x="145" y="743"/>
                      <a:pt x="244" y="834"/>
                    </a:cubicBezTo>
                    <a:cubicBezTo>
                      <a:pt x="244" y="834"/>
                      <a:pt x="244" y="834"/>
                      <a:pt x="244" y="834"/>
                    </a:cubicBezTo>
                    <a:cubicBezTo>
                      <a:pt x="315" y="899"/>
                      <a:pt x="402" y="935"/>
                      <a:pt x="491" y="943"/>
                    </a:cubicBezTo>
                    <a:cubicBezTo>
                      <a:pt x="491" y="943"/>
                      <a:pt x="491" y="943"/>
                      <a:pt x="491" y="943"/>
                    </a:cubicBezTo>
                    <a:cubicBezTo>
                      <a:pt x="615" y="954"/>
                      <a:pt x="742" y="909"/>
                      <a:pt x="833" y="810"/>
                    </a:cubicBezTo>
                    <a:cubicBezTo>
                      <a:pt x="833" y="810"/>
                      <a:pt x="833" y="810"/>
                      <a:pt x="833" y="810"/>
                    </a:cubicBezTo>
                    <a:cubicBezTo>
                      <a:pt x="898" y="740"/>
                      <a:pt x="934" y="652"/>
                      <a:pt x="942" y="563"/>
                    </a:cubicBezTo>
                    <a:cubicBezTo>
                      <a:pt x="942" y="563"/>
                      <a:pt x="942" y="563"/>
                      <a:pt x="942" y="563"/>
                    </a:cubicBezTo>
                    <a:cubicBezTo>
                      <a:pt x="952" y="439"/>
                      <a:pt x="908" y="312"/>
                      <a:pt x="810" y="221"/>
                    </a:cubicBezTo>
                    <a:cubicBezTo>
                      <a:pt x="810" y="221"/>
                      <a:pt x="810" y="221"/>
                      <a:pt x="810" y="221"/>
                    </a:cubicBezTo>
                    <a:cubicBezTo>
                      <a:pt x="739" y="155"/>
                      <a:pt x="652" y="119"/>
                      <a:pt x="563" y="111"/>
                    </a:cubicBezTo>
                    <a:cubicBezTo>
                      <a:pt x="563" y="111"/>
                      <a:pt x="563" y="111"/>
                      <a:pt x="563" y="111"/>
                    </a:cubicBezTo>
                    <a:cubicBezTo>
                      <a:pt x="439" y="101"/>
                      <a:pt x="312" y="145"/>
                      <a:pt x="221" y="244"/>
                    </a:cubicBezTo>
                    <a:cubicBezTo>
                      <a:pt x="221" y="244"/>
                      <a:pt x="221" y="244"/>
                      <a:pt x="221" y="24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8" name="组合 47"/>
          <p:cNvGrpSpPr/>
          <p:nvPr/>
        </p:nvGrpSpPr>
        <p:grpSpPr>
          <a:xfrm>
            <a:off x="5449780" y="2253052"/>
            <a:ext cx="671987" cy="672075"/>
            <a:chOff x="2996006" y="2016064"/>
            <a:chExt cx="504056" cy="504056"/>
          </a:xfrm>
        </p:grpSpPr>
        <p:sp>
          <p:nvSpPr>
            <p:cNvPr id="49" name="椭圆 48"/>
            <p:cNvSpPr/>
            <p:nvPr/>
          </p:nvSpPr>
          <p:spPr>
            <a:xfrm>
              <a:off x="2996006" y="2016064"/>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Group 61"/>
            <p:cNvGrpSpPr>
              <a:grpSpLocks noChangeAspect="1"/>
            </p:cNvGrpSpPr>
            <p:nvPr/>
          </p:nvGrpSpPr>
          <p:grpSpPr bwMode="auto">
            <a:xfrm>
              <a:off x="3044923" y="2064981"/>
              <a:ext cx="406222" cy="406222"/>
              <a:chOff x="569" y="2009"/>
              <a:chExt cx="687" cy="687"/>
            </a:xfrm>
          </p:grpSpPr>
          <p:sp>
            <p:nvSpPr>
              <p:cNvPr id="51" name="Freeform 62"/>
              <p:cNvSpPr/>
              <p:nvPr/>
            </p:nvSpPr>
            <p:spPr bwMode="auto">
              <a:xfrm>
                <a:off x="982" y="2026"/>
                <a:ext cx="260" cy="259"/>
              </a:xfrm>
              <a:custGeom>
                <a:avLst/>
                <a:gdLst>
                  <a:gd name="T0" fmla="*/ 44 w 110"/>
                  <a:gd name="T1" fmla="*/ 110 h 110"/>
                  <a:gd name="T2" fmla="*/ 110 w 110"/>
                  <a:gd name="T3" fmla="*/ 110 h 110"/>
                  <a:gd name="T4" fmla="*/ 0 w 110"/>
                  <a:gd name="T5" fmla="*/ 0 h 110"/>
                  <a:gd name="T6" fmla="*/ 0 w 110"/>
                  <a:gd name="T7" fmla="*/ 65 h 110"/>
                  <a:gd name="T8" fmla="*/ 44 w 110"/>
                  <a:gd name="T9" fmla="*/ 110 h 110"/>
                </a:gdLst>
                <a:ahLst/>
                <a:cxnLst>
                  <a:cxn ang="0">
                    <a:pos x="T0" y="T1"/>
                  </a:cxn>
                  <a:cxn ang="0">
                    <a:pos x="T2" y="T3"/>
                  </a:cxn>
                  <a:cxn ang="0">
                    <a:pos x="T4" y="T5"/>
                  </a:cxn>
                  <a:cxn ang="0">
                    <a:pos x="T6" y="T7"/>
                  </a:cxn>
                  <a:cxn ang="0">
                    <a:pos x="T8" y="T9"/>
                  </a:cxn>
                </a:cxnLst>
                <a:rect l="0" t="0" r="r" b="b"/>
                <a:pathLst>
                  <a:path w="110" h="110">
                    <a:moveTo>
                      <a:pt x="44" y="110"/>
                    </a:moveTo>
                    <a:cubicBezTo>
                      <a:pt x="110" y="110"/>
                      <a:pt x="110" y="110"/>
                      <a:pt x="110" y="110"/>
                    </a:cubicBezTo>
                    <a:cubicBezTo>
                      <a:pt x="98" y="54"/>
                      <a:pt x="55" y="11"/>
                      <a:pt x="0" y="0"/>
                    </a:cubicBezTo>
                    <a:cubicBezTo>
                      <a:pt x="0" y="65"/>
                      <a:pt x="0" y="65"/>
                      <a:pt x="0" y="65"/>
                    </a:cubicBezTo>
                    <a:cubicBezTo>
                      <a:pt x="20" y="73"/>
                      <a:pt x="36" y="90"/>
                      <a:pt x="44" y="1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63"/>
              <p:cNvSpPr/>
              <p:nvPr/>
            </p:nvSpPr>
            <p:spPr bwMode="auto">
              <a:xfrm>
                <a:off x="586" y="2026"/>
                <a:ext cx="259" cy="259"/>
              </a:xfrm>
              <a:custGeom>
                <a:avLst/>
                <a:gdLst>
                  <a:gd name="T0" fmla="*/ 110 w 110"/>
                  <a:gd name="T1" fmla="*/ 65 h 110"/>
                  <a:gd name="T2" fmla="*/ 110 w 110"/>
                  <a:gd name="T3" fmla="*/ 0 h 110"/>
                  <a:gd name="T4" fmla="*/ 0 w 110"/>
                  <a:gd name="T5" fmla="*/ 110 h 110"/>
                  <a:gd name="T6" fmla="*/ 66 w 110"/>
                  <a:gd name="T7" fmla="*/ 110 h 110"/>
                  <a:gd name="T8" fmla="*/ 110 w 110"/>
                  <a:gd name="T9" fmla="*/ 65 h 110"/>
                </a:gdLst>
                <a:ahLst/>
                <a:cxnLst>
                  <a:cxn ang="0">
                    <a:pos x="T0" y="T1"/>
                  </a:cxn>
                  <a:cxn ang="0">
                    <a:pos x="T2" y="T3"/>
                  </a:cxn>
                  <a:cxn ang="0">
                    <a:pos x="T4" y="T5"/>
                  </a:cxn>
                  <a:cxn ang="0">
                    <a:pos x="T6" y="T7"/>
                  </a:cxn>
                  <a:cxn ang="0">
                    <a:pos x="T8" y="T9"/>
                  </a:cxn>
                </a:cxnLst>
                <a:rect l="0" t="0" r="r" b="b"/>
                <a:pathLst>
                  <a:path w="110" h="110">
                    <a:moveTo>
                      <a:pt x="110" y="65"/>
                    </a:moveTo>
                    <a:cubicBezTo>
                      <a:pt x="110" y="0"/>
                      <a:pt x="110" y="0"/>
                      <a:pt x="110" y="0"/>
                    </a:cubicBezTo>
                    <a:cubicBezTo>
                      <a:pt x="55" y="11"/>
                      <a:pt x="11" y="54"/>
                      <a:pt x="0" y="110"/>
                    </a:cubicBezTo>
                    <a:cubicBezTo>
                      <a:pt x="66" y="110"/>
                      <a:pt x="66" y="110"/>
                      <a:pt x="66" y="110"/>
                    </a:cubicBezTo>
                    <a:cubicBezTo>
                      <a:pt x="74" y="90"/>
                      <a:pt x="90" y="73"/>
                      <a:pt x="110"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64"/>
              <p:cNvSpPr/>
              <p:nvPr/>
            </p:nvSpPr>
            <p:spPr bwMode="auto">
              <a:xfrm>
                <a:off x="982" y="2420"/>
                <a:ext cx="260" cy="262"/>
              </a:xfrm>
              <a:custGeom>
                <a:avLst/>
                <a:gdLst>
                  <a:gd name="T0" fmla="*/ 0 w 110"/>
                  <a:gd name="T1" fmla="*/ 45 h 111"/>
                  <a:gd name="T2" fmla="*/ 0 w 110"/>
                  <a:gd name="T3" fmla="*/ 111 h 111"/>
                  <a:gd name="T4" fmla="*/ 110 w 110"/>
                  <a:gd name="T5" fmla="*/ 0 h 111"/>
                  <a:gd name="T6" fmla="*/ 44 w 110"/>
                  <a:gd name="T7" fmla="*/ 0 h 111"/>
                  <a:gd name="T8" fmla="*/ 0 w 110"/>
                  <a:gd name="T9" fmla="*/ 45 h 111"/>
                </a:gdLst>
                <a:ahLst/>
                <a:cxnLst>
                  <a:cxn ang="0">
                    <a:pos x="T0" y="T1"/>
                  </a:cxn>
                  <a:cxn ang="0">
                    <a:pos x="T2" y="T3"/>
                  </a:cxn>
                  <a:cxn ang="0">
                    <a:pos x="T4" y="T5"/>
                  </a:cxn>
                  <a:cxn ang="0">
                    <a:pos x="T6" y="T7"/>
                  </a:cxn>
                  <a:cxn ang="0">
                    <a:pos x="T8" y="T9"/>
                  </a:cxn>
                </a:cxnLst>
                <a:rect l="0" t="0" r="r" b="b"/>
                <a:pathLst>
                  <a:path w="110" h="111">
                    <a:moveTo>
                      <a:pt x="0" y="45"/>
                    </a:moveTo>
                    <a:cubicBezTo>
                      <a:pt x="0" y="111"/>
                      <a:pt x="0" y="111"/>
                      <a:pt x="0" y="111"/>
                    </a:cubicBezTo>
                    <a:cubicBezTo>
                      <a:pt x="55" y="99"/>
                      <a:pt x="98" y="56"/>
                      <a:pt x="110" y="0"/>
                    </a:cubicBezTo>
                    <a:cubicBezTo>
                      <a:pt x="44" y="0"/>
                      <a:pt x="44" y="0"/>
                      <a:pt x="44" y="0"/>
                    </a:cubicBezTo>
                    <a:cubicBezTo>
                      <a:pt x="36" y="21"/>
                      <a:pt x="20" y="37"/>
                      <a:pt x="0"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65"/>
              <p:cNvSpPr/>
              <p:nvPr/>
            </p:nvSpPr>
            <p:spPr bwMode="auto">
              <a:xfrm>
                <a:off x="586" y="2420"/>
                <a:ext cx="259" cy="262"/>
              </a:xfrm>
              <a:custGeom>
                <a:avLst/>
                <a:gdLst>
                  <a:gd name="T0" fmla="*/ 66 w 110"/>
                  <a:gd name="T1" fmla="*/ 0 h 111"/>
                  <a:gd name="T2" fmla="*/ 0 w 110"/>
                  <a:gd name="T3" fmla="*/ 0 h 111"/>
                  <a:gd name="T4" fmla="*/ 110 w 110"/>
                  <a:gd name="T5" fmla="*/ 111 h 111"/>
                  <a:gd name="T6" fmla="*/ 110 w 110"/>
                  <a:gd name="T7" fmla="*/ 45 h 111"/>
                  <a:gd name="T8" fmla="*/ 66 w 110"/>
                  <a:gd name="T9" fmla="*/ 0 h 111"/>
                </a:gdLst>
                <a:ahLst/>
                <a:cxnLst>
                  <a:cxn ang="0">
                    <a:pos x="T0" y="T1"/>
                  </a:cxn>
                  <a:cxn ang="0">
                    <a:pos x="T2" y="T3"/>
                  </a:cxn>
                  <a:cxn ang="0">
                    <a:pos x="T4" y="T5"/>
                  </a:cxn>
                  <a:cxn ang="0">
                    <a:pos x="T6" y="T7"/>
                  </a:cxn>
                  <a:cxn ang="0">
                    <a:pos x="T8" y="T9"/>
                  </a:cxn>
                </a:cxnLst>
                <a:rect l="0" t="0" r="r" b="b"/>
                <a:pathLst>
                  <a:path w="110" h="111">
                    <a:moveTo>
                      <a:pt x="66" y="0"/>
                    </a:moveTo>
                    <a:cubicBezTo>
                      <a:pt x="0" y="0"/>
                      <a:pt x="0" y="0"/>
                      <a:pt x="0" y="0"/>
                    </a:cubicBezTo>
                    <a:cubicBezTo>
                      <a:pt x="11" y="56"/>
                      <a:pt x="55" y="99"/>
                      <a:pt x="110" y="111"/>
                    </a:cubicBezTo>
                    <a:cubicBezTo>
                      <a:pt x="110" y="45"/>
                      <a:pt x="110" y="45"/>
                      <a:pt x="110" y="45"/>
                    </a:cubicBezTo>
                    <a:cubicBezTo>
                      <a:pt x="90" y="37"/>
                      <a:pt x="74" y="21"/>
                      <a:pt x="6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66"/>
              <p:cNvSpPr>
                <a:spLocks noEditPoints="1"/>
              </p:cNvSpPr>
              <p:nvPr/>
            </p:nvSpPr>
            <p:spPr bwMode="auto">
              <a:xfrm>
                <a:off x="569" y="2009"/>
                <a:ext cx="687" cy="687"/>
              </a:xfrm>
              <a:custGeom>
                <a:avLst/>
                <a:gdLst>
                  <a:gd name="T0" fmla="*/ 146 w 291"/>
                  <a:gd name="T1" fmla="*/ 66 h 291"/>
                  <a:gd name="T2" fmla="*/ 168 w 291"/>
                  <a:gd name="T3" fmla="*/ 70 h 291"/>
                  <a:gd name="T4" fmla="*/ 169 w 291"/>
                  <a:gd name="T5" fmla="*/ 64 h 291"/>
                  <a:gd name="T6" fmla="*/ 169 w 291"/>
                  <a:gd name="T7" fmla="*/ 11 h 291"/>
                  <a:gd name="T8" fmla="*/ 158 w 291"/>
                  <a:gd name="T9" fmla="*/ 0 h 291"/>
                  <a:gd name="T10" fmla="*/ 134 w 291"/>
                  <a:gd name="T11" fmla="*/ 0 h 291"/>
                  <a:gd name="T12" fmla="*/ 122 w 291"/>
                  <a:gd name="T13" fmla="*/ 11 h 291"/>
                  <a:gd name="T14" fmla="*/ 122 w 291"/>
                  <a:gd name="T15" fmla="*/ 64 h 291"/>
                  <a:gd name="T16" fmla="*/ 124 w 291"/>
                  <a:gd name="T17" fmla="*/ 70 h 291"/>
                  <a:gd name="T18" fmla="*/ 146 w 291"/>
                  <a:gd name="T19" fmla="*/ 66 h 291"/>
                  <a:gd name="T20" fmla="*/ 64 w 291"/>
                  <a:gd name="T21" fmla="*/ 122 h 291"/>
                  <a:gd name="T22" fmla="*/ 12 w 291"/>
                  <a:gd name="T23" fmla="*/ 122 h 291"/>
                  <a:gd name="T24" fmla="*/ 0 w 291"/>
                  <a:gd name="T25" fmla="*/ 133 h 291"/>
                  <a:gd name="T26" fmla="*/ 0 w 291"/>
                  <a:gd name="T27" fmla="*/ 158 h 291"/>
                  <a:gd name="T28" fmla="*/ 12 w 291"/>
                  <a:gd name="T29" fmla="*/ 169 h 291"/>
                  <a:gd name="T30" fmla="*/ 64 w 291"/>
                  <a:gd name="T31" fmla="*/ 169 h 291"/>
                  <a:gd name="T32" fmla="*/ 70 w 291"/>
                  <a:gd name="T33" fmla="*/ 167 h 291"/>
                  <a:gd name="T34" fmla="*/ 67 w 291"/>
                  <a:gd name="T35" fmla="*/ 145 h 291"/>
                  <a:gd name="T36" fmla="*/ 70 w 291"/>
                  <a:gd name="T37" fmla="*/ 123 h 291"/>
                  <a:gd name="T38" fmla="*/ 64 w 291"/>
                  <a:gd name="T39" fmla="*/ 122 h 291"/>
                  <a:gd name="T40" fmla="*/ 146 w 291"/>
                  <a:gd name="T41" fmla="*/ 224 h 291"/>
                  <a:gd name="T42" fmla="*/ 124 w 291"/>
                  <a:gd name="T43" fmla="*/ 221 h 291"/>
                  <a:gd name="T44" fmla="*/ 122 w 291"/>
                  <a:gd name="T45" fmla="*/ 227 h 291"/>
                  <a:gd name="T46" fmla="*/ 122 w 291"/>
                  <a:gd name="T47" fmla="*/ 279 h 291"/>
                  <a:gd name="T48" fmla="*/ 134 w 291"/>
                  <a:gd name="T49" fmla="*/ 291 h 291"/>
                  <a:gd name="T50" fmla="*/ 158 w 291"/>
                  <a:gd name="T51" fmla="*/ 291 h 291"/>
                  <a:gd name="T52" fmla="*/ 169 w 291"/>
                  <a:gd name="T53" fmla="*/ 279 h 291"/>
                  <a:gd name="T54" fmla="*/ 169 w 291"/>
                  <a:gd name="T55" fmla="*/ 227 h 291"/>
                  <a:gd name="T56" fmla="*/ 168 w 291"/>
                  <a:gd name="T57" fmla="*/ 221 h 291"/>
                  <a:gd name="T58" fmla="*/ 146 w 291"/>
                  <a:gd name="T59" fmla="*/ 224 h 291"/>
                  <a:gd name="T60" fmla="*/ 280 w 291"/>
                  <a:gd name="T61" fmla="*/ 122 h 291"/>
                  <a:gd name="T62" fmla="*/ 227 w 291"/>
                  <a:gd name="T63" fmla="*/ 122 h 291"/>
                  <a:gd name="T64" fmla="*/ 222 w 291"/>
                  <a:gd name="T65" fmla="*/ 123 h 291"/>
                  <a:gd name="T66" fmla="*/ 225 w 291"/>
                  <a:gd name="T67" fmla="*/ 145 h 291"/>
                  <a:gd name="T68" fmla="*/ 222 w 291"/>
                  <a:gd name="T69" fmla="*/ 167 h 291"/>
                  <a:gd name="T70" fmla="*/ 227 w 291"/>
                  <a:gd name="T71" fmla="*/ 169 h 291"/>
                  <a:gd name="T72" fmla="*/ 280 w 291"/>
                  <a:gd name="T73" fmla="*/ 169 h 291"/>
                  <a:gd name="T74" fmla="*/ 291 w 291"/>
                  <a:gd name="T75" fmla="*/ 158 h 291"/>
                  <a:gd name="T76" fmla="*/ 291 w 291"/>
                  <a:gd name="T77" fmla="*/ 133 h 291"/>
                  <a:gd name="T78" fmla="*/ 280 w 291"/>
                  <a:gd name="T79" fmla="*/ 12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1" h="291">
                    <a:moveTo>
                      <a:pt x="146" y="66"/>
                    </a:moveTo>
                    <a:cubicBezTo>
                      <a:pt x="153" y="66"/>
                      <a:pt x="161" y="68"/>
                      <a:pt x="168" y="70"/>
                    </a:cubicBezTo>
                    <a:cubicBezTo>
                      <a:pt x="169" y="68"/>
                      <a:pt x="169" y="66"/>
                      <a:pt x="169" y="64"/>
                    </a:cubicBezTo>
                    <a:cubicBezTo>
                      <a:pt x="169" y="11"/>
                      <a:pt x="169" y="11"/>
                      <a:pt x="169" y="11"/>
                    </a:cubicBezTo>
                    <a:cubicBezTo>
                      <a:pt x="169" y="5"/>
                      <a:pt x="164" y="0"/>
                      <a:pt x="158" y="0"/>
                    </a:cubicBezTo>
                    <a:cubicBezTo>
                      <a:pt x="134" y="0"/>
                      <a:pt x="134" y="0"/>
                      <a:pt x="134" y="0"/>
                    </a:cubicBezTo>
                    <a:cubicBezTo>
                      <a:pt x="127" y="0"/>
                      <a:pt x="122" y="5"/>
                      <a:pt x="122" y="11"/>
                    </a:cubicBezTo>
                    <a:cubicBezTo>
                      <a:pt x="122" y="64"/>
                      <a:pt x="122" y="64"/>
                      <a:pt x="122" y="64"/>
                    </a:cubicBezTo>
                    <a:cubicBezTo>
                      <a:pt x="122" y="66"/>
                      <a:pt x="123" y="68"/>
                      <a:pt x="124" y="70"/>
                    </a:cubicBezTo>
                    <a:cubicBezTo>
                      <a:pt x="131" y="68"/>
                      <a:pt x="138" y="66"/>
                      <a:pt x="146" y="66"/>
                    </a:cubicBezTo>
                    <a:close/>
                    <a:moveTo>
                      <a:pt x="64" y="122"/>
                    </a:moveTo>
                    <a:cubicBezTo>
                      <a:pt x="12" y="122"/>
                      <a:pt x="12" y="122"/>
                      <a:pt x="12" y="122"/>
                    </a:cubicBezTo>
                    <a:cubicBezTo>
                      <a:pt x="5" y="122"/>
                      <a:pt x="0" y="127"/>
                      <a:pt x="0" y="133"/>
                    </a:cubicBezTo>
                    <a:cubicBezTo>
                      <a:pt x="0" y="158"/>
                      <a:pt x="0" y="158"/>
                      <a:pt x="0" y="158"/>
                    </a:cubicBezTo>
                    <a:cubicBezTo>
                      <a:pt x="0" y="164"/>
                      <a:pt x="5" y="169"/>
                      <a:pt x="12" y="169"/>
                    </a:cubicBezTo>
                    <a:cubicBezTo>
                      <a:pt x="64" y="169"/>
                      <a:pt x="64" y="169"/>
                      <a:pt x="64" y="169"/>
                    </a:cubicBezTo>
                    <a:cubicBezTo>
                      <a:pt x="66" y="169"/>
                      <a:pt x="68" y="168"/>
                      <a:pt x="70" y="167"/>
                    </a:cubicBezTo>
                    <a:cubicBezTo>
                      <a:pt x="68" y="160"/>
                      <a:pt x="67" y="153"/>
                      <a:pt x="67" y="145"/>
                    </a:cubicBezTo>
                    <a:cubicBezTo>
                      <a:pt x="67" y="138"/>
                      <a:pt x="68" y="130"/>
                      <a:pt x="70" y="123"/>
                    </a:cubicBezTo>
                    <a:cubicBezTo>
                      <a:pt x="68" y="122"/>
                      <a:pt x="66" y="122"/>
                      <a:pt x="64" y="122"/>
                    </a:cubicBezTo>
                    <a:close/>
                    <a:moveTo>
                      <a:pt x="146" y="224"/>
                    </a:moveTo>
                    <a:cubicBezTo>
                      <a:pt x="138" y="224"/>
                      <a:pt x="131" y="223"/>
                      <a:pt x="124" y="221"/>
                    </a:cubicBezTo>
                    <a:cubicBezTo>
                      <a:pt x="123" y="223"/>
                      <a:pt x="122" y="225"/>
                      <a:pt x="122" y="227"/>
                    </a:cubicBezTo>
                    <a:cubicBezTo>
                      <a:pt x="122" y="279"/>
                      <a:pt x="122" y="279"/>
                      <a:pt x="122" y="279"/>
                    </a:cubicBezTo>
                    <a:cubicBezTo>
                      <a:pt x="122" y="286"/>
                      <a:pt x="127" y="291"/>
                      <a:pt x="134" y="291"/>
                    </a:cubicBezTo>
                    <a:cubicBezTo>
                      <a:pt x="158" y="291"/>
                      <a:pt x="158" y="291"/>
                      <a:pt x="158" y="291"/>
                    </a:cubicBezTo>
                    <a:cubicBezTo>
                      <a:pt x="164" y="291"/>
                      <a:pt x="169" y="286"/>
                      <a:pt x="169" y="279"/>
                    </a:cubicBezTo>
                    <a:cubicBezTo>
                      <a:pt x="169" y="227"/>
                      <a:pt x="169" y="227"/>
                      <a:pt x="169" y="227"/>
                    </a:cubicBezTo>
                    <a:cubicBezTo>
                      <a:pt x="169" y="225"/>
                      <a:pt x="169" y="223"/>
                      <a:pt x="168" y="221"/>
                    </a:cubicBezTo>
                    <a:cubicBezTo>
                      <a:pt x="161" y="223"/>
                      <a:pt x="153" y="224"/>
                      <a:pt x="146" y="224"/>
                    </a:cubicBezTo>
                    <a:close/>
                    <a:moveTo>
                      <a:pt x="280" y="122"/>
                    </a:moveTo>
                    <a:cubicBezTo>
                      <a:pt x="227" y="122"/>
                      <a:pt x="227" y="122"/>
                      <a:pt x="227" y="122"/>
                    </a:cubicBezTo>
                    <a:cubicBezTo>
                      <a:pt x="225" y="122"/>
                      <a:pt x="223" y="122"/>
                      <a:pt x="222" y="123"/>
                    </a:cubicBezTo>
                    <a:cubicBezTo>
                      <a:pt x="224" y="130"/>
                      <a:pt x="225" y="138"/>
                      <a:pt x="225" y="145"/>
                    </a:cubicBezTo>
                    <a:cubicBezTo>
                      <a:pt x="225" y="153"/>
                      <a:pt x="224" y="160"/>
                      <a:pt x="222" y="167"/>
                    </a:cubicBezTo>
                    <a:cubicBezTo>
                      <a:pt x="223" y="168"/>
                      <a:pt x="225" y="169"/>
                      <a:pt x="227" y="169"/>
                    </a:cubicBezTo>
                    <a:cubicBezTo>
                      <a:pt x="280" y="169"/>
                      <a:pt x="280" y="169"/>
                      <a:pt x="280" y="169"/>
                    </a:cubicBezTo>
                    <a:cubicBezTo>
                      <a:pt x="286" y="169"/>
                      <a:pt x="291" y="164"/>
                      <a:pt x="291" y="158"/>
                    </a:cubicBezTo>
                    <a:cubicBezTo>
                      <a:pt x="291" y="133"/>
                      <a:pt x="291" y="133"/>
                      <a:pt x="291" y="133"/>
                    </a:cubicBezTo>
                    <a:cubicBezTo>
                      <a:pt x="291" y="127"/>
                      <a:pt x="286" y="122"/>
                      <a:pt x="280"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5" name="组合 64"/>
          <p:cNvGrpSpPr/>
          <p:nvPr/>
        </p:nvGrpSpPr>
        <p:grpSpPr>
          <a:xfrm>
            <a:off x="5449780" y="3054410"/>
            <a:ext cx="671987" cy="672075"/>
            <a:chOff x="2996006" y="2598852"/>
            <a:chExt cx="504056" cy="504056"/>
          </a:xfrm>
        </p:grpSpPr>
        <p:sp>
          <p:nvSpPr>
            <p:cNvPr id="66" name="椭圆 65"/>
            <p:cNvSpPr/>
            <p:nvPr/>
          </p:nvSpPr>
          <p:spPr>
            <a:xfrm>
              <a:off x="2996006" y="2598852"/>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Group 35"/>
            <p:cNvGrpSpPr>
              <a:grpSpLocks noChangeAspect="1"/>
            </p:cNvGrpSpPr>
            <p:nvPr/>
          </p:nvGrpSpPr>
          <p:grpSpPr bwMode="auto">
            <a:xfrm>
              <a:off x="3077723" y="2685493"/>
              <a:ext cx="340622" cy="330774"/>
              <a:chOff x="-82" y="533"/>
              <a:chExt cx="1349" cy="1310"/>
            </a:xfrm>
          </p:grpSpPr>
          <p:sp>
            <p:nvSpPr>
              <p:cNvPr id="68" name="Freeform 36"/>
              <p:cNvSpPr>
                <a:spLocks noEditPoints="1"/>
              </p:cNvSpPr>
              <p:nvPr/>
            </p:nvSpPr>
            <p:spPr bwMode="auto">
              <a:xfrm>
                <a:off x="-82" y="849"/>
                <a:ext cx="1072" cy="994"/>
              </a:xfrm>
              <a:custGeom>
                <a:avLst/>
                <a:gdLst>
                  <a:gd name="T0" fmla="*/ 225 w 454"/>
                  <a:gd name="T1" fmla="*/ 0 h 421"/>
                  <a:gd name="T2" fmla="*/ 304 w 454"/>
                  <a:gd name="T3" fmla="*/ 16 h 421"/>
                  <a:gd name="T4" fmla="*/ 411 w 454"/>
                  <a:gd name="T5" fmla="*/ 280 h 421"/>
                  <a:gd name="T6" fmla="*/ 225 w 454"/>
                  <a:gd name="T7" fmla="*/ 403 h 421"/>
                  <a:gd name="T8" fmla="*/ 224 w 454"/>
                  <a:gd name="T9" fmla="*/ 403 h 421"/>
                  <a:gd name="T10" fmla="*/ 224 w 454"/>
                  <a:gd name="T11" fmla="*/ 403 h 421"/>
                  <a:gd name="T12" fmla="*/ 219 w 454"/>
                  <a:gd name="T13" fmla="*/ 405 h 421"/>
                  <a:gd name="T14" fmla="*/ 145 w 454"/>
                  <a:gd name="T15" fmla="*/ 421 h 421"/>
                  <a:gd name="T16" fmla="*/ 84 w 454"/>
                  <a:gd name="T17" fmla="*/ 412 h 421"/>
                  <a:gd name="T18" fmla="*/ 81 w 454"/>
                  <a:gd name="T19" fmla="*/ 409 h 421"/>
                  <a:gd name="T20" fmla="*/ 127 w 454"/>
                  <a:gd name="T21" fmla="*/ 382 h 421"/>
                  <a:gd name="T22" fmla="*/ 125 w 454"/>
                  <a:gd name="T23" fmla="*/ 376 h 421"/>
                  <a:gd name="T24" fmla="*/ 40 w 454"/>
                  <a:gd name="T25" fmla="*/ 123 h 421"/>
                  <a:gd name="T26" fmla="*/ 225 w 454"/>
                  <a:gd name="T27" fmla="*/ 0 h 421"/>
                  <a:gd name="T28" fmla="*/ 225 w 454"/>
                  <a:gd name="T29" fmla="*/ 21 h 421"/>
                  <a:gd name="T30" fmla="*/ 59 w 454"/>
                  <a:gd name="T31" fmla="*/ 132 h 421"/>
                  <a:gd name="T32" fmla="*/ 136 w 454"/>
                  <a:gd name="T33" fmla="*/ 358 h 421"/>
                  <a:gd name="T34" fmla="*/ 146 w 454"/>
                  <a:gd name="T35" fmla="*/ 391 h 421"/>
                  <a:gd name="T36" fmla="*/ 146 w 454"/>
                  <a:gd name="T37" fmla="*/ 391 h 421"/>
                  <a:gd name="T38" fmla="*/ 146 w 454"/>
                  <a:gd name="T39" fmla="*/ 392 h 421"/>
                  <a:gd name="T40" fmla="*/ 141 w 454"/>
                  <a:gd name="T41" fmla="*/ 399 h 421"/>
                  <a:gd name="T42" fmla="*/ 145 w 454"/>
                  <a:gd name="T43" fmla="*/ 399 h 421"/>
                  <a:gd name="T44" fmla="*/ 210 w 454"/>
                  <a:gd name="T45" fmla="*/ 385 h 421"/>
                  <a:gd name="T46" fmla="*/ 224 w 454"/>
                  <a:gd name="T47" fmla="*/ 382 h 421"/>
                  <a:gd name="T48" fmla="*/ 225 w 454"/>
                  <a:gd name="T49" fmla="*/ 382 h 421"/>
                  <a:gd name="T50" fmla="*/ 391 w 454"/>
                  <a:gd name="T51" fmla="*/ 272 h 421"/>
                  <a:gd name="T52" fmla="*/ 295 w 454"/>
                  <a:gd name="T53" fmla="*/ 36 h 421"/>
                  <a:gd name="T54" fmla="*/ 225 w 454"/>
                  <a:gd name="T55" fmla="*/ 21 h 421"/>
                  <a:gd name="T56" fmla="*/ 225 w 454"/>
                  <a:gd name="T57" fmla="*/ 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4" h="421">
                    <a:moveTo>
                      <a:pt x="225" y="0"/>
                    </a:moveTo>
                    <a:cubicBezTo>
                      <a:pt x="252" y="0"/>
                      <a:pt x="278" y="5"/>
                      <a:pt x="304" y="16"/>
                    </a:cubicBezTo>
                    <a:cubicBezTo>
                      <a:pt x="406" y="59"/>
                      <a:pt x="454" y="177"/>
                      <a:pt x="411" y="280"/>
                    </a:cubicBezTo>
                    <a:cubicBezTo>
                      <a:pt x="379" y="357"/>
                      <a:pt x="304" y="403"/>
                      <a:pt x="225" y="403"/>
                    </a:cubicBezTo>
                    <a:cubicBezTo>
                      <a:pt x="225" y="403"/>
                      <a:pt x="225" y="403"/>
                      <a:pt x="224" y="403"/>
                    </a:cubicBezTo>
                    <a:cubicBezTo>
                      <a:pt x="224" y="403"/>
                      <a:pt x="224" y="403"/>
                      <a:pt x="224" y="403"/>
                    </a:cubicBezTo>
                    <a:cubicBezTo>
                      <a:pt x="223" y="403"/>
                      <a:pt x="221" y="404"/>
                      <a:pt x="219" y="405"/>
                    </a:cubicBezTo>
                    <a:cubicBezTo>
                      <a:pt x="194" y="417"/>
                      <a:pt x="168" y="421"/>
                      <a:pt x="145" y="421"/>
                    </a:cubicBezTo>
                    <a:cubicBezTo>
                      <a:pt x="118" y="421"/>
                      <a:pt x="95" y="416"/>
                      <a:pt x="84" y="412"/>
                    </a:cubicBezTo>
                    <a:cubicBezTo>
                      <a:pt x="81" y="411"/>
                      <a:pt x="79" y="409"/>
                      <a:pt x="81" y="409"/>
                    </a:cubicBezTo>
                    <a:cubicBezTo>
                      <a:pt x="111" y="406"/>
                      <a:pt x="123" y="389"/>
                      <a:pt x="127" y="382"/>
                    </a:cubicBezTo>
                    <a:cubicBezTo>
                      <a:pt x="128" y="379"/>
                      <a:pt x="126" y="377"/>
                      <a:pt x="125" y="376"/>
                    </a:cubicBezTo>
                    <a:cubicBezTo>
                      <a:pt x="38" y="327"/>
                      <a:pt x="0" y="218"/>
                      <a:pt x="40" y="123"/>
                    </a:cubicBezTo>
                    <a:cubicBezTo>
                      <a:pt x="72" y="46"/>
                      <a:pt x="147" y="0"/>
                      <a:pt x="225" y="0"/>
                    </a:cubicBezTo>
                    <a:moveTo>
                      <a:pt x="225" y="21"/>
                    </a:moveTo>
                    <a:cubicBezTo>
                      <a:pt x="153" y="21"/>
                      <a:pt x="88" y="65"/>
                      <a:pt x="59" y="132"/>
                    </a:cubicBezTo>
                    <a:cubicBezTo>
                      <a:pt x="24" y="215"/>
                      <a:pt x="57" y="313"/>
                      <a:pt x="136" y="358"/>
                    </a:cubicBezTo>
                    <a:cubicBezTo>
                      <a:pt x="147" y="365"/>
                      <a:pt x="152" y="379"/>
                      <a:pt x="146" y="391"/>
                    </a:cubicBezTo>
                    <a:cubicBezTo>
                      <a:pt x="146" y="391"/>
                      <a:pt x="146" y="391"/>
                      <a:pt x="146" y="391"/>
                    </a:cubicBezTo>
                    <a:cubicBezTo>
                      <a:pt x="146" y="392"/>
                      <a:pt x="146" y="392"/>
                      <a:pt x="146" y="392"/>
                    </a:cubicBezTo>
                    <a:cubicBezTo>
                      <a:pt x="144" y="394"/>
                      <a:pt x="143" y="396"/>
                      <a:pt x="141" y="399"/>
                    </a:cubicBezTo>
                    <a:cubicBezTo>
                      <a:pt x="142" y="399"/>
                      <a:pt x="143" y="399"/>
                      <a:pt x="145" y="399"/>
                    </a:cubicBezTo>
                    <a:cubicBezTo>
                      <a:pt x="169" y="399"/>
                      <a:pt x="191" y="394"/>
                      <a:pt x="210" y="385"/>
                    </a:cubicBezTo>
                    <a:cubicBezTo>
                      <a:pt x="214" y="383"/>
                      <a:pt x="219" y="382"/>
                      <a:pt x="224" y="382"/>
                    </a:cubicBezTo>
                    <a:cubicBezTo>
                      <a:pt x="225" y="382"/>
                      <a:pt x="225" y="382"/>
                      <a:pt x="225" y="382"/>
                    </a:cubicBezTo>
                    <a:cubicBezTo>
                      <a:pt x="298" y="382"/>
                      <a:pt x="363" y="339"/>
                      <a:pt x="391" y="272"/>
                    </a:cubicBezTo>
                    <a:cubicBezTo>
                      <a:pt x="430" y="180"/>
                      <a:pt x="387" y="74"/>
                      <a:pt x="295" y="36"/>
                    </a:cubicBezTo>
                    <a:cubicBezTo>
                      <a:pt x="273" y="26"/>
                      <a:pt x="249" y="21"/>
                      <a:pt x="225" y="21"/>
                    </a:cubicBezTo>
                    <a:cubicBezTo>
                      <a:pt x="225" y="21"/>
                      <a:pt x="225" y="21"/>
                      <a:pt x="225"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Oval 37"/>
              <p:cNvSpPr>
                <a:spLocks noChangeArrowheads="1"/>
              </p:cNvSpPr>
              <p:nvPr/>
            </p:nvSpPr>
            <p:spPr bwMode="auto">
              <a:xfrm>
                <a:off x="201" y="1291"/>
                <a:ext cx="121" cy="1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Oval 38"/>
              <p:cNvSpPr>
                <a:spLocks noChangeArrowheads="1"/>
              </p:cNvSpPr>
              <p:nvPr/>
            </p:nvSpPr>
            <p:spPr bwMode="auto">
              <a:xfrm>
                <a:off x="400" y="1291"/>
                <a:ext cx="118" cy="1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Oval 39"/>
              <p:cNvSpPr>
                <a:spLocks noChangeArrowheads="1"/>
              </p:cNvSpPr>
              <p:nvPr/>
            </p:nvSpPr>
            <p:spPr bwMode="auto">
              <a:xfrm>
                <a:off x="596" y="1291"/>
                <a:ext cx="118" cy="12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0"/>
              <p:cNvSpPr>
                <a:spLocks noEditPoints="1"/>
              </p:cNvSpPr>
              <p:nvPr/>
            </p:nvSpPr>
            <p:spPr bwMode="auto">
              <a:xfrm>
                <a:off x="440" y="533"/>
                <a:ext cx="827" cy="909"/>
              </a:xfrm>
              <a:custGeom>
                <a:avLst/>
                <a:gdLst>
                  <a:gd name="T0" fmla="*/ 242 w 350"/>
                  <a:gd name="T1" fmla="*/ 350 h 385"/>
                  <a:gd name="T2" fmla="*/ 243 w 350"/>
                  <a:gd name="T3" fmla="*/ 346 h 385"/>
                  <a:gd name="T4" fmla="*/ 316 w 350"/>
                  <a:gd name="T5" fmla="*/ 129 h 385"/>
                  <a:gd name="T6" fmla="*/ 90 w 350"/>
                  <a:gd name="T7" fmla="*/ 37 h 385"/>
                  <a:gd name="T8" fmla="*/ 0 w 350"/>
                  <a:gd name="T9" fmla="*/ 125 h 385"/>
                  <a:gd name="T10" fmla="*/ 4 w 350"/>
                  <a:gd name="T11" fmla="*/ 124 h 385"/>
                  <a:gd name="T12" fmla="*/ 86 w 350"/>
                  <a:gd name="T13" fmla="*/ 141 h 385"/>
                  <a:gd name="T14" fmla="*/ 151 w 350"/>
                  <a:gd name="T15" fmla="*/ 184 h 385"/>
                  <a:gd name="T16" fmla="*/ 164 w 350"/>
                  <a:gd name="T17" fmla="*/ 180 h 385"/>
                  <a:gd name="T18" fmla="*/ 186 w 350"/>
                  <a:gd name="T19" fmla="*/ 202 h 385"/>
                  <a:gd name="T20" fmla="*/ 180 w 350"/>
                  <a:gd name="T21" fmla="*/ 218 h 385"/>
                  <a:gd name="T22" fmla="*/ 210 w 350"/>
                  <a:gd name="T23" fmla="*/ 383 h 385"/>
                  <a:gd name="T24" fmla="*/ 278 w 350"/>
                  <a:gd name="T25" fmla="*/ 376 h 385"/>
                  <a:gd name="T26" fmla="*/ 281 w 350"/>
                  <a:gd name="T27" fmla="*/ 374 h 385"/>
                  <a:gd name="T28" fmla="*/ 242 w 350"/>
                  <a:gd name="T29" fmla="*/ 350 h 385"/>
                  <a:gd name="T30" fmla="*/ 216 w 350"/>
                  <a:gd name="T31" fmla="*/ 202 h 385"/>
                  <a:gd name="T32" fmla="*/ 239 w 350"/>
                  <a:gd name="T33" fmla="*/ 180 h 385"/>
                  <a:gd name="T34" fmla="*/ 261 w 350"/>
                  <a:gd name="T35" fmla="*/ 202 h 385"/>
                  <a:gd name="T36" fmla="*/ 239 w 350"/>
                  <a:gd name="T37" fmla="*/ 225 h 385"/>
                  <a:gd name="T38" fmla="*/ 216 w 350"/>
                  <a:gd name="T39" fmla="*/ 20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0" h="385">
                    <a:moveTo>
                      <a:pt x="242" y="350"/>
                    </a:moveTo>
                    <a:cubicBezTo>
                      <a:pt x="241" y="348"/>
                      <a:pt x="242" y="346"/>
                      <a:pt x="243" y="346"/>
                    </a:cubicBezTo>
                    <a:cubicBezTo>
                      <a:pt x="318" y="303"/>
                      <a:pt x="350" y="210"/>
                      <a:pt x="316" y="129"/>
                    </a:cubicBezTo>
                    <a:cubicBezTo>
                      <a:pt x="279" y="41"/>
                      <a:pt x="178" y="0"/>
                      <a:pt x="90" y="37"/>
                    </a:cubicBezTo>
                    <a:cubicBezTo>
                      <a:pt x="49" y="55"/>
                      <a:pt x="18" y="86"/>
                      <a:pt x="0" y="125"/>
                    </a:cubicBezTo>
                    <a:cubicBezTo>
                      <a:pt x="2" y="124"/>
                      <a:pt x="3" y="124"/>
                      <a:pt x="4" y="124"/>
                    </a:cubicBezTo>
                    <a:cubicBezTo>
                      <a:pt x="32" y="124"/>
                      <a:pt x="59" y="130"/>
                      <a:pt x="86" y="141"/>
                    </a:cubicBezTo>
                    <a:cubicBezTo>
                      <a:pt x="111" y="151"/>
                      <a:pt x="133" y="166"/>
                      <a:pt x="151" y="184"/>
                    </a:cubicBezTo>
                    <a:cubicBezTo>
                      <a:pt x="154" y="181"/>
                      <a:pt x="159" y="180"/>
                      <a:pt x="164" y="180"/>
                    </a:cubicBezTo>
                    <a:cubicBezTo>
                      <a:pt x="176" y="180"/>
                      <a:pt x="186" y="190"/>
                      <a:pt x="186" y="202"/>
                    </a:cubicBezTo>
                    <a:cubicBezTo>
                      <a:pt x="186" y="208"/>
                      <a:pt x="184" y="214"/>
                      <a:pt x="180" y="218"/>
                    </a:cubicBezTo>
                    <a:cubicBezTo>
                      <a:pt x="211" y="265"/>
                      <a:pt x="223" y="325"/>
                      <a:pt x="210" y="383"/>
                    </a:cubicBezTo>
                    <a:cubicBezTo>
                      <a:pt x="240" y="385"/>
                      <a:pt x="266" y="380"/>
                      <a:pt x="278" y="376"/>
                    </a:cubicBezTo>
                    <a:cubicBezTo>
                      <a:pt x="281" y="375"/>
                      <a:pt x="282" y="374"/>
                      <a:pt x="281" y="374"/>
                    </a:cubicBezTo>
                    <a:cubicBezTo>
                      <a:pt x="255" y="371"/>
                      <a:pt x="245" y="356"/>
                      <a:pt x="242" y="350"/>
                    </a:cubicBezTo>
                    <a:close/>
                    <a:moveTo>
                      <a:pt x="216" y="202"/>
                    </a:moveTo>
                    <a:cubicBezTo>
                      <a:pt x="216" y="190"/>
                      <a:pt x="226" y="180"/>
                      <a:pt x="239" y="180"/>
                    </a:cubicBezTo>
                    <a:cubicBezTo>
                      <a:pt x="251" y="180"/>
                      <a:pt x="261" y="190"/>
                      <a:pt x="261" y="202"/>
                    </a:cubicBezTo>
                    <a:cubicBezTo>
                      <a:pt x="261" y="215"/>
                      <a:pt x="251" y="225"/>
                      <a:pt x="239" y="225"/>
                    </a:cubicBezTo>
                    <a:cubicBezTo>
                      <a:pt x="226" y="225"/>
                      <a:pt x="216" y="215"/>
                      <a:pt x="216" y="20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3" name="组合 72"/>
          <p:cNvGrpSpPr/>
          <p:nvPr/>
        </p:nvGrpSpPr>
        <p:grpSpPr>
          <a:xfrm>
            <a:off x="5449780" y="3855769"/>
            <a:ext cx="671987" cy="672075"/>
            <a:chOff x="2996006" y="3225278"/>
            <a:chExt cx="504056" cy="504056"/>
          </a:xfrm>
        </p:grpSpPr>
        <p:sp>
          <p:nvSpPr>
            <p:cNvPr id="74" name="椭圆 73"/>
            <p:cNvSpPr/>
            <p:nvPr/>
          </p:nvSpPr>
          <p:spPr>
            <a:xfrm>
              <a:off x="2996006" y="3225278"/>
              <a:ext cx="504056" cy="5040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Group 44"/>
            <p:cNvGrpSpPr>
              <a:grpSpLocks noChangeAspect="1"/>
            </p:cNvGrpSpPr>
            <p:nvPr/>
          </p:nvGrpSpPr>
          <p:grpSpPr bwMode="auto">
            <a:xfrm>
              <a:off x="3096253" y="3325095"/>
              <a:ext cx="303562" cy="304422"/>
              <a:chOff x="199" y="871"/>
              <a:chExt cx="707" cy="709"/>
            </a:xfrm>
          </p:grpSpPr>
          <p:sp>
            <p:nvSpPr>
              <p:cNvPr id="76" name="Freeform 45"/>
              <p:cNvSpPr>
                <a:spLocks noEditPoints="1"/>
              </p:cNvSpPr>
              <p:nvPr/>
            </p:nvSpPr>
            <p:spPr bwMode="auto">
              <a:xfrm>
                <a:off x="240" y="1247"/>
                <a:ext cx="635" cy="333"/>
              </a:xfrm>
              <a:custGeom>
                <a:avLst/>
                <a:gdLst>
                  <a:gd name="T0" fmla="*/ 269 w 269"/>
                  <a:gd name="T1" fmla="*/ 0 h 141"/>
                  <a:gd name="T2" fmla="*/ 269 w 269"/>
                  <a:gd name="T3" fmla="*/ 109 h 141"/>
                  <a:gd name="T4" fmla="*/ 237 w 269"/>
                  <a:gd name="T5" fmla="*/ 141 h 141"/>
                  <a:gd name="T6" fmla="*/ 32 w 269"/>
                  <a:gd name="T7" fmla="*/ 141 h 141"/>
                  <a:gd name="T8" fmla="*/ 0 w 269"/>
                  <a:gd name="T9" fmla="*/ 109 h 141"/>
                  <a:gd name="T10" fmla="*/ 0 w 269"/>
                  <a:gd name="T11" fmla="*/ 0 h 141"/>
                  <a:gd name="T12" fmla="*/ 269 w 269"/>
                  <a:gd name="T13" fmla="*/ 0 h 141"/>
                  <a:gd name="T14" fmla="*/ 255 w 269"/>
                  <a:gd name="T15" fmla="*/ 13 h 141"/>
                  <a:gd name="T16" fmla="*/ 14 w 269"/>
                  <a:gd name="T17" fmla="*/ 13 h 141"/>
                  <a:gd name="T18" fmla="*/ 14 w 269"/>
                  <a:gd name="T19" fmla="*/ 108 h 141"/>
                  <a:gd name="T20" fmla="*/ 34 w 269"/>
                  <a:gd name="T21" fmla="*/ 128 h 141"/>
                  <a:gd name="T22" fmla="*/ 235 w 269"/>
                  <a:gd name="T23" fmla="*/ 128 h 141"/>
                  <a:gd name="T24" fmla="*/ 255 w 269"/>
                  <a:gd name="T25" fmla="*/ 108 h 141"/>
                  <a:gd name="T26" fmla="*/ 255 w 269"/>
                  <a:gd name="T27" fmla="*/ 1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141">
                    <a:moveTo>
                      <a:pt x="269" y="0"/>
                    </a:moveTo>
                    <a:cubicBezTo>
                      <a:pt x="269" y="109"/>
                      <a:pt x="269" y="109"/>
                      <a:pt x="269" y="109"/>
                    </a:cubicBezTo>
                    <a:cubicBezTo>
                      <a:pt x="269" y="127"/>
                      <a:pt x="254" y="141"/>
                      <a:pt x="237" y="141"/>
                    </a:cubicBezTo>
                    <a:cubicBezTo>
                      <a:pt x="32" y="141"/>
                      <a:pt x="32" y="141"/>
                      <a:pt x="32" y="141"/>
                    </a:cubicBezTo>
                    <a:cubicBezTo>
                      <a:pt x="15" y="141"/>
                      <a:pt x="0" y="127"/>
                      <a:pt x="0" y="109"/>
                    </a:cubicBezTo>
                    <a:cubicBezTo>
                      <a:pt x="0" y="0"/>
                      <a:pt x="0" y="0"/>
                      <a:pt x="0" y="0"/>
                    </a:cubicBezTo>
                    <a:cubicBezTo>
                      <a:pt x="269" y="0"/>
                      <a:pt x="269" y="0"/>
                      <a:pt x="269" y="0"/>
                    </a:cubicBezTo>
                    <a:moveTo>
                      <a:pt x="255" y="13"/>
                    </a:moveTo>
                    <a:cubicBezTo>
                      <a:pt x="14" y="13"/>
                      <a:pt x="14" y="13"/>
                      <a:pt x="14" y="13"/>
                    </a:cubicBezTo>
                    <a:cubicBezTo>
                      <a:pt x="14" y="108"/>
                      <a:pt x="14" y="108"/>
                      <a:pt x="14" y="108"/>
                    </a:cubicBezTo>
                    <a:cubicBezTo>
                      <a:pt x="14" y="119"/>
                      <a:pt x="23" y="128"/>
                      <a:pt x="34" y="128"/>
                    </a:cubicBezTo>
                    <a:cubicBezTo>
                      <a:pt x="235" y="128"/>
                      <a:pt x="235" y="128"/>
                      <a:pt x="235" y="128"/>
                    </a:cubicBezTo>
                    <a:cubicBezTo>
                      <a:pt x="246" y="128"/>
                      <a:pt x="255" y="119"/>
                      <a:pt x="255" y="108"/>
                    </a:cubicBezTo>
                    <a:cubicBezTo>
                      <a:pt x="255" y="13"/>
                      <a:pt x="255" y="13"/>
                      <a:pt x="255"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6"/>
              <p:cNvSpPr/>
              <p:nvPr/>
            </p:nvSpPr>
            <p:spPr bwMode="auto">
              <a:xfrm>
                <a:off x="240" y="1136"/>
                <a:ext cx="635" cy="97"/>
              </a:xfrm>
              <a:custGeom>
                <a:avLst/>
                <a:gdLst>
                  <a:gd name="T0" fmla="*/ 269 w 269"/>
                  <a:gd name="T1" fmla="*/ 41 h 41"/>
                  <a:gd name="T2" fmla="*/ 269 w 269"/>
                  <a:gd name="T3" fmla="*/ 32 h 41"/>
                  <a:gd name="T4" fmla="*/ 237 w 269"/>
                  <a:gd name="T5" fmla="*/ 0 h 41"/>
                  <a:gd name="T6" fmla="*/ 32 w 269"/>
                  <a:gd name="T7" fmla="*/ 0 h 41"/>
                  <a:gd name="T8" fmla="*/ 0 w 269"/>
                  <a:gd name="T9" fmla="*/ 32 h 41"/>
                  <a:gd name="T10" fmla="*/ 0 w 269"/>
                  <a:gd name="T11" fmla="*/ 41 h 41"/>
                  <a:gd name="T12" fmla="*/ 269 w 269"/>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69" h="41">
                    <a:moveTo>
                      <a:pt x="269" y="41"/>
                    </a:moveTo>
                    <a:cubicBezTo>
                      <a:pt x="269" y="32"/>
                      <a:pt x="269" y="32"/>
                      <a:pt x="269" y="32"/>
                    </a:cubicBezTo>
                    <a:cubicBezTo>
                      <a:pt x="269" y="14"/>
                      <a:pt x="254" y="0"/>
                      <a:pt x="237" y="0"/>
                    </a:cubicBezTo>
                    <a:cubicBezTo>
                      <a:pt x="32" y="0"/>
                      <a:pt x="32" y="0"/>
                      <a:pt x="32" y="0"/>
                    </a:cubicBezTo>
                    <a:cubicBezTo>
                      <a:pt x="15" y="0"/>
                      <a:pt x="0" y="14"/>
                      <a:pt x="0" y="32"/>
                    </a:cubicBezTo>
                    <a:cubicBezTo>
                      <a:pt x="0" y="41"/>
                      <a:pt x="0" y="41"/>
                      <a:pt x="0" y="41"/>
                    </a:cubicBezTo>
                    <a:lnTo>
                      <a:pt x="269" y="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7"/>
              <p:cNvSpPr/>
              <p:nvPr/>
            </p:nvSpPr>
            <p:spPr bwMode="auto">
              <a:xfrm>
                <a:off x="199" y="871"/>
                <a:ext cx="213" cy="210"/>
              </a:xfrm>
              <a:custGeom>
                <a:avLst/>
                <a:gdLst>
                  <a:gd name="T0" fmla="*/ 39 w 90"/>
                  <a:gd name="T1" fmla="*/ 2 h 89"/>
                  <a:gd name="T2" fmla="*/ 56 w 90"/>
                  <a:gd name="T3" fmla="*/ 35 h 89"/>
                  <a:gd name="T4" fmla="*/ 47 w 90"/>
                  <a:gd name="T5" fmla="*/ 50 h 89"/>
                  <a:gd name="T6" fmla="*/ 30 w 90"/>
                  <a:gd name="T7" fmla="*/ 49 h 89"/>
                  <a:gd name="T8" fmla="*/ 13 w 90"/>
                  <a:gd name="T9" fmla="*/ 16 h 89"/>
                  <a:gd name="T10" fmla="*/ 8 w 90"/>
                  <a:gd name="T11" fmla="*/ 62 h 89"/>
                  <a:gd name="T12" fmla="*/ 62 w 90"/>
                  <a:gd name="T13" fmla="*/ 78 h 89"/>
                  <a:gd name="T14" fmla="*/ 79 w 90"/>
                  <a:gd name="T15" fmla="*/ 23 h 89"/>
                  <a:gd name="T16" fmla="*/ 39 w 90"/>
                  <a:gd name="T17" fmla="*/ 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89">
                    <a:moveTo>
                      <a:pt x="39" y="2"/>
                    </a:moveTo>
                    <a:cubicBezTo>
                      <a:pt x="56" y="35"/>
                      <a:pt x="56" y="35"/>
                      <a:pt x="56" y="35"/>
                    </a:cubicBezTo>
                    <a:cubicBezTo>
                      <a:pt x="47" y="50"/>
                      <a:pt x="47" y="50"/>
                      <a:pt x="47" y="50"/>
                    </a:cubicBezTo>
                    <a:cubicBezTo>
                      <a:pt x="30" y="49"/>
                      <a:pt x="30" y="49"/>
                      <a:pt x="30" y="49"/>
                    </a:cubicBezTo>
                    <a:cubicBezTo>
                      <a:pt x="13" y="16"/>
                      <a:pt x="13" y="16"/>
                      <a:pt x="13" y="16"/>
                    </a:cubicBezTo>
                    <a:cubicBezTo>
                      <a:pt x="2" y="28"/>
                      <a:pt x="0" y="46"/>
                      <a:pt x="8" y="62"/>
                    </a:cubicBezTo>
                    <a:cubicBezTo>
                      <a:pt x="18" y="81"/>
                      <a:pt x="43" y="89"/>
                      <a:pt x="62" y="78"/>
                    </a:cubicBezTo>
                    <a:cubicBezTo>
                      <a:pt x="82" y="68"/>
                      <a:pt x="90" y="43"/>
                      <a:pt x="79" y="23"/>
                    </a:cubicBezTo>
                    <a:cubicBezTo>
                      <a:pt x="71" y="8"/>
                      <a:pt x="55" y="0"/>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8"/>
              <p:cNvSpPr/>
              <p:nvPr/>
            </p:nvSpPr>
            <p:spPr bwMode="auto">
              <a:xfrm>
                <a:off x="303" y="1018"/>
                <a:ext cx="123" cy="108"/>
              </a:xfrm>
              <a:custGeom>
                <a:avLst/>
                <a:gdLst>
                  <a:gd name="T0" fmla="*/ 123 w 123"/>
                  <a:gd name="T1" fmla="*/ 108 h 108"/>
                  <a:gd name="T2" fmla="*/ 64 w 123"/>
                  <a:gd name="T3" fmla="*/ 0 h 108"/>
                  <a:gd name="T4" fmla="*/ 0 w 123"/>
                  <a:gd name="T5" fmla="*/ 33 h 108"/>
                  <a:gd name="T6" fmla="*/ 41 w 123"/>
                  <a:gd name="T7" fmla="*/ 108 h 108"/>
                  <a:gd name="T8" fmla="*/ 123 w 123"/>
                  <a:gd name="T9" fmla="*/ 108 h 108"/>
                </a:gdLst>
                <a:ahLst/>
                <a:cxnLst>
                  <a:cxn ang="0">
                    <a:pos x="T0" y="T1"/>
                  </a:cxn>
                  <a:cxn ang="0">
                    <a:pos x="T2" y="T3"/>
                  </a:cxn>
                  <a:cxn ang="0">
                    <a:pos x="T4" y="T5"/>
                  </a:cxn>
                  <a:cxn ang="0">
                    <a:pos x="T6" y="T7"/>
                  </a:cxn>
                  <a:cxn ang="0">
                    <a:pos x="T8" y="T9"/>
                  </a:cxn>
                </a:cxnLst>
                <a:rect l="0" t="0" r="r" b="b"/>
                <a:pathLst>
                  <a:path w="123" h="108">
                    <a:moveTo>
                      <a:pt x="123" y="108"/>
                    </a:moveTo>
                    <a:lnTo>
                      <a:pt x="64" y="0"/>
                    </a:lnTo>
                    <a:lnTo>
                      <a:pt x="0" y="33"/>
                    </a:lnTo>
                    <a:lnTo>
                      <a:pt x="41" y="108"/>
                    </a:lnTo>
                    <a:lnTo>
                      <a:pt x="123"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9"/>
              <p:cNvSpPr/>
              <p:nvPr/>
            </p:nvSpPr>
            <p:spPr bwMode="auto">
              <a:xfrm>
                <a:off x="476" y="975"/>
                <a:ext cx="184" cy="151"/>
              </a:xfrm>
              <a:custGeom>
                <a:avLst/>
                <a:gdLst>
                  <a:gd name="T0" fmla="*/ 71 w 78"/>
                  <a:gd name="T1" fmla="*/ 25 h 64"/>
                  <a:gd name="T2" fmla="*/ 24 w 78"/>
                  <a:gd name="T3" fmla="*/ 8 h 64"/>
                  <a:gd name="T4" fmla="*/ 8 w 78"/>
                  <a:gd name="T5" fmla="*/ 55 h 64"/>
                  <a:gd name="T6" fmla="*/ 14 w 78"/>
                  <a:gd name="T7" fmla="*/ 64 h 64"/>
                  <a:gd name="T8" fmla="*/ 31 w 78"/>
                  <a:gd name="T9" fmla="*/ 64 h 64"/>
                  <a:gd name="T10" fmla="*/ 16 w 78"/>
                  <a:gd name="T11" fmla="*/ 51 h 64"/>
                  <a:gd name="T12" fmla="*/ 28 w 78"/>
                  <a:gd name="T13" fmla="*/ 17 h 64"/>
                  <a:gd name="T14" fmla="*/ 63 w 78"/>
                  <a:gd name="T15" fmla="*/ 29 h 64"/>
                  <a:gd name="T16" fmla="*/ 51 w 78"/>
                  <a:gd name="T17" fmla="*/ 63 h 64"/>
                  <a:gd name="T18" fmla="*/ 48 w 78"/>
                  <a:gd name="T19" fmla="*/ 64 h 64"/>
                  <a:gd name="T20" fmla="*/ 65 w 78"/>
                  <a:gd name="T21" fmla="*/ 64 h 64"/>
                  <a:gd name="T22" fmla="*/ 71 w 78"/>
                  <a:gd name="T23" fmla="*/ 2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64">
                    <a:moveTo>
                      <a:pt x="71" y="25"/>
                    </a:moveTo>
                    <a:cubicBezTo>
                      <a:pt x="63" y="7"/>
                      <a:pt x="42" y="0"/>
                      <a:pt x="24" y="8"/>
                    </a:cubicBezTo>
                    <a:cubicBezTo>
                      <a:pt x="7" y="17"/>
                      <a:pt x="0" y="38"/>
                      <a:pt x="8" y="55"/>
                    </a:cubicBezTo>
                    <a:cubicBezTo>
                      <a:pt x="10" y="58"/>
                      <a:pt x="12" y="61"/>
                      <a:pt x="14" y="64"/>
                    </a:cubicBezTo>
                    <a:cubicBezTo>
                      <a:pt x="31" y="64"/>
                      <a:pt x="31" y="64"/>
                      <a:pt x="31" y="64"/>
                    </a:cubicBezTo>
                    <a:cubicBezTo>
                      <a:pt x="25" y="62"/>
                      <a:pt x="19" y="57"/>
                      <a:pt x="16" y="51"/>
                    </a:cubicBezTo>
                    <a:cubicBezTo>
                      <a:pt x="10" y="38"/>
                      <a:pt x="16" y="23"/>
                      <a:pt x="28" y="17"/>
                    </a:cubicBezTo>
                    <a:cubicBezTo>
                      <a:pt x="41" y="10"/>
                      <a:pt x="56" y="16"/>
                      <a:pt x="63" y="29"/>
                    </a:cubicBezTo>
                    <a:cubicBezTo>
                      <a:pt x="69" y="41"/>
                      <a:pt x="63" y="57"/>
                      <a:pt x="51" y="63"/>
                    </a:cubicBezTo>
                    <a:cubicBezTo>
                      <a:pt x="50" y="63"/>
                      <a:pt x="49" y="64"/>
                      <a:pt x="48" y="64"/>
                    </a:cubicBezTo>
                    <a:cubicBezTo>
                      <a:pt x="65" y="64"/>
                      <a:pt x="65" y="64"/>
                      <a:pt x="65" y="64"/>
                    </a:cubicBezTo>
                    <a:cubicBezTo>
                      <a:pt x="75" y="54"/>
                      <a:pt x="78" y="38"/>
                      <a:pt x="71"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0"/>
              <p:cNvSpPr/>
              <p:nvPr/>
            </p:nvSpPr>
            <p:spPr bwMode="auto">
              <a:xfrm>
                <a:off x="388" y="881"/>
                <a:ext cx="369" cy="245"/>
              </a:xfrm>
              <a:custGeom>
                <a:avLst/>
                <a:gdLst>
                  <a:gd name="T0" fmla="*/ 153 w 156"/>
                  <a:gd name="T1" fmla="*/ 92 h 104"/>
                  <a:gd name="T2" fmla="*/ 134 w 156"/>
                  <a:gd name="T3" fmla="*/ 82 h 104"/>
                  <a:gd name="T4" fmla="*/ 133 w 156"/>
                  <a:gd name="T5" fmla="*/ 71 h 104"/>
                  <a:gd name="T6" fmla="*/ 151 w 156"/>
                  <a:gd name="T7" fmla="*/ 59 h 104"/>
                  <a:gd name="T8" fmla="*/ 153 w 156"/>
                  <a:gd name="T9" fmla="*/ 54 h 104"/>
                  <a:gd name="T10" fmla="*/ 145 w 156"/>
                  <a:gd name="T11" fmla="*/ 36 h 104"/>
                  <a:gd name="T12" fmla="*/ 139 w 156"/>
                  <a:gd name="T13" fmla="*/ 34 h 104"/>
                  <a:gd name="T14" fmla="*/ 119 w 156"/>
                  <a:gd name="T15" fmla="*/ 41 h 104"/>
                  <a:gd name="T16" fmla="*/ 110 w 156"/>
                  <a:gd name="T17" fmla="*/ 33 h 104"/>
                  <a:gd name="T18" fmla="*/ 115 w 156"/>
                  <a:gd name="T19" fmla="*/ 12 h 104"/>
                  <a:gd name="T20" fmla="*/ 112 w 156"/>
                  <a:gd name="T21" fmla="*/ 7 h 104"/>
                  <a:gd name="T22" fmla="*/ 94 w 156"/>
                  <a:gd name="T23" fmla="*/ 1 h 104"/>
                  <a:gd name="T24" fmla="*/ 89 w 156"/>
                  <a:gd name="T25" fmla="*/ 3 h 104"/>
                  <a:gd name="T26" fmla="*/ 79 w 156"/>
                  <a:gd name="T27" fmla="*/ 22 h 104"/>
                  <a:gd name="T28" fmla="*/ 68 w 156"/>
                  <a:gd name="T29" fmla="*/ 23 h 104"/>
                  <a:gd name="T30" fmla="*/ 56 w 156"/>
                  <a:gd name="T31" fmla="*/ 5 h 104"/>
                  <a:gd name="T32" fmla="*/ 50 w 156"/>
                  <a:gd name="T33" fmla="*/ 3 h 104"/>
                  <a:gd name="T34" fmla="*/ 33 w 156"/>
                  <a:gd name="T35" fmla="*/ 12 h 104"/>
                  <a:gd name="T36" fmla="*/ 31 w 156"/>
                  <a:gd name="T37" fmla="*/ 17 h 104"/>
                  <a:gd name="T38" fmla="*/ 38 w 156"/>
                  <a:gd name="T39" fmla="*/ 37 h 104"/>
                  <a:gd name="T40" fmla="*/ 30 w 156"/>
                  <a:gd name="T41" fmla="*/ 46 h 104"/>
                  <a:gd name="T42" fmla="*/ 10 w 156"/>
                  <a:gd name="T43" fmla="*/ 42 h 104"/>
                  <a:gd name="T44" fmla="*/ 0 w 156"/>
                  <a:gd name="T45" fmla="*/ 67 h 104"/>
                  <a:gd name="T46" fmla="*/ 1 w 156"/>
                  <a:gd name="T47" fmla="*/ 68 h 104"/>
                  <a:gd name="T48" fmla="*/ 19 w 156"/>
                  <a:gd name="T49" fmla="*/ 77 h 104"/>
                  <a:gd name="T50" fmla="*/ 20 w 156"/>
                  <a:gd name="T51" fmla="*/ 89 h 104"/>
                  <a:gd name="T52" fmla="*/ 14 w 156"/>
                  <a:gd name="T53" fmla="*/ 93 h 104"/>
                  <a:gd name="T54" fmla="*/ 20 w 156"/>
                  <a:gd name="T55" fmla="*/ 104 h 104"/>
                  <a:gd name="T56" fmla="*/ 47 w 156"/>
                  <a:gd name="T57" fmla="*/ 104 h 104"/>
                  <a:gd name="T58" fmla="*/ 42 w 156"/>
                  <a:gd name="T59" fmla="*/ 96 h 104"/>
                  <a:gd name="T60" fmla="*/ 60 w 156"/>
                  <a:gd name="T61" fmla="*/ 45 h 104"/>
                  <a:gd name="T62" fmla="*/ 111 w 156"/>
                  <a:gd name="T63" fmla="*/ 63 h 104"/>
                  <a:gd name="T64" fmla="*/ 106 w 156"/>
                  <a:gd name="T65" fmla="*/ 104 h 104"/>
                  <a:gd name="T66" fmla="*/ 153 w 156"/>
                  <a:gd name="T67" fmla="*/ 104 h 104"/>
                  <a:gd name="T68" fmla="*/ 155 w 156"/>
                  <a:gd name="T69" fmla="*/ 97 h 104"/>
                  <a:gd name="T70" fmla="*/ 153 w 156"/>
                  <a:gd name="T71" fmla="*/ 9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4">
                    <a:moveTo>
                      <a:pt x="153" y="92"/>
                    </a:moveTo>
                    <a:cubicBezTo>
                      <a:pt x="134" y="82"/>
                      <a:pt x="134" y="82"/>
                      <a:pt x="134" y="82"/>
                    </a:cubicBezTo>
                    <a:cubicBezTo>
                      <a:pt x="134" y="78"/>
                      <a:pt x="134" y="75"/>
                      <a:pt x="133" y="71"/>
                    </a:cubicBezTo>
                    <a:cubicBezTo>
                      <a:pt x="151" y="59"/>
                      <a:pt x="151" y="59"/>
                      <a:pt x="151" y="59"/>
                    </a:cubicBezTo>
                    <a:cubicBezTo>
                      <a:pt x="153" y="58"/>
                      <a:pt x="154" y="56"/>
                      <a:pt x="153" y="54"/>
                    </a:cubicBezTo>
                    <a:cubicBezTo>
                      <a:pt x="145" y="36"/>
                      <a:pt x="145" y="36"/>
                      <a:pt x="145" y="36"/>
                    </a:cubicBezTo>
                    <a:cubicBezTo>
                      <a:pt x="144" y="35"/>
                      <a:pt x="141" y="33"/>
                      <a:pt x="139" y="34"/>
                    </a:cubicBezTo>
                    <a:cubicBezTo>
                      <a:pt x="119" y="41"/>
                      <a:pt x="119" y="41"/>
                      <a:pt x="119" y="41"/>
                    </a:cubicBezTo>
                    <a:cubicBezTo>
                      <a:pt x="116" y="38"/>
                      <a:pt x="113" y="36"/>
                      <a:pt x="110" y="33"/>
                    </a:cubicBezTo>
                    <a:cubicBezTo>
                      <a:pt x="115" y="12"/>
                      <a:pt x="115" y="12"/>
                      <a:pt x="115" y="12"/>
                    </a:cubicBezTo>
                    <a:cubicBezTo>
                      <a:pt x="115" y="10"/>
                      <a:pt x="114" y="8"/>
                      <a:pt x="112" y="7"/>
                    </a:cubicBezTo>
                    <a:cubicBezTo>
                      <a:pt x="94" y="1"/>
                      <a:pt x="94" y="1"/>
                      <a:pt x="94" y="1"/>
                    </a:cubicBezTo>
                    <a:cubicBezTo>
                      <a:pt x="92" y="0"/>
                      <a:pt x="90" y="1"/>
                      <a:pt x="89" y="3"/>
                    </a:cubicBezTo>
                    <a:cubicBezTo>
                      <a:pt x="79" y="22"/>
                      <a:pt x="79" y="22"/>
                      <a:pt x="79" y="22"/>
                    </a:cubicBezTo>
                    <a:cubicBezTo>
                      <a:pt x="75" y="22"/>
                      <a:pt x="71" y="22"/>
                      <a:pt x="68" y="23"/>
                    </a:cubicBezTo>
                    <a:cubicBezTo>
                      <a:pt x="56" y="5"/>
                      <a:pt x="56" y="5"/>
                      <a:pt x="56" y="5"/>
                    </a:cubicBezTo>
                    <a:cubicBezTo>
                      <a:pt x="55" y="3"/>
                      <a:pt x="52" y="3"/>
                      <a:pt x="50" y="3"/>
                    </a:cubicBezTo>
                    <a:cubicBezTo>
                      <a:pt x="33" y="12"/>
                      <a:pt x="33" y="12"/>
                      <a:pt x="33" y="12"/>
                    </a:cubicBezTo>
                    <a:cubicBezTo>
                      <a:pt x="31" y="13"/>
                      <a:pt x="30" y="15"/>
                      <a:pt x="31" y="17"/>
                    </a:cubicBezTo>
                    <a:cubicBezTo>
                      <a:pt x="38" y="37"/>
                      <a:pt x="38" y="37"/>
                      <a:pt x="38" y="37"/>
                    </a:cubicBezTo>
                    <a:cubicBezTo>
                      <a:pt x="35" y="40"/>
                      <a:pt x="32" y="43"/>
                      <a:pt x="30" y="46"/>
                    </a:cubicBezTo>
                    <a:cubicBezTo>
                      <a:pt x="10" y="42"/>
                      <a:pt x="10" y="42"/>
                      <a:pt x="10" y="42"/>
                    </a:cubicBezTo>
                    <a:cubicBezTo>
                      <a:pt x="10" y="51"/>
                      <a:pt x="6" y="60"/>
                      <a:pt x="0" y="67"/>
                    </a:cubicBezTo>
                    <a:cubicBezTo>
                      <a:pt x="1" y="68"/>
                      <a:pt x="1" y="68"/>
                      <a:pt x="1" y="68"/>
                    </a:cubicBezTo>
                    <a:cubicBezTo>
                      <a:pt x="19" y="77"/>
                      <a:pt x="19" y="77"/>
                      <a:pt x="19" y="77"/>
                    </a:cubicBezTo>
                    <a:cubicBezTo>
                      <a:pt x="19" y="81"/>
                      <a:pt x="19" y="85"/>
                      <a:pt x="20" y="89"/>
                    </a:cubicBezTo>
                    <a:cubicBezTo>
                      <a:pt x="14" y="93"/>
                      <a:pt x="14" y="93"/>
                      <a:pt x="14" y="93"/>
                    </a:cubicBezTo>
                    <a:cubicBezTo>
                      <a:pt x="20" y="104"/>
                      <a:pt x="20" y="104"/>
                      <a:pt x="20" y="104"/>
                    </a:cubicBezTo>
                    <a:cubicBezTo>
                      <a:pt x="47" y="104"/>
                      <a:pt x="47" y="104"/>
                      <a:pt x="47" y="104"/>
                    </a:cubicBezTo>
                    <a:cubicBezTo>
                      <a:pt x="45" y="102"/>
                      <a:pt x="43" y="99"/>
                      <a:pt x="42" y="96"/>
                    </a:cubicBezTo>
                    <a:cubicBezTo>
                      <a:pt x="33" y="77"/>
                      <a:pt x="41" y="54"/>
                      <a:pt x="60" y="45"/>
                    </a:cubicBezTo>
                    <a:cubicBezTo>
                      <a:pt x="79" y="36"/>
                      <a:pt x="102" y="44"/>
                      <a:pt x="111" y="63"/>
                    </a:cubicBezTo>
                    <a:cubicBezTo>
                      <a:pt x="118" y="77"/>
                      <a:pt x="115" y="93"/>
                      <a:pt x="106" y="104"/>
                    </a:cubicBezTo>
                    <a:cubicBezTo>
                      <a:pt x="153" y="104"/>
                      <a:pt x="153" y="104"/>
                      <a:pt x="153" y="104"/>
                    </a:cubicBezTo>
                    <a:cubicBezTo>
                      <a:pt x="155" y="97"/>
                      <a:pt x="155" y="97"/>
                      <a:pt x="155" y="97"/>
                    </a:cubicBezTo>
                    <a:cubicBezTo>
                      <a:pt x="156" y="95"/>
                      <a:pt x="155" y="93"/>
                      <a:pt x="153"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1"/>
              <p:cNvSpPr/>
              <p:nvPr/>
            </p:nvSpPr>
            <p:spPr bwMode="auto">
              <a:xfrm>
                <a:off x="741" y="876"/>
                <a:ext cx="165" cy="250"/>
              </a:xfrm>
              <a:custGeom>
                <a:avLst/>
                <a:gdLst>
                  <a:gd name="T0" fmla="*/ 68 w 70"/>
                  <a:gd name="T1" fmla="*/ 4 h 106"/>
                  <a:gd name="T2" fmla="*/ 63 w 70"/>
                  <a:gd name="T3" fmla="*/ 1 h 106"/>
                  <a:gd name="T4" fmla="*/ 60 w 70"/>
                  <a:gd name="T5" fmla="*/ 1 h 106"/>
                  <a:gd name="T6" fmla="*/ 49 w 70"/>
                  <a:gd name="T7" fmla="*/ 18 h 106"/>
                  <a:gd name="T8" fmla="*/ 49 w 70"/>
                  <a:gd name="T9" fmla="*/ 20 h 106"/>
                  <a:gd name="T10" fmla="*/ 50 w 70"/>
                  <a:gd name="T11" fmla="*/ 21 h 106"/>
                  <a:gd name="T12" fmla="*/ 22 w 70"/>
                  <a:gd name="T13" fmla="*/ 70 h 106"/>
                  <a:gd name="T14" fmla="*/ 22 w 70"/>
                  <a:gd name="T15" fmla="*/ 69 h 106"/>
                  <a:gd name="T16" fmla="*/ 10 w 70"/>
                  <a:gd name="T17" fmla="*/ 73 h 106"/>
                  <a:gd name="T18" fmla="*/ 0 w 70"/>
                  <a:gd name="T19" fmla="*/ 90 h 106"/>
                  <a:gd name="T20" fmla="*/ 7 w 70"/>
                  <a:gd name="T21" fmla="*/ 93 h 106"/>
                  <a:gd name="T22" fmla="*/ 9 w 70"/>
                  <a:gd name="T23" fmla="*/ 99 h 106"/>
                  <a:gd name="T24" fmla="*/ 7 w 70"/>
                  <a:gd name="T25" fmla="*/ 106 h 106"/>
                  <a:gd name="T26" fmla="*/ 21 w 70"/>
                  <a:gd name="T27" fmla="*/ 106 h 106"/>
                  <a:gd name="T28" fmla="*/ 32 w 70"/>
                  <a:gd name="T29" fmla="*/ 86 h 106"/>
                  <a:gd name="T30" fmla="*/ 29 w 70"/>
                  <a:gd name="T31" fmla="*/ 74 h 106"/>
                  <a:gd name="T32" fmla="*/ 29 w 70"/>
                  <a:gd name="T33" fmla="*/ 73 h 106"/>
                  <a:gd name="T34" fmla="*/ 57 w 70"/>
                  <a:gd name="T35" fmla="*/ 25 h 106"/>
                  <a:gd name="T36" fmla="*/ 58 w 70"/>
                  <a:gd name="T37" fmla="*/ 26 h 106"/>
                  <a:gd name="T38" fmla="*/ 61 w 70"/>
                  <a:gd name="T39" fmla="*/ 25 h 106"/>
                  <a:gd name="T40" fmla="*/ 69 w 70"/>
                  <a:gd name="T41" fmla="*/ 6 h 106"/>
                  <a:gd name="T42" fmla="*/ 68 w 70"/>
                  <a:gd name="T43"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106">
                    <a:moveTo>
                      <a:pt x="68" y="4"/>
                    </a:moveTo>
                    <a:cubicBezTo>
                      <a:pt x="63" y="1"/>
                      <a:pt x="63" y="1"/>
                      <a:pt x="63" y="1"/>
                    </a:cubicBezTo>
                    <a:cubicBezTo>
                      <a:pt x="62" y="0"/>
                      <a:pt x="61" y="0"/>
                      <a:pt x="60" y="1"/>
                    </a:cubicBezTo>
                    <a:cubicBezTo>
                      <a:pt x="49" y="18"/>
                      <a:pt x="49" y="18"/>
                      <a:pt x="49" y="18"/>
                    </a:cubicBezTo>
                    <a:cubicBezTo>
                      <a:pt x="48" y="19"/>
                      <a:pt x="48" y="20"/>
                      <a:pt x="49" y="20"/>
                    </a:cubicBezTo>
                    <a:cubicBezTo>
                      <a:pt x="50" y="21"/>
                      <a:pt x="50" y="21"/>
                      <a:pt x="50" y="21"/>
                    </a:cubicBezTo>
                    <a:cubicBezTo>
                      <a:pt x="22" y="70"/>
                      <a:pt x="22" y="70"/>
                      <a:pt x="22" y="70"/>
                    </a:cubicBezTo>
                    <a:cubicBezTo>
                      <a:pt x="22" y="69"/>
                      <a:pt x="22" y="69"/>
                      <a:pt x="22" y="69"/>
                    </a:cubicBezTo>
                    <a:cubicBezTo>
                      <a:pt x="18" y="67"/>
                      <a:pt x="12" y="68"/>
                      <a:pt x="10" y="73"/>
                    </a:cubicBezTo>
                    <a:cubicBezTo>
                      <a:pt x="0" y="90"/>
                      <a:pt x="0" y="90"/>
                      <a:pt x="0" y="90"/>
                    </a:cubicBezTo>
                    <a:cubicBezTo>
                      <a:pt x="7" y="93"/>
                      <a:pt x="7" y="93"/>
                      <a:pt x="7" y="93"/>
                    </a:cubicBezTo>
                    <a:cubicBezTo>
                      <a:pt x="9" y="94"/>
                      <a:pt x="10" y="97"/>
                      <a:pt x="9" y="99"/>
                    </a:cubicBezTo>
                    <a:cubicBezTo>
                      <a:pt x="7" y="106"/>
                      <a:pt x="7" y="106"/>
                      <a:pt x="7" y="106"/>
                    </a:cubicBezTo>
                    <a:cubicBezTo>
                      <a:pt x="21" y="106"/>
                      <a:pt x="21" y="106"/>
                      <a:pt x="21" y="106"/>
                    </a:cubicBezTo>
                    <a:cubicBezTo>
                      <a:pt x="32" y="86"/>
                      <a:pt x="32" y="86"/>
                      <a:pt x="32" y="86"/>
                    </a:cubicBezTo>
                    <a:cubicBezTo>
                      <a:pt x="35" y="82"/>
                      <a:pt x="33" y="76"/>
                      <a:pt x="29" y="74"/>
                    </a:cubicBezTo>
                    <a:cubicBezTo>
                      <a:pt x="29" y="73"/>
                      <a:pt x="29" y="73"/>
                      <a:pt x="29" y="73"/>
                    </a:cubicBezTo>
                    <a:cubicBezTo>
                      <a:pt x="57" y="25"/>
                      <a:pt x="57" y="25"/>
                      <a:pt x="57" y="25"/>
                    </a:cubicBezTo>
                    <a:cubicBezTo>
                      <a:pt x="58" y="26"/>
                      <a:pt x="58" y="26"/>
                      <a:pt x="58" y="26"/>
                    </a:cubicBezTo>
                    <a:cubicBezTo>
                      <a:pt x="59" y="26"/>
                      <a:pt x="60" y="26"/>
                      <a:pt x="61" y="25"/>
                    </a:cubicBezTo>
                    <a:cubicBezTo>
                      <a:pt x="69" y="6"/>
                      <a:pt x="69" y="6"/>
                      <a:pt x="69" y="6"/>
                    </a:cubicBezTo>
                    <a:cubicBezTo>
                      <a:pt x="70" y="5"/>
                      <a:pt x="69" y="4"/>
                      <a:pt x="6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3" name="组合 82"/>
          <p:cNvGrpSpPr/>
          <p:nvPr/>
        </p:nvGrpSpPr>
        <p:grpSpPr>
          <a:xfrm>
            <a:off x="5449780" y="4657128"/>
            <a:ext cx="671987" cy="672075"/>
            <a:chOff x="2996006" y="3812097"/>
            <a:chExt cx="504056" cy="504056"/>
          </a:xfrm>
        </p:grpSpPr>
        <p:sp>
          <p:nvSpPr>
            <p:cNvPr id="84" name="椭圆 83"/>
            <p:cNvSpPr/>
            <p:nvPr/>
          </p:nvSpPr>
          <p:spPr>
            <a:xfrm>
              <a:off x="2996006" y="3812097"/>
              <a:ext cx="504056" cy="5040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Group 55"/>
            <p:cNvGrpSpPr>
              <a:grpSpLocks noChangeAspect="1"/>
            </p:cNvGrpSpPr>
            <p:nvPr/>
          </p:nvGrpSpPr>
          <p:grpSpPr bwMode="auto">
            <a:xfrm>
              <a:off x="3111517" y="3913539"/>
              <a:ext cx="273034" cy="274214"/>
              <a:chOff x="693" y="1040"/>
              <a:chExt cx="695" cy="698"/>
            </a:xfrm>
          </p:grpSpPr>
          <p:sp>
            <p:nvSpPr>
              <p:cNvPr id="86" name="Freeform 56"/>
              <p:cNvSpPr/>
              <p:nvPr/>
            </p:nvSpPr>
            <p:spPr bwMode="auto">
              <a:xfrm>
                <a:off x="693" y="1040"/>
                <a:ext cx="532" cy="698"/>
              </a:xfrm>
              <a:custGeom>
                <a:avLst/>
                <a:gdLst>
                  <a:gd name="T0" fmla="*/ 218 w 225"/>
                  <a:gd name="T1" fmla="*/ 259 h 295"/>
                  <a:gd name="T2" fmla="*/ 149 w 225"/>
                  <a:gd name="T3" fmla="*/ 136 h 295"/>
                  <a:gd name="T4" fmla="*/ 185 w 225"/>
                  <a:gd name="T5" fmla="*/ 74 h 295"/>
                  <a:gd name="T6" fmla="*/ 112 w 225"/>
                  <a:gd name="T7" fmla="*/ 1 h 295"/>
                  <a:gd name="T8" fmla="*/ 39 w 225"/>
                  <a:gd name="T9" fmla="*/ 73 h 295"/>
                  <a:gd name="T10" fmla="*/ 74 w 225"/>
                  <a:gd name="T11" fmla="*/ 136 h 295"/>
                  <a:gd name="T12" fmla="*/ 5 w 225"/>
                  <a:gd name="T13" fmla="*/ 259 h 295"/>
                  <a:gd name="T14" fmla="*/ 111 w 225"/>
                  <a:gd name="T15" fmla="*/ 295 h 295"/>
                  <a:gd name="T16" fmla="*/ 111 w 225"/>
                  <a:gd name="T17" fmla="*/ 295 h 295"/>
                  <a:gd name="T18" fmla="*/ 218 w 225"/>
                  <a:gd name="T19" fmla="*/ 25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295">
                    <a:moveTo>
                      <a:pt x="218" y="259"/>
                    </a:moveTo>
                    <a:cubicBezTo>
                      <a:pt x="225" y="175"/>
                      <a:pt x="169" y="145"/>
                      <a:pt x="149" y="136"/>
                    </a:cubicBezTo>
                    <a:cubicBezTo>
                      <a:pt x="170" y="123"/>
                      <a:pt x="185" y="100"/>
                      <a:pt x="185" y="74"/>
                    </a:cubicBezTo>
                    <a:cubicBezTo>
                      <a:pt x="185" y="33"/>
                      <a:pt x="152" y="1"/>
                      <a:pt x="112" y="1"/>
                    </a:cubicBezTo>
                    <a:cubicBezTo>
                      <a:pt x="72" y="0"/>
                      <a:pt x="39" y="33"/>
                      <a:pt x="39" y="73"/>
                    </a:cubicBezTo>
                    <a:cubicBezTo>
                      <a:pt x="39" y="100"/>
                      <a:pt x="53" y="123"/>
                      <a:pt x="74" y="136"/>
                    </a:cubicBezTo>
                    <a:cubicBezTo>
                      <a:pt x="54" y="145"/>
                      <a:pt x="0" y="176"/>
                      <a:pt x="5" y="259"/>
                    </a:cubicBezTo>
                    <a:cubicBezTo>
                      <a:pt x="5" y="259"/>
                      <a:pt x="2" y="293"/>
                      <a:pt x="111" y="295"/>
                    </a:cubicBezTo>
                    <a:cubicBezTo>
                      <a:pt x="111" y="295"/>
                      <a:pt x="111" y="295"/>
                      <a:pt x="111" y="295"/>
                    </a:cubicBezTo>
                    <a:cubicBezTo>
                      <a:pt x="220" y="294"/>
                      <a:pt x="218" y="259"/>
                      <a:pt x="218" y="25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57"/>
              <p:cNvSpPr>
                <a:spLocks noEditPoints="1"/>
              </p:cNvSpPr>
              <p:nvPr/>
            </p:nvSpPr>
            <p:spPr bwMode="auto">
              <a:xfrm>
                <a:off x="1088" y="1059"/>
                <a:ext cx="300" cy="612"/>
              </a:xfrm>
              <a:custGeom>
                <a:avLst/>
                <a:gdLst>
                  <a:gd name="T0" fmla="*/ 59 w 127"/>
                  <a:gd name="T1" fmla="*/ 259 h 259"/>
                  <a:gd name="T2" fmla="*/ 59 w 127"/>
                  <a:gd name="T3" fmla="*/ 259 h 259"/>
                  <a:gd name="T4" fmla="*/ 59 w 127"/>
                  <a:gd name="T5" fmla="*/ 259 h 259"/>
                  <a:gd name="T6" fmla="*/ 59 w 127"/>
                  <a:gd name="T7" fmla="*/ 259 h 259"/>
                  <a:gd name="T8" fmla="*/ 59 w 127"/>
                  <a:gd name="T9" fmla="*/ 259 h 259"/>
                  <a:gd name="T10" fmla="*/ 58 w 127"/>
                  <a:gd name="T11" fmla="*/ 247 h 259"/>
                  <a:gd name="T12" fmla="*/ 106 w 127"/>
                  <a:gd name="T13" fmla="*/ 235 h 259"/>
                  <a:gd name="T14" fmla="*/ 106 w 127"/>
                  <a:gd name="T15" fmla="*/ 235 h 259"/>
                  <a:gd name="T16" fmla="*/ 115 w 127"/>
                  <a:gd name="T17" fmla="*/ 225 h 259"/>
                  <a:gd name="T18" fmla="*/ 115 w 127"/>
                  <a:gd name="T19" fmla="*/ 225 h 259"/>
                  <a:gd name="T20" fmla="*/ 115 w 127"/>
                  <a:gd name="T21" fmla="*/ 225 h 259"/>
                  <a:gd name="T22" fmla="*/ 115 w 127"/>
                  <a:gd name="T23" fmla="*/ 225 h 259"/>
                  <a:gd name="T24" fmla="*/ 115 w 127"/>
                  <a:gd name="T25" fmla="*/ 224 h 259"/>
                  <a:gd name="T26" fmla="*/ 115 w 127"/>
                  <a:gd name="T27" fmla="*/ 224 h 259"/>
                  <a:gd name="T28" fmla="*/ 115 w 127"/>
                  <a:gd name="T29" fmla="*/ 213 h 259"/>
                  <a:gd name="T30" fmla="*/ 115 w 127"/>
                  <a:gd name="T31" fmla="*/ 213 h 259"/>
                  <a:gd name="T32" fmla="*/ 60 w 127"/>
                  <a:gd name="T33" fmla="*/ 126 h 259"/>
                  <a:gd name="T34" fmla="*/ 60 w 127"/>
                  <a:gd name="T35" fmla="*/ 126 h 259"/>
                  <a:gd name="T36" fmla="*/ 49 w 127"/>
                  <a:gd name="T37" fmla="*/ 121 h 259"/>
                  <a:gd name="T38" fmla="*/ 59 w 127"/>
                  <a:gd name="T39" fmla="*/ 115 h 259"/>
                  <a:gd name="T40" fmla="*/ 86 w 127"/>
                  <a:gd name="T41" fmla="*/ 68 h 259"/>
                  <a:gd name="T42" fmla="*/ 86 w 127"/>
                  <a:gd name="T43" fmla="*/ 68 h 259"/>
                  <a:gd name="T44" fmla="*/ 86 w 127"/>
                  <a:gd name="T45" fmla="*/ 68 h 259"/>
                  <a:gd name="T46" fmla="*/ 86 w 127"/>
                  <a:gd name="T47" fmla="*/ 68 h 259"/>
                  <a:gd name="T48" fmla="*/ 31 w 127"/>
                  <a:gd name="T49" fmla="*/ 12 h 259"/>
                  <a:gd name="T50" fmla="*/ 31 w 127"/>
                  <a:gd name="T51" fmla="*/ 12 h 259"/>
                  <a:gd name="T52" fmla="*/ 6 w 127"/>
                  <a:gd name="T53" fmla="*/ 18 h 259"/>
                  <a:gd name="T54" fmla="*/ 6 w 127"/>
                  <a:gd name="T55" fmla="*/ 18 h 259"/>
                  <a:gd name="T56" fmla="*/ 0 w 127"/>
                  <a:gd name="T57" fmla="*/ 8 h 259"/>
                  <a:gd name="T58" fmla="*/ 31 w 127"/>
                  <a:gd name="T59" fmla="*/ 0 h 259"/>
                  <a:gd name="T60" fmla="*/ 31 w 127"/>
                  <a:gd name="T61" fmla="*/ 0 h 259"/>
                  <a:gd name="T62" fmla="*/ 31 w 127"/>
                  <a:gd name="T63" fmla="*/ 0 h 259"/>
                  <a:gd name="T64" fmla="*/ 31 w 127"/>
                  <a:gd name="T65" fmla="*/ 0 h 259"/>
                  <a:gd name="T66" fmla="*/ 98 w 127"/>
                  <a:gd name="T67" fmla="*/ 68 h 259"/>
                  <a:gd name="T68" fmla="*/ 98 w 127"/>
                  <a:gd name="T69" fmla="*/ 68 h 259"/>
                  <a:gd name="T70" fmla="*/ 98 w 127"/>
                  <a:gd name="T71" fmla="*/ 68 h 259"/>
                  <a:gd name="T72" fmla="*/ 98 w 127"/>
                  <a:gd name="T73" fmla="*/ 68 h 259"/>
                  <a:gd name="T74" fmla="*/ 74 w 127"/>
                  <a:gd name="T75" fmla="*/ 120 h 259"/>
                  <a:gd name="T76" fmla="*/ 74 w 127"/>
                  <a:gd name="T77" fmla="*/ 120 h 259"/>
                  <a:gd name="T78" fmla="*/ 127 w 127"/>
                  <a:gd name="T79" fmla="*/ 213 h 259"/>
                  <a:gd name="T80" fmla="*/ 127 w 127"/>
                  <a:gd name="T81" fmla="*/ 213 h 259"/>
                  <a:gd name="T82" fmla="*/ 127 w 127"/>
                  <a:gd name="T83" fmla="*/ 225 h 259"/>
                  <a:gd name="T84" fmla="*/ 127 w 127"/>
                  <a:gd name="T85" fmla="*/ 225 h 259"/>
                  <a:gd name="T86" fmla="*/ 116 w 127"/>
                  <a:gd name="T87" fmla="*/ 242 h 259"/>
                  <a:gd name="T88" fmla="*/ 116 w 127"/>
                  <a:gd name="T89" fmla="*/ 242 h 259"/>
                  <a:gd name="T90" fmla="*/ 59 w 127"/>
                  <a:gd name="T91" fmla="*/ 259 h 259"/>
                  <a:gd name="T92" fmla="*/ 59 w 127"/>
                  <a:gd name="T93" fmla="*/ 259 h 259"/>
                  <a:gd name="T94" fmla="*/ 58 w 127"/>
                  <a:gd name="T95"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259">
                    <a:moveTo>
                      <a:pt x="59" y="259"/>
                    </a:moveTo>
                    <a:cubicBezTo>
                      <a:pt x="59" y="259"/>
                      <a:pt x="59" y="259"/>
                      <a:pt x="59" y="259"/>
                    </a:cubicBezTo>
                    <a:cubicBezTo>
                      <a:pt x="59" y="259"/>
                      <a:pt x="59" y="259"/>
                      <a:pt x="59" y="259"/>
                    </a:cubicBezTo>
                    <a:cubicBezTo>
                      <a:pt x="59" y="259"/>
                      <a:pt x="59" y="259"/>
                      <a:pt x="59" y="259"/>
                    </a:cubicBezTo>
                    <a:cubicBezTo>
                      <a:pt x="59" y="259"/>
                      <a:pt x="59" y="259"/>
                      <a:pt x="59" y="259"/>
                    </a:cubicBezTo>
                    <a:close/>
                    <a:moveTo>
                      <a:pt x="58" y="247"/>
                    </a:moveTo>
                    <a:cubicBezTo>
                      <a:pt x="84" y="245"/>
                      <a:pt x="98" y="240"/>
                      <a:pt x="106" y="235"/>
                    </a:cubicBezTo>
                    <a:cubicBezTo>
                      <a:pt x="106" y="235"/>
                      <a:pt x="106" y="235"/>
                      <a:pt x="106" y="235"/>
                    </a:cubicBezTo>
                    <a:cubicBezTo>
                      <a:pt x="113" y="230"/>
                      <a:pt x="114" y="226"/>
                      <a:pt x="115" y="225"/>
                    </a:cubicBezTo>
                    <a:cubicBezTo>
                      <a:pt x="115" y="225"/>
                      <a:pt x="115" y="225"/>
                      <a:pt x="115" y="225"/>
                    </a:cubicBezTo>
                    <a:cubicBezTo>
                      <a:pt x="115" y="225"/>
                      <a:pt x="115" y="225"/>
                      <a:pt x="115" y="225"/>
                    </a:cubicBezTo>
                    <a:cubicBezTo>
                      <a:pt x="115" y="225"/>
                      <a:pt x="115" y="225"/>
                      <a:pt x="115" y="225"/>
                    </a:cubicBezTo>
                    <a:cubicBezTo>
                      <a:pt x="115" y="224"/>
                      <a:pt x="115" y="224"/>
                      <a:pt x="115" y="224"/>
                    </a:cubicBezTo>
                    <a:cubicBezTo>
                      <a:pt x="115" y="224"/>
                      <a:pt x="115" y="224"/>
                      <a:pt x="115" y="224"/>
                    </a:cubicBezTo>
                    <a:cubicBezTo>
                      <a:pt x="115" y="220"/>
                      <a:pt x="115" y="216"/>
                      <a:pt x="115" y="213"/>
                    </a:cubicBezTo>
                    <a:cubicBezTo>
                      <a:pt x="115" y="213"/>
                      <a:pt x="115" y="213"/>
                      <a:pt x="115" y="213"/>
                    </a:cubicBezTo>
                    <a:cubicBezTo>
                      <a:pt x="115" y="154"/>
                      <a:pt x="75" y="133"/>
                      <a:pt x="60" y="126"/>
                    </a:cubicBezTo>
                    <a:cubicBezTo>
                      <a:pt x="60" y="126"/>
                      <a:pt x="60" y="126"/>
                      <a:pt x="60" y="126"/>
                    </a:cubicBezTo>
                    <a:cubicBezTo>
                      <a:pt x="49" y="121"/>
                      <a:pt x="49" y="121"/>
                      <a:pt x="49" y="121"/>
                    </a:cubicBezTo>
                    <a:cubicBezTo>
                      <a:pt x="59" y="115"/>
                      <a:pt x="59" y="115"/>
                      <a:pt x="59" y="115"/>
                    </a:cubicBezTo>
                    <a:cubicBezTo>
                      <a:pt x="75" y="106"/>
                      <a:pt x="86" y="88"/>
                      <a:pt x="86" y="68"/>
                    </a:cubicBezTo>
                    <a:cubicBezTo>
                      <a:pt x="86" y="68"/>
                      <a:pt x="86" y="68"/>
                      <a:pt x="86" y="68"/>
                    </a:cubicBezTo>
                    <a:cubicBezTo>
                      <a:pt x="86" y="68"/>
                      <a:pt x="86" y="68"/>
                      <a:pt x="86" y="68"/>
                    </a:cubicBezTo>
                    <a:cubicBezTo>
                      <a:pt x="86" y="68"/>
                      <a:pt x="86" y="68"/>
                      <a:pt x="86" y="68"/>
                    </a:cubicBezTo>
                    <a:cubicBezTo>
                      <a:pt x="86" y="37"/>
                      <a:pt x="62" y="12"/>
                      <a:pt x="31" y="12"/>
                    </a:cubicBezTo>
                    <a:cubicBezTo>
                      <a:pt x="31" y="12"/>
                      <a:pt x="31" y="12"/>
                      <a:pt x="31" y="12"/>
                    </a:cubicBezTo>
                    <a:cubicBezTo>
                      <a:pt x="22" y="12"/>
                      <a:pt x="13" y="14"/>
                      <a:pt x="6" y="18"/>
                    </a:cubicBezTo>
                    <a:cubicBezTo>
                      <a:pt x="6" y="18"/>
                      <a:pt x="6" y="18"/>
                      <a:pt x="6" y="18"/>
                    </a:cubicBezTo>
                    <a:cubicBezTo>
                      <a:pt x="0" y="8"/>
                      <a:pt x="0" y="8"/>
                      <a:pt x="0" y="8"/>
                    </a:cubicBezTo>
                    <a:cubicBezTo>
                      <a:pt x="9" y="3"/>
                      <a:pt x="20" y="0"/>
                      <a:pt x="31" y="0"/>
                    </a:cubicBezTo>
                    <a:cubicBezTo>
                      <a:pt x="31" y="0"/>
                      <a:pt x="31" y="0"/>
                      <a:pt x="31" y="0"/>
                    </a:cubicBezTo>
                    <a:cubicBezTo>
                      <a:pt x="31" y="0"/>
                      <a:pt x="31" y="0"/>
                      <a:pt x="31" y="0"/>
                    </a:cubicBezTo>
                    <a:cubicBezTo>
                      <a:pt x="31" y="0"/>
                      <a:pt x="31" y="0"/>
                      <a:pt x="31" y="0"/>
                    </a:cubicBezTo>
                    <a:cubicBezTo>
                      <a:pt x="68" y="0"/>
                      <a:pt x="98" y="30"/>
                      <a:pt x="98" y="68"/>
                    </a:cubicBezTo>
                    <a:cubicBezTo>
                      <a:pt x="98" y="68"/>
                      <a:pt x="98" y="68"/>
                      <a:pt x="98" y="68"/>
                    </a:cubicBezTo>
                    <a:cubicBezTo>
                      <a:pt x="98" y="68"/>
                      <a:pt x="98" y="68"/>
                      <a:pt x="98" y="68"/>
                    </a:cubicBezTo>
                    <a:cubicBezTo>
                      <a:pt x="98" y="68"/>
                      <a:pt x="98" y="68"/>
                      <a:pt x="98" y="68"/>
                    </a:cubicBezTo>
                    <a:cubicBezTo>
                      <a:pt x="98" y="89"/>
                      <a:pt x="89" y="107"/>
                      <a:pt x="74" y="120"/>
                    </a:cubicBezTo>
                    <a:cubicBezTo>
                      <a:pt x="74" y="120"/>
                      <a:pt x="74" y="120"/>
                      <a:pt x="74" y="120"/>
                    </a:cubicBezTo>
                    <a:cubicBezTo>
                      <a:pt x="94" y="131"/>
                      <a:pt x="127" y="157"/>
                      <a:pt x="127" y="213"/>
                    </a:cubicBezTo>
                    <a:cubicBezTo>
                      <a:pt x="127" y="213"/>
                      <a:pt x="127" y="213"/>
                      <a:pt x="127" y="213"/>
                    </a:cubicBezTo>
                    <a:cubicBezTo>
                      <a:pt x="127" y="217"/>
                      <a:pt x="127" y="221"/>
                      <a:pt x="127" y="225"/>
                    </a:cubicBezTo>
                    <a:cubicBezTo>
                      <a:pt x="127" y="225"/>
                      <a:pt x="127" y="225"/>
                      <a:pt x="127" y="225"/>
                    </a:cubicBezTo>
                    <a:cubicBezTo>
                      <a:pt x="127" y="227"/>
                      <a:pt x="125" y="235"/>
                      <a:pt x="116" y="242"/>
                    </a:cubicBezTo>
                    <a:cubicBezTo>
                      <a:pt x="116" y="242"/>
                      <a:pt x="116" y="242"/>
                      <a:pt x="116" y="242"/>
                    </a:cubicBezTo>
                    <a:cubicBezTo>
                      <a:pt x="107" y="249"/>
                      <a:pt x="90" y="256"/>
                      <a:pt x="59" y="259"/>
                    </a:cubicBezTo>
                    <a:cubicBezTo>
                      <a:pt x="59" y="259"/>
                      <a:pt x="59" y="259"/>
                      <a:pt x="59" y="259"/>
                    </a:cubicBezTo>
                    <a:cubicBezTo>
                      <a:pt x="58" y="247"/>
                      <a:pt x="58" y="247"/>
                      <a:pt x="58" y="2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90"/>
                                          </p:val>
                                        </p:tav>
                                        <p:tav tm="100000">
                                          <p:val>
                                            <p:fltVal val="0"/>
                                          </p:val>
                                        </p:tav>
                                      </p:tavLst>
                                    </p:anim>
                                    <p:animEffect transition="in" filter="fade">
                                      <p:cBhvr>
                                        <p:cTn id="16" dur="500"/>
                                        <p:tgtEl>
                                          <p:spTgt spid="2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2500"/>
                            </p:stCondLst>
                            <p:childTnLst>
                              <p:par>
                                <p:cTn id="32" presetID="2" presetClass="entr" presetSubtype="2" decel="10000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1+#ppt_w/2"/>
                                          </p:val>
                                        </p:tav>
                                        <p:tav tm="100000">
                                          <p:val>
                                            <p:strVal val="#ppt_x"/>
                                          </p:val>
                                        </p:tav>
                                      </p:tavLst>
                                    </p:anim>
                                    <p:anim calcmode="lin" valueType="num">
                                      <p:cBhvr additive="base">
                                        <p:cTn id="35" dur="500" fill="hold"/>
                                        <p:tgtEl>
                                          <p:spTgt spid="41"/>
                                        </p:tgtEl>
                                        <p:attrNameLst>
                                          <p:attrName>ppt_y</p:attrName>
                                        </p:attrNameLst>
                                      </p:cBhvr>
                                      <p:tavLst>
                                        <p:tav tm="0">
                                          <p:val>
                                            <p:strVal val="#ppt_y"/>
                                          </p:val>
                                        </p:tav>
                                        <p:tav tm="100000">
                                          <p:val>
                                            <p:strVal val="#ppt_y"/>
                                          </p:val>
                                        </p:tav>
                                      </p:tavLst>
                                    </p:anim>
                                  </p:childTnLst>
                                </p:cTn>
                              </p:par>
                              <p:par>
                                <p:cTn id="36" presetID="2" presetClass="entr" presetSubtype="2" decel="100000" fill="hold" nodeType="withEffect">
                                  <p:stCondLst>
                                    <p:cond delay="30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500" fill="hold"/>
                                        <p:tgtEl>
                                          <p:spTgt spid="48"/>
                                        </p:tgtEl>
                                        <p:attrNameLst>
                                          <p:attrName>ppt_x</p:attrName>
                                        </p:attrNameLst>
                                      </p:cBhvr>
                                      <p:tavLst>
                                        <p:tav tm="0">
                                          <p:val>
                                            <p:strVal val="1+#ppt_w/2"/>
                                          </p:val>
                                        </p:tav>
                                        <p:tav tm="100000">
                                          <p:val>
                                            <p:strVal val="#ppt_x"/>
                                          </p:val>
                                        </p:tav>
                                      </p:tavLst>
                                    </p:anim>
                                    <p:anim calcmode="lin" valueType="num">
                                      <p:cBhvr additive="base">
                                        <p:cTn id="39" dur="500" fill="hold"/>
                                        <p:tgtEl>
                                          <p:spTgt spid="48"/>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60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500" fill="hold"/>
                                        <p:tgtEl>
                                          <p:spTgt spid="65"/>
                                        </p:tgtEl>
                                        <p:attrNameLst>
                                          <p:attrName>ppt_x</p:attrName>
                                        </p:attrNameLst>
                                      </p:cBhvr>
                                      <p:tavLst>
                                        <p:tav tm="0">
                                          <p:val>
                                            <p:strVal val="1+#ppt_w/2"/>
                                          </p:val>
                                        </p:tav>
                                        <p:tav tm="100000">
                                          <p:val>
                                            <p:strVal val="#ppt_x"/>
                                          </p:val>
                                        </p:tav>
                                      </p:tavLst>
                                    </p:anim>
                                    <p:anim calcmode="lin" valueType="num">
                                      <p:cBhvr additive="base">
                                        <p:cTn id="43" dur="500" fill="hold"/>
                                        <p:tgtEl>
                                          <p:spTgt spid="65"/>
                                        </p:tgtEl>
                                        <p:attrNameLst>
                                          <p:attrName>ppt_y</p:attrName>
                                        </p:attrNameLst>
                                      </p:cBhvr>
                                      <p:tavLst>
                                        <p:tav tm="0">
                                          <p:val>
                                            <p:strVal val="#ppt_y"/>
                                          </p:val>
                                        </p:tav>
                                        <p:tav tm="100000">
                                          <p:val>
                                            <p:strVal val="#ppt_y"/>
                                          </p:val>
                                        </p:tav>
                                      </p:tavLst>
                                    </p:anim>
                                  </p:childTnLst>
                                </p:cTn>
                              </p:par>
                              <p:par>
                                <p:cTn id="44" presetID="2" presetClass="entr" presetSubtype="2" decel="100000" fill="hold" nodeType="withEffect">
                                  <p:stCondLst>
                                    <p:cond delay="900"/>
                                  </p:stCondLst>
                                  <p:childTnLst>
                                    <p:set>
                                      <p:cBhvr>
                                        <p:cTn id="45" dur="1" fill="hold">
                                          <p:stCondLst>
                                            <p:cond delay="0"/>
                                          </p:stCondLst>
                                        </p:cTn>
                                        <p:tgtEl>
                                          <p:spTgt spid="73"/>
                                        </p:tgtEl>
                                        <p:attrNameLst>
                                          <p:attrName>style.visibility</p:attrName>
                                        </p:attrNameLst>
                                      </p:cBhvr>
                                      <p:to>
                                        <p:strVal val="visible"/>
                                      </p:to>
                                    </p:set>
                                    <p:anim calcmode="lin" valueType="num">
                                      <p:cBhvr additive="base">
                                        <p:cTn id="46" dur="500" fill="hold"/>
                                        <p:tgtEl>
                                          <p:spTgt spid="73"/>
                                        </p:tgtEl>
                                        <p:attrNameLst>
                                          <p:attrName>ppt_x</p:attrName>
                                        </p:attrNameLst>
                                      </p:cBhvr>
                                      <p:tavLst>
                                        <p:tav tm="0">
                                          <p:val>
                                            <p:strVal val="1+#ppt_w/2"/>
                                          </p:val>
                                        </p:tav>
                                        <p:tav tm="100000">
                                          <p:val>
                                            <p:strVal val="#ppt_x"/>
                                          </p:val>
                                        </p:tav>
                                      </p:tavLst>
                                    </p:anim>
                                    <p:anim calcmode="lin" valueType="num">
                                      <p:cBhvr additive="base">
                                        <p:cTn id="47" dur="500" fill="hold"/>
                                        <p:tgtEl>
                                          <p:spTgt spid="73"/>
                                        </p:tgtEl>
                                        <p:attrNameLst>
                                          <p:attrName>ppt_y</p:attrName>
                                        </p:attrNameLst>
                                      </p:cBhvr>
                                      <p:tavLst>
                                        <p:tav tm="0">
                                          <p:val>
                                            <p:strVal val="#ppt_y"/>
                                          </p:val>
                                        </p:tav>
                                        <p:tav tm="100000">
                                          <p:val>
                                            <p:strVal val="#ppt_y"/>
                                          </p:val>
                                        </p:tav>
                                      </p:tavLst>
                                    </p:anim>
                                  </p:childTnLst>
                                </p:cTn>
                              </p:par>
                              <p:par>
                                <p:cTn id="48" presetID="2" presetClass="entr" presetSubtype="2" decel="100000" fill="hold" nodeType="withEffect">
                                  <p:stCondLst>
                                    <p:cond delay="1200"/>
                                  </p:stCondLst>
                                  <p:childTnLst>
                                    <p:set>
                                      <p:cBhvr>
                                        <p:cTn id="49" dur="1" fill="hold">
                                          <p:stCondLst>
                                            <p:cond delay="0"/>
                                          </p:stCondLst>
                                        </p:cTn>
                                        <p:tgtEl>
                                          <p:spTgt spid="83"/>
                                        </p:tgtEl>
                                        <p:attrNameLst>
                                          <p:attrName>style.visibility</p:attrName>
                                        </p:attrNameLst>
                                      </p:cBhvr>
                                      <p:to>
                                        <p:strVal val="visible"/>
                                      </p:to>
                                    </p:set>
                                    <p:anim calcmode="lin" valueType="num">
                                      <p:cBhvr additive="base">
                                        <p:cTn id="50" dur="500" fill="hold"/>
                                        <p:tgtEl>
                                          <p:spTgt spid="83"/>
                                        </p:tgtEl>
                                        <p:attrNameLst>
                                          <p:attrName>ppt_x</p:attrName>
                                        </p:attrNameLst>
                                      </p:cBhvr>
                                      <p:tavLst>
                                        <p:tav tm="0">
                                          <p:val>
                                            <p:strVal val="1+#ppt_w/2"/>
                                          </p:val>
                                        </p:tav>
                                        <p:tav tm="100000">
                                          <p:val>
                                            <p:strVal val="#ppt_x"/>
                                          </p:val>
                                        </p:tav>
                                      </p:tavLst>
                                    </p:anim>
                                    <p:anim calcmode="lin" valueType="num">
                                      <p:cBhvr additive="base">
                                        <p:cTn id="51" dur="500" fill="hold"/>
                                        <p:tgtEl>
                                          <p:spTgt spid="83"/>
                                        </p:tgtEl>
                                        <p:attrNameLst>
                                          <p:attrName>ppt_y</p:attrName>
                                        </p:attrNameLst>
                                      </p:cBhvr>
                                      <p:tavLst>
                                        <p:tav tm="0">
                                          <p:val>
                                            <p:strVal val="#ppt_y"/>
                                          </p:val>
                                        </p:tav>
                                        <p:tav tm="100000">
                                          <p:val>
                                            <p:strVal val="#ppt_y"/>
                                          </p:val>
                                        </p:tav>
                                      </p:tavLst>
                                    </p:anim>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par>
                                <p:cTn id="56" presetID="22" presetClass="entr" presetSubtype="8" fill="hold" nodeType="withEffect">
                                  <p:stCondLst>
                                    <p:cond delay="30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par>
                                <p:cTn id="59" presetID="22" presetClass="entr" presetSubtype="8" fill="hold" nodeType="withEffect">
                                  <p:stCondLst>
                                    <p:cond delay="60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par>
                                <p:cTn id="62" presetID="22" presetClass="entr" presetSubtype="8" fill="hold" nodeType="withEffect">
                                  <p:stCondLst>
                                    <p:cond delay="90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500"/>
                                        <p:tgtEl>
                                          <p:spTgt spid="35"/>
                                        </p:tgtEl>
                                      </p:cBhvr>
                                    </p:animEffect>
                                  </p:childTnLst>
                                </p:cTn>
                              </p:par>
                              <p:par>
                                <p:cTn id="65" presetID="22" presetClass="entr" presetSubtype="8" fill="hold" nodeType="withEffect">
                                  <p:stCondLst>
                                    <p:cond delay="120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内容占位符 2"/>
          <p:cNvSpPr txBox="1"/>
          <p:nvPr/>
        </p:nvSpPr>
        <p:spPr>
          <a:xfrm>
            <a:off x="523698" y="2115541"/>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t>在此输入您的文字标题</a:t>
            </a:r>
            <a:endParaRPr lang="en-US" altLang="zh-CN" sz="1300" dirty="0"/>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3" name="内容占位符 2"/>
          <p:cNvSpPr txBox="1"/>
          <p:nvPr/>
        </p:nvSpPr>
        <p:spPr>
          <a:xfrm>
            <a:off x="523698" y="4103479"/>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t>在此输入您的文字标题</a:t>
            </a:r>
            <a:endParaRPr lang="en-US" altLang="zh-CN" sz="1300" dirty="0"/>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4" name="内容占位符 2"/>
          <p:cNvSpPr txBox="1"/>
          <p:nvPr/>
        </p:nvSpPr>
        <p:spPr>
          <a:xfrm>
            <a:off x="8868891" y="2115541"/>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sp>
        <p:nvSpPr>
          <p:cNvPr id="45" name="内容占位符 2"/>
          <p:cNvSpPr txBox="1"/>
          <p:nvPr/>
        </p:nvSpPr>
        <p:spPr>
          <a:xfrm>
            <a:off x="8868891" y="4103479"/>
            <a:ext cx="2722955" cy="1173461"/>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在此输入您的图表说明文字，在此输入您的图表说明文字，在此输入您的图表说明文字，在此输入您的图表说明文字</a:t>
            </a:r>
            <a:endParaRPr lang="zh-CN" altLang="en-US" sz="1100" dirty="0"/>
          </a:p>
        </p:txBody>
      </p:sp>
      <p:grpSp>
        <p:nvGrpSpPr>
          <p:cNvPr id="46" name="组合 45"/>
          <p:cNvGrpSpPr/>
          <p:nvPr/>
        </p:nvGrpSpPr>
        <p:grpSpPr>
          <a:xfrm>
            <a:off x="6223086" y="3049366"/>
            <a:ext cx="1698332" cy="1698553"/>
            <a:chOff x="4667326" y="2215540"/>
            <a:chExt cx="1273915" cy="1273915"/>
          </a:xfrm>
        </p:grpSpPr>
        <p:sp>
          <p:nvSpPr>
            <p:cNvPr id="47" name="Freeform 6"/>
            <p:cNvSpPr/>
            <p:nvPr/>
          </p:nvSpPr>
          <p:spPr bwMode="auto">
            <a:xfrm rot="8100000">
              <a:off x="4667326" y="2215540"/>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3"/>
            </a:solidFill>
            <a:ln w="19050">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48" name="组合 47"/>
            <p:cNvGrpSpPr/>
            <p:nvPr/>
          </p:nvGrpSpPr>
          <p:grpSpPr>
            <a:xfrm>
              <a:off x="5164400" y="2669303"/>
              <a:ext cx="279766" cy="293454"/>
              <a:chOff x="2847975" y="6135688"/>
              <a:chExt cx="811213" cy="850900"/>
            </a:xfrm>
            <a:noFill/>
          </p:grpSpPr>
          <p:sp>
            <p:nvSpPr>
              <p:cNvPr id="49"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0"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1"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52" name="组合 51"/>
          <p:cNvGrpSpPr/>
          <p:nvPr/>
        </p:nvGrpSpPr>
        <p:grpSpPr>
          <a:xfrm>
            <a:off x="5246837" y="4023038"/>
            <a:ext cx="1698332" cy="1698553"/>
            <a:chOff x="3935044" y="2945794"/>
            <a:chExt cx="1273915" cy="1273915"/>
          </a:xfrm>
        </p:grpSpPr>
        <p:sp>
          <p:nvSpPr>
            <p:cNvPr id="53" name="Freeform 6"/>
            <p:cNvSpPr/>
            <p:nvPr/>
          </p:nvSpPr>
          <p:spPr bwMode="auto">
            <a:xfrm rot="8100000">
              <a:off x="3935044" y="2945794"/>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2"/>
            </a:solidFill>
            <a:ln w="19050">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54" name="组合 53"/>
            <p:cNvGrpSpPr/>
            <p:nvPr/>
          </p:nvGrpSpPr>
          <p:grpSpPr>
            <a:xfrm>
              <a:off x="4470441" y="3399268"/>
              <a:ext cx="203120" cy="293454"/>
              <a:chOff x="6689725" y="4826000"/>
              <a:chExt cx="588963" cy="850901"/>
            </a:xfrm>
            <a:noFill/>
          </p:grpSpPr>
          <p:sp>
            <p:nvSpPr>
              <p:cNvPr id="5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6" name="Line 6"/>
              <p:cNvSpPr>
                <a:spLocks noChangeShapeType="1"/>
              </p:cNvSpPr>
              <p:nvPr/>
            </p:nvSpPr>
            <p:spPr bwMode="auto">
              <a:xfrm flipH="1" flipV="1">
                <a:off x="6850063" y="5551488"/>
                <a:ext cx="252413" cy="555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57" name="Line 7"/>
              <p:cNvSpPr>
                <a:spLocks noChangeShapeType="1"/>
              </p:cNvSpPr>
              <p:nvPr/>
            </p:nvSpPr>
            <p:spPr bwMode="auto">
              <a:xfrm flipH="1" flipV="1">
                <a:off x="6870700" y="5630863"/>
                <a:ext cx="211138" cy="46038"/>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58" name="组合 57"/>
          <p:cNvGrpSpPr/>
          <p:nvPr/>
        </p:nvGrpSpPr>
        <p:grpSpPr>
          <a:xfrm>
            <a:off x="8336113" y="4250725"/>
            <a:ext cx="577352" cy="577427"/>
            <a:chOff x="5533156" y="2710411"/>
            <a:chExt cx="303402" cy="303402"/>
          </a:xfrm>
        </p:grpSpPr>
        <p:sp>
          <p:nvSpPr>
            <p:cNvPr id="59" name="椭圆 58"/>
            <p:cNvSpPr/>
            <p:nvPr/>
          </p:nvSpPr>
          <p:spPr>
            <a:xfrm>
              <a:off x="5533156" y="2710411"/>
              <a:ext cx="303402" cy="303402"/>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0" name="组合 59"/>
            <p:cNvGrpSpPr/>
            <p:nvPr/>
          </p:nvGrpSpPr>
          <p:grpSpPr>
            <a:xfrm>
              <a:off x="5632494" y="2786461"/>
              <a:ext cx="104727" cy="151304"/>
              <a:chOff x="6689725" y="4826000"/>
              <a:chExt cx="588963" cy="850901"/>
            </a:xfrm>
            <a:noFill/>
          </p:grpSpPr>
          <p:sp>
            <p:nvSpPr>
              <p:cNvPr id="6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2" name="Line 6"/>
              <p:cNvSpPr>
                <a:spLocks noChangeShapeType="1"/>
              </p:cNvSpPr>
              <p:nvPr/>
            </p:nvSpPr>
            <p:spPr bwMode="auto">
              <a:xfrm flipH="1" flipV="1">
                <a:off x="6850063" y="5551488"/>
                <a:ext cx="252413" cy="555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3" name="Line 7"/>
              <p:cNvSpPr>
                <a:spLocks noChangeShapeType="1"/>
              </p:cNvSpPr>
              <p:nvPr/>
            </p:nvSpPr>
            <p:spPr bwMode="auto">
              <a:xfrm flipH="1" flipV="1">
                <a:off x="6870700" y="5630863"/>
                <a:ext cx="211138" cy="46038"/>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3199084" y="2249705"/>
            <a:ext cx="577352" cy="577427"/>
            <a:chOff x="2616863" y="1351983"/>
            <a:chExt cx="303402" cy="303402"/>
          </a:xfrm>
        </p:grpSpPr>
        <p:sp>
          <p:nvSpPr>
            <p:cNvPr id="65" name="椭圆 64"/>
            <p:cNvSpPr/>
            <p:nvPr/>
          </p:nvSpPr>
          <p:spPr>
            <a:xfrm>
              <a:off x="2616863" y="1351983"/>
              <a:ext cx="303402" cy="303402"/>
            </a:xfrm>
            <a:prstGeom prst="ellipse">
              <a:avLst/>
            </a:prstGeom>
            <a:solidFill>
              <a:schemeClr val="accent1"/>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p:nvGrpSpPr>
          <p:grpSpPr>
            <a:xfrm>
              <a:off x="2692771" y="1428033"/>
              <a:ext cx="151586" cy="151304"/>
              <a:chOff x="4064000" y="6135688"/>
              <a:chExt cx="852488" cy="850900"/>
            </a:xfrm>
            <a:noFill/>
          </p:grpSpPr>
          <p:sp>
            <p:nvSpPr>
              <p:cNvPr id="67"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8" name="Line 12"/>
              <p:cNvSpPr>
                <a:spLocks noChangeShapeType="1"/>
              </p:cNvSpPr>
              <p:nvPr/>
            </p:nvSpPr>
            <p:spPr bwMode="auto">
              <a:xfrm>
                <a:off x="4646613" y="6229350"/>
                <a:ext cx="176213" cy="1746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69" name="Line 13"/>
              <p:cNvSpPr>
                <a:spLocks noChangeShapeType="1"/>
              </p:cNvSpPr>
              <p:nvPr/>
            </p:nvSpPr>
            <p:spPr bwMode="auto">
              <a:xfrm flipH="1">
                <a:off x="4210050" y="6272213"/>
                <a:ext cx="479425" cy="48101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0" name="Line 14"/>
              <p:cNvSpPr>
                <a:spLocks noChangeShapeType="1"/>
              </p:cNvSpPr>
              <p:nvPr/>
            </p:nvSpPr>
            <p:spPr bwMode="auto">
              <a:xfrm flipH="1">
                <a:off x="4297363" y="6361113"/>
                <a:ext cx="481013" cy="4794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1"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2" name="Line 16"/>
              <p:cNvSpPr>
                <a:spLocks noChangeShapeType="1"/>
              </p:cNvSpPr>
              <p:nvPr/>
            </p:nvSpPr>
            <p:spPr bwMode="auto">
              <a:xfrm flipV="1">
                <a:off x="4149725" y="6269038"/>
                <a:ext cx="117475"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3" name="Line 17"/>
              <p:cNvSpPr>
                <a:spLocks noChangeShapeType="1"/>
              </p:cNvSpPr>
              <p:nvPr/>
            </p:nvSpPr>
            <p:spPr bwMode="auto">
              <a:xfrm flipV="1">
                <a:off x="4214813" y="6370638"/>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4" name="Line 18"/>
              <p:cNvSpPr>
                <a:spLocks noChangeShapeType="1"/>
              </p:cNvSpPr>
              <p:nvPr/>
            </p:nvSpPr>
            <p:spPr bwMode="auto">
              <a:xfrm flipV="1">
                <a:off x="4662488" y="6783388"/>
                <a:ext cx="119063"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5" name="Line 19"/>
              <p:cNvSpPr>
                <a:spLocks noChangeShapeType="1"/>
              </p:cNvSpPr>
              <p:nvPr/>
            </p:nvSpPr>
            <p:spPr bwMode="auto">
              <a:xfrm flipV="1">
                <a:off x="4597400" y="6753225"/>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6"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77"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78" name="组合 77"/>
          <p:cNvGrpSpPr/>
          <p:nvPr/>
        </p:nvGrpSpPr>
        <p:grpSpPr>
          <a:xfrm>
            <a:off x="3199084" y="4250725"/>
            <a:ext cx="577352" cy="577427"/>
            <a:chOff x="6231683" y="1351983"/>
            <a:chExt cx="303402" cy="303402"/>
          </a:xfrm>
        </p:grpSpPr>
        <p:sp>
          <p:nvSpPr>
            <p:cNvPr id="79" name="椭圆 78"/>
            <p:cNvSpPr/>
            <p:nvPr/>
          </p:nvSpPr>
          <p:spPr>
            <a:xfrm>
              <a:off x="6231683" y="1351983"/>
              <a:ext cx="303402" cy="303402"/>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0" name="组合 79"/>
            <p:cNvGrpSpPr/>
            <p:nvPr/>
          </p:nvGrpSpPr>
          <p:grpSpPr>
            <a:xfrm>
              <a:off x="6306462" y="1428033"/>
              <a:ext cx="153845" cy="151304"/>
              <a:chOff x="5294313" y="6135688"/>
              <a:chExt cx="865188" cy="850900"/>
            </a:xfrm>
            <a:noFill/>
          </p:grpSpPr>
          <p:sp>
            <p:nvSpPr>
              <p:cNvPr id="81"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82"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99" name="Line 30"/>
              <p:cNvSpPr>
                <a:spLocks noChangeShapeType="1"/>
              </p:cNvSpPr>
              <p:nvPr/>
            </p:nvSpPr>
            <p:spPr bwMode="auto">
              <a:xfrm>
                <a:off x="5495925" y="6135688"/>
                <a:ext cx="463550" cy="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0" name="Line 31"/>
              <p:cNvSpPr>
                <a:spLocks noChangeShapeType="1"/>
              </p:cNvSpPr>
              <p:nvPr/>
            </p:nvSpPr>
            <p:spPr bwMode="auto">
              <a:xfrm>
                <a:off x="5727700" y="6743700"/>
                <a:ext cx="0" cy="9207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1"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02" name="组合 101"/>
          <p:cNvGrpSpPr/>
          <p:nvPr/>
        </p:nvGrpSpPr>
        <p:grpSpPr>
          <a:xfrm>
            <a:off x="8336113" y="2249705"/>
            <a:ext cx="577352" cy="577427"/>
            <a:chOff x="3302457" y="2710411"/>
            <a:chExt cx="303402" cy="303402"/>
          </a:xfrm>
        </p:grpSpPr>
        <p:sp>
          <p:nvSpPr>
            <p:cNvPr id="103" name="椭圆 102"/>
            <p:cNvSpPr/>
            <p:nvPr/>
          </p:nvSpPr>
          <p:spPr>
            <a:xfrm>
              <a:off x="3302457" y="2710411"/>
              <a:ext cx="303402" cy="303402"/>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4" name="组合 103"/>
            <p:cNvGrpSpPr/>
            <p:nvPr/>
          </p:nvGrpSpPr>
          <p:grpSpPr>
            <a:xfrm>
              <a:off x="3382034" y="2786461"/>
              <a:ext cx="144246" cy="151304"/>
              <a:chOff x="2847975" y="6135688"/>
              <a:chExt cx="811213" cy="850900"/>
            </a:xfrm>
            <a:noFill/>
          </p:grpSpPr>
          <p:sp>
            <p:nvSpPr>
              <p:cNvPr id="105"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6"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07"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08" name="组合 107"/>
          <p:cNvGrpSpPr/>
          <p:nvPr/>
        </p:nvGrpSpPr>
        <p:grpSpPr>
          <a:xfrm>
            <a:off x="5246837" y="2070285"/>
            <a:ext cx="1698332" cy="1698553"/>
            <a:chOff x="3935044" y="1481229"/>
            <a:chExt cx="1273915" cy="1273915"/>
          </a:xfrm>
        </p:grpSpPr>
        <p:sp>
          <p:nvSpPr>
            <p:cNvPr id="109" name="Freeform 6"/>
            <p:cNvSpPr/>
            <p:nvPr/>
          </p:nvSpPr>
          <p:spPr bwMode="auto">
            <a:xfrm rot="8100000">
              <a:off x="3935044" y="1481229"/>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1"/>
            </a:solidFill>
            <a:ln w="19050">
              <a:solidFill>
                <a:schemeClr val="accent1">
                  <a:lumMod val="20000"/>
                  <a:lumOff val="80000"/>
                </a:schemeClr>
              </a:solidFill>
            </a:ln>
          </p:spPr>
          <p:txBody>
            <a:bodyPr vert="horz" wrap="square" lIns="91440" tIns="45720" rIns="91440" bIns="45720" numCol="1" anchor="t" anchorCtr="0" compatLnSpc="1"/>
            <a:lstStyle/>
            <a:p>
              <a:endParaRPr lang="zh-CN" altLang="en-US"/>
            </a:p>
          </p:txBody>
        </p:sp>
        <p:grpSp>
          <p:nvGrpSpPr>
            <p:cNvPr id="110" name="组合 109"/>
            <p:cNvGrpSpPr/>
            <p:nvPr/>
          </p:nvGrpSpPr>
          <p:grpSpPr>
            <a:xfrm>
              <a:off x="4425000" y="1980933"/>
              <a:ext cx="294002" cy="293454"/>
              <a:chOff x="4064000" y="6135688"/>
              <a:chExt cx="852488" cy="850900"/>
            </a:xfrm>
            <a:noFill/>
          </p:grpSpPr>
          <p:sp>
            <p:nvSpPr>
              <p:cNvPr id="111"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2" name="Line 12"/>
              <p:cNvSpPr>
                <a:spLocks noChangeShapeType="1"/>
              </p:cNvSpPr>
              <p:nvPr/>
            </p:nvSpPr>
            <p:spPr bwMode="auto">
              <a:xfrm>
                <a:off x="4646613" y="6229350"/>
                <a:ext cx="176213" cy="1746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3" name="Line 13"/>
              <p:cNvSpPr>
                <a:spLocks noChangeShapeType="1"/>
              </p:cNvSpPr>
              <p:nvPr/>
            </p:nvSpPr>
            <p:spPr bwMode="auto">
              <a:xfrm flipH="1">
                <a:off x="4210050" y="6272213"/>
                <a:ext cx="479425" cy="48101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4" name="Line 14"/>
              <p:cNvSpPr>
                <a:spLocks noChangeShapeType="1"/>
              </p:cNvSpPr>
              <p:nvPr/>
            </p:nvSpPr>
            <p:spPr bwMode="auto">
              <a:xfrm flipH="1">
                <a:off x="4297363" y="6361113"/>
                <a:ext cx="481013" cy="47942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5"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6" name="Line 16"/>
              <p:cNvSpPr>
                <a:spLocks noChangeShapeType="1"/>
              </p:cNvSpPr>
              <p:nvPr/>
            </p:nvSpPr>
            <p:spPr bwMode="auto">
              <a:xfrm flipV="1">
                <a:off x="4149725" y="6269038"/>
                <a:ext cx="117475"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7" name="Line 17"/>
              <p:cNvSpPr>
                <a:spLocks noChangeShapeType="1"/>
              </p:cNvSpPr>
              <p:nvPr/>
            </p:nvSpPr>
            <p:spPr bwMode="auto">
              <a:xfrm flipV="1">
                <a:off x="4214813" y="6370638"/>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8" name="Line 18"/>
              <p:cNvSpPr>
                <a:spLocks noChangeShapeType="1"/>
              </p:cNvSpPr>
              <p:nvPr/>
            </p:nvSpPr>
            <p:spPr bwMode="auto">
              <a:xfrm flipV="1">
                <a:off x="4662488" y="6783388"/>
                <a:ext cx="119063" cy="119063"/>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19" name="Line 19"/>
              <p:cNvSpPr>
                <a:spLocks noChangeShapeType="1"/>
              </p:cNvSpPr>
              <p:nvPr/>
            </p:nvSpPr>
            <p:spPr bwMode="auto">
              <a:xfrm flipV="1">
                <a:off x="4597400" y="6753225"/>
                <a:ext cx="82550" cy="8255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1"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grpSp>
        <p:nvGrpSpPr>
          <p:cNvPr id="122" name="组合 121"/>
          <p:cNvGrpSpPr/>
          <p:nvPr/>
        </p:nvGrpSpPr>
        <p:grpSpPr>
          <a:xfrm>
            <a:off x="4270587" y="3043957"/>
            <a:ext cx="1698332" cy="1698553"/>
            <a:chOff x="3202761" y="2211483"/>
            <a:chExt cx="1273915" cy="1273915"/>
          </a:xfrm>
        </p:grpSpPr>
        <p:sp>
          <p:nvSpPr>
            <p:cNvPr id="123" name="Freeform 6"/>
            <p:cNvSpPr/>
            <p:nvPr/>
          </p:nvSpPr>
          <p:spPr bwMode="auto">
            <a:xfrm rot="8100000">
              <a:off x="3202761" y="2211483"/>
              <a:ext cx="1273915" cy="1273915"/>
            </a:xfrm>
            <a:custGeom>
              <a:avLst/>
              <a:gdLst>
                <a:gd name="T0" fmla="*/ 2320 w 2584"/>
                <a:gd name="T1" fmla="*/ 1424 h 2584"/>
                <a:gd name="T2" fmla="*/ 2184 w 2584"/>
                <a:gd name="T3" fmla="*/ 1476 h 2584"/>
                <a:gd name="T4" fmla="*/ 2106 w 2584"/>
                <a:gd name="T5" fmla="*/ 1468 h 2584"/>
                <a:gd name="T6" fmla="*/ 2036 w 2584"/>
                <a:gd name="T7" fmla="*/ 1414 h 2584"/>
                <a:gd name="T8" fmla="*/ 2008 w 2584"/>
                <a:gd name="T9" fmla="*/ 1316 h 2584"/>
                <a:gd name="T10" fmla="*/ 1234 w 2584"/>
                <a:gd name="T11" fmla="*/ 568 h 2584"/>
                <a:gd name="T12" fmla="*/ 1158 w 2584"/>
                <a:gd name="T13" fmla="*/ 516 h 2584"/>
                <a:gd name="T14" fmla="*/ 1128 w 2584"/>
                <a:gd name="T15" fmla="*/ 436 h 2584"/>
                <a:gd name="T16" fmla="*/ 1150 w 2584"/>
                <a:gd name="T17" fmla="*/ 332 h 2584"/>
                <a:gd name="T18" fmla="*/ 1198 w 2584"/>
                <a:gd name="T19" fmla="*/ 206 h 2584"/>
                <a:gd name="T20" fmla="*/ 1184 w 2584"/>
                <a:gd name="T21" fmla="*/ 114 h 2584"/>
                <a:gd name="T22" fmla="*/ 1118 w 2584"/>
                <a:gd name="T23" fmla="*/ 32 h 2584"/>
                <a:gd name="T24" fmla="*/ 1014 w 2584"/>
                <a:gd name="T25" fmla="*/ 0 h 2584"/>
                <a:gd name="T26" fmla="*/ 926 w 2584"/>
                <a:gd name="T27" fmla="*/ 22 h 2584"/>
                <a:gd name="T28" fmla="*/ 852 w 2584"/>
                <a:gd name="T29" fmla="*/ 98 h 2584"/>
                <a:gd name="T30" fmla="*/ 830 w 2584"/>
                <a:gd name="T31" fmla="*/ 186 h 2584"/>
                <a:gd name="T32" fmla="*/ 862 w 2584"/>
                <a:gd name="T33" fmla="*/ 292 h 2584"/>
                <a:gd name="T34" fmla="*/ 902 w 2584"/>
                <a:gd name="T35" fmla="*/ 422 h 2584"/>
                <a:gd name="T36" fmla="*/ 878 w 2584"/>
                <a:gd name="T37" fmla="*/ 504 h 2584"/>
                <a:gd name="T38" fmla="*/ 810 w 2584"/>
                <a:gd name="T39" fmla="*/ 562 h 2584"/>
                <a:gd name="T40" fmla="*/ 0 w 2584"/>
                <a:gd name="T41" fmla="*/ 1314 h 2584"/>
                <a:gd name="T42" fmla="*/ 26 w 2584"/>
                <a:gd name="T43" fmla="*/ 1368 h 2584"/>
                <a:gd name="T44" fmla="*/ 70 w 2584"/>
                <a:gd name="T45" fmla="*/ 1370 h 2584"/>
                <a:gd name="T46" fmla="*/ 192 w 2584"/>
                <a:gd name="T47" fmla="*/ 1318 h 2584"/>
                <a:gd name="T48" fmla="*/ 346 w 2584"/>
                <a:gd name="T49" fmla="*/ 1308 h 2584"/>
                <a:gd name="T50" fmla="*/ 490 w 2584"/>
                <a:gd name="T51" fmla="*/ 1386 h 2584"/>
                <a:gd name="T52" fmla="*/ 570 w 2584"/>
                <a:gd name="T53" fmla="*/ 1532 h 2584"/>
                <a:gd name="T54" fmla="*/ 562 w 2584"/>
                <a:gd name="T55" fmla="*/ 1676 h 2584"/>
                <a:gd name="T56" fmla="*/ 470 w 2584"/>
                <a:gd name="T57" fmla="*/ 1812 h 2584"/>
                <a:gd name="T58" fmla="*/ 316 w 2584"/>
                <a:gd name="T59" fmla="*/ 1878 h 2584"/>
                <a:gd name="T60" fmla="*/ 162 w 2584"/>
                <a:gd name="T61" fmla="*/ 1850 h 2584"/>
                <a:gd name="T62" fmla="*/ 60 w 2584"/>
                <a:gd name="T63" fmla="*/ 1808 h 2584"/>
                <a:gd name="T64" fmla="*/ 18 w 2584"/>
                <a:gd name="T65" fmla="*/ 1816 h 2584"/>
                <a:gd name="T66" fmla="*/ 738 w 2584"/>
                <a:gd name="T67" fmla="*/ 2584 h 2584"/>
                <a:gd name="T68" fmla="*/ 792 w 2584"/>
                <a:gd name="T69" fmla="*/ 2558 h 2584"/>
                <a:gd name="T70" fmla="*/ 794 w 2584"/>
                <a:gd name="T71" fmla="*/ 2514 h 2584"/>
                <a:gd name="T72" fmla="*/ 742 w 2584"/>
                <a:gd name="T73" fmla="*/ 2392 h 2584"/>
                <a:gd name="T74" fmla="*/ 732 w 2584"/>
                <a:gd name="T75" fmla="*/ 2238 h 2584"/>
                <a:gd name="T76" fmla="*/ 810 w 2584"/>
                <a:gd name="T77" fmla="*/ 2094 h 2584"/>
                <a:gd name="T78" fmla="*/ 956 w 2584"/>
                <a:gd name="T79" fmla="*/ 2014 h 2584"/>
                <a:gd name="T80" fmla="*/ 1100 w 2584"/>
                <a:gd name="T81" fmla="*/ 2022 h 2584"/>
                <a:gd name="T82" fmla="*/ 1236 w 2584"/>
                <a:gd name="T83" fmla="*/ 2114 h 2584"/>
                <a:gd name="T84" fmla="*/ 1300 w 2584"/>
                <a:gd name="T85" fmla="*/ 2268 h 2584"/>
                <a:gd name="T86" fmla="*/ 1274 w 2584"/>
                <a:gd name="T87" fmla="*/ 2422 h 2584"/>
                <a:gd name="T88" fmla="*/ 1232 w 2584"/>
                <a:gd name="T89" fmla="*/ 2524 h 2584"/>
                <a:gd name="T90" fmla="*/ 1240 w 2584"/>
                <a:gd name="T91" fmla="*/ 2566 h 2584"/>
                <a:gd name="T92" fmla="*/ 2008 w 2584"/>
                <a:gd name="T93" fmla="*/ 1866 h 2584"/>
                <a:gd name="T94" fmla="*/ 2028 w 2584"/>
                <a:gd name="T95" fmla="*/ 1780 h 2584"/>
                <a:gd name="T96" fmla="*/ 2092 w 2584"/>
                <a:gd name="T97" fmla="*/ 1720 h 2584"/>
                <a:gd name="T98" fmla="*/ 2162 w 2584"/>
                <a:gd name="T99" fmla="*/ 1704 h 2584"/>
                <a:gd name="T100" fmla="*/ 2320 w 2584"/>
                <a:gd name="T101" fmla="*/ 1758 h 2584"/>
                <a:gd name="T102" fmla="*/ 2398 w 2584"/>
                <a:gd name="T103" fmla="*/ 1776 h 2584"/>
                <a:gd name="T104" fmla="*/ 2502 w 2584"/>
                <a:gd name="T105" fmla="*/ 1744 h 2584"/>
                <a:gd name="T106" fmla="*/ 2570 w 2584"/>
                <a:gd name="T107" fmla="*/ 1662 h 2584"/>
                <a:gd name="T108" fmla="*/ 2582 w 2584"/>
                <a:gd name="T109" fmla="*/ 1572 h 2584"/>
                <a:gd name="T110" fmla="*/ 2542 w 2584"/>
                <a:gd name="T111" fmla="*/ 1472 h 2584"/>
                <a:gd name="T112" fmla="*/ 2454 w 2584"/>
                <a:gd name="T113" fmla="*/ 1414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84" h="2584">
                  <a:moveTo>
                    <a:pt x="2398" y="1406"/>
                  </a:moveTo>
                  <a:lnTo>
                    <a:pt x="2398" y="1406"/>
                  </a:lnTo>
                  <a:lnTo>
                    <a:pt x="2378" y="1406"/>
                  </a:lnTo>
                  <a:lnTo>
                    <a:pt x="2358" y="1410"/>
                  </a:lnTo>
                  <a:lnTo>
                    <a:pt x="2340" y="1416"/>
                  </a:lnTo>
                  <a:lnTo>
                    <a:pt x="2320" y="1424"/>
                  </a:lnTo>
                  <a:lnTo>
                    <a:pt x="2320" y="1424"/>
                  </a:lnTo>
                  <a:lnTo>
                    <a:pt x="2292" y="1438"/>
                  </a:lnTo>
                  <a:lnTo>
                    <a:pt x="2252" y="1456"/>
                  </a:lnTo>
                  <a:lnTo>
                    <a:pt x="2228" y="1464"/>
                  </a:lnTo>
                  <a:lnTo>
                    <a:pt x="2206" y="1470"/>
                  </a:lnTo>
                  <a:lnTo>
                    <a:pt x="2184" y="1476"/>
                  </a:lnTo>
                  <a:lnTo>
                    <a:pt x="2162" y="1478"/>
                  </a:lnTo>
                  <a:lnTo>
                    <a:pt x="2162" y="1478"/>
                  </a:lnTo>
                  <a:lnTo>
                    <a:pt x="2148" y="1476"/>
                  </a:lnTo>
                  <a:lnTo>
                    <a:pt x="2134" y="1474"/>
                  </a:lnTo>
                  <a:lnTo>
                    <a:pt x="2120" y="1472"/>
                  </a:lnTo>
                  <a:lnTo>
                    <a:pt x="2106" y="1468"/>
                  </a:lnTo>
                  <a:lnTo>
                    <a:pt x="2092" y="1462"/>
                  </a:lnTo>
                  <a:lnTo>
                    <a:pt x="2080" y="1454"/>
                  </a:lnTo>
                  <a:lnTo>
                    <a:pt x="2068" y="1446"/>
                  </a:lnTo>
                  <a:lnTo>
                    <a:pt x="2056" y="1436"/>
                  </a:lnTo>
                  <a:lnTo>
                    <a:pt x="2046" y="1426"/>
                  </a:lnTo>
                  <a:lnTo>
                    <a:pt x="2036" y="1414"/>
                  </a:lnTo>
                  <a:lnTo>
                    <a:pt x="2028" y="1400"/>
                  </a:lnTo>
                  <a:lnTo>
                    <a:pt x="2022" y="1386"/>
                  </a:lnTo>
                  <a:lnTo>
                    <a:pt x="2016" y="1370"/>
                  </a:lnTo>
                  <a:lnTo>
                    <a:pt x="2012" y="1352"/>
                  </a:lnTo>
                  <a:lnTo>
                    <a:pt x="2010" y="1334"/>
                  </a:lnTo>
                  <a:lnTo>
                    <a:pt x="2008" y="1316"/>
                  </a:lnTo>
                  <a:lnTo>
                    <a:pt x="2008" y="576"/>
                  </a:lnTo>
                  <a:lnTo>
                    <a:pt x="1290" y="576"/>
                  </a:lnTo>
                  <a:lnTo>
                    <a:pt x="1290" y="576"/>
                  </a:lnTo>
                  <a:lnTo>
                    <a:pt x="1270" y="576"/>
                  </a:lnTo>
                  <a:lnTo>
                    <a:pt x="1252" y="572"/>
                  </a:lnTo>
                  <a:lnTo>
                    <a:pt x="1234" y="568"/>
                  </a:lnTo>
                  <a:lnTo>
                    <a:pt x="1220" y="562"/>
                  </a:lnTo>
                  <a:lnTo>
                    <a:pt x="1204" y="556"/>
                  </a:lnTo>
                  <a:lnTo>
                    <a:pt x="1192" y="548"/>
                  </a:lnTo>
                  <a:lnTo>
                    <a:pt x="1180" y="538"/>
                  </a:lnTo>
                  <a:lnTo>
                    <a:pt x="1168" y="528"/>
                  </a:lnTo>
                  <a:lnTo>
                    <a:pt x="1158" y="516"/>
                  </a:lnTo>
                  <a:lnTo>
                    <a:pt x="1150" y="504"/>
                  </a:lnTo>
                  <a:lnTo>
                    <a:pt x="1144" y="492"/>
                  </a:lnTo>
                  <a:lnTo>
                    <a:pt x="1138" y="478"/>
                  </a:lnTo>
                  <a:lnTo>
                    <a:pt x="1132" y="464"/>
                  </a:lnTo>
                  <a:lnTo>
                    <a:pt x="1130" y="450"/>
                  </a:lnTo>
                  <a:lnTo>
                    <a:pt x="1128" y="436"/>
                  </a:lnTo>
                  <a:lnTo>
                    <a:pt x="1128" y="422"/>
                  </a:lnTo>
                  <a:lnTo>
                    <a:pt x="1128" y="422"/>
                  </a:lnTo>
                  <a:lnTo>
                    <a:pt x="1128" y="402"/>
                  </a:lnTo>
                  <a:lnTo>
                    <a:pt x="1134" y="378"/>
                  </a:lnTo>
                  <a:lnTo>
                    <a:pt x="1140" y="356"/>
                  </a:lnTo>
                  <a:lnTo>
                    <a:pt x="1150" y="332"/>
                  </a:lnTo>
                  <a:lnTo>
                    <a:pt x="1168" y="292"/>
                  </a:lnTo>
                  <a:lnTo>
                    <a:pt x="1182" y="264"/>
                  </a:lnTo>
                  <a:lnTo>
                    <a:pt x="1182" y="264"/>
                  </a:lnTo>
                  <a:lnTo>
                    <a:pt x="1190" y="246"/>
                  </a:lnTo>
                  <a:lnTo>
                    <a:pt x="1194" y="226"/>
                  </a:lnTo>
                  <a:lnTo>
                    <a:pt x="1198" y="206"/>
                  </a:lnTo>
                  <a:lnTo>
                    <a:pt x="1200" y="186"/>
                  </a:lnTo>
                  <a:lnTo>
                    <a:pt x="1200" y="186"/>
                  </a:lnTo>
                  <a:lnTo>
                    <a:pt x="1198" y="166"/>
                  </a:lnTo>
                  <a:lnTo>
                    <a:pt x="1196" y="148"/>
                  </a:lnTo>
                  <a:lnTo>
                    <a:pt x="1190" y="130"/>
                  </a:lnTo>
                  <a:lnTo>
                    <a:pt x="1184" y="114"/>
                  </a:lnTo>
                  <a:lnTo>
                    <a:pt x="1176" y="98"/>
                  </a:lnTo>
                  <a:lnTo>
                    <a:pt x="1168" y="82"/>
                  </a:lnTo>
                  <a:lnTo>
                    <a:pt x="1156" y="68"/>
                  </a:lnTo>
                  <a:lnTo>
                    <a:pt x="1144" y="54"/>
                  </a:lnTo>
                  <a:lnTo>
                    <a:pt x="1132" y="42"/>
                  </a:lnTo>
                  <a:lnTo>
                    <a:pt x="1118" y="32"/>
                  </a:lnTo>
                  <a:lnTo>
                    <a:pt x="1102" y="22"/>
                  </a:lnTo>
                  <a:lnTo>
                    <a:pt x="1086" y="16"/>
                  </a:lnTo>
                  <a:lnTo>
                    <a:pt x="1070" y="8"/>
                  </a:lnTo>
                  <a:lnTo>
                    <a:pt x="1052" y="4"/>
                  </a:lnTo>
                  <a:lnTo>
                    <a:pt x="1032" y="2"/>
                  </a:lnTo>
                  <a:lnTo>
                    <a:pt x="1014" y="0"/>
                  </a:lnTo>
                  <a:lnTo>
                    <a:pt x="1014" y="0"/>
                  </a:lnTo>
                  <a:lnTo>
                    <a:pt x="996" y="2"/>
                  </a:lnTo>
                  <a:lnTo>
                    <a:pt x="976" y="4"/>
                  </a:lnTo>
                  <a:lnTo>
                    <a:pt x="960" y="8"/>
                  </a:lnTo>
                  <a:lnTo>
                    <a:pt x="942" y="16"/>
                  </a:lnTo>
                  <a:lnTo>
                    <a:pt x="926" y="22"/>
                  </a:lnTo>
                  <a:lnTo>
                    <a:pt x="910" y="32"/>
                  </a:lnTo>
                  <a:lnTo>
                    <a:pt x="896" y="42"/>
                  </a:lnTo>
                  <a:lnTo>
                    <a:pt x="884" y="54"/>
                  </a:lnTo>
                  <a:lnTo>
                    <a:pt x="872" y="68"/>
                  </a:lnTo>
                  <a:lnTo>
                    <a:pt x="860" y="82"/>
                  </a:lnTo>
                  <a:lnTo>
                    <a:pt x="852" y="98"/>
                  </a:lnTo>
                  <a:lnTo>
                    <a:pt x="844" y="114"/>
                  </a:lnTo>
                  <a:lnTo>
                    <a:pt x="838" y="130"/>
                  </a:lnTo>
                  <a:lnTo>
                    <a:pt x="832" y="148"/>
                  </a:lnTo>
                  <a:lnTo>
                    <a:pt x="830" y="166"/>
                  </a:lnTo>
                  <a:lnTo>
                    <a:pt x="830" y="186"/>
                  </a:lnTo>
                  <a:lnTo>
                    <a:pt x="830" y="186"/>
                  </a:lnTo>
                  <a:lnTo>
                    <a:pt x="830" y="206"/>
                  </a:lnTo>
                  <a:lnTo>
                    <a:pt x="834" y="226"/>
                  </a:lnTo>
                  <a:lnTo>
                    <a:pt x="840" y="246"/>
                  </a:lnTo>
                  <a:lnTo>
                    <a:pt x="846" y="264"/>
                  </a:lnTo>
                  <a:lnTo>
                    <a:pt x="846" y="264"/>
                  </a:lnTo>
                  <a:lnTo>
                    <a:pt x="862" y="292"/>
                  </a:lnTo>
                  <a:lnTo>
                    <a:pt x="880" y="332"/>
                  </a:lnTo>
                  <a:lnTo>
                    <a:pt x="888" y="356"/>
                  </a:lnTo>
                  <a:lnTo>
                    <a:pt x="894" y="378"/>
                  </a:lnTo>
                  <a:lnTo>
                    <a:pt x="900" y="402"/>
                  </a:lnTo>
                  <a:lnTo>
                    <a:pt x="902" y="422"/>
                  </a:lnTo>
                  <a:lnTo>
                    <a:pt x="902" y="422"/>
                  </a:lnTo>
                  <a:lnTo>
                    <a:pt x="900" y="436"/>
                  </a:lnTo>
                  <a:lnTo>
                    <a:pt x="898" y="450"/>
                  </a:lnTo>
                  <a:lnTo>
                    <a:pt x="896" y="464"/>
                  </a:lnTo>
                  <a:lnTo>
                    <a:pt x="890" y="478"/>
                  </a:lnTo>
                  <a:lnTo>
                    <a:pt x="884" y="492"/>
                  </a:lnTo>
                  <a:lnTo>
                    <a:pt x="878" y="504"/>
                  </a:lnTo>
                  <a:lnTo>
                    <a:pt x="870" y="516"/>
                  </a:lnTo>
                  <a:lnTo>
                    <a:pt x="860" y="528"/>
                  </a:lnTo>
                  <a:lnTo>
                    <a:pt x="850" y="538"/>
                  </a:lnTo>
                  <a:lnTo>
                    <a:pt x="836" y="548"/>
                  </a:lnTo>
                  <a:lnTo>
                    <a:pt x="824" y="556"/>
                  </a:lnTo>
                  <a:lnTo>
                    <a:pt x="810" y="562"/>
                  </a:lnTo>
                  <a:lnTo>
                    <a:pt x="794" y="568"/>
                  </a:lnTo>
                  <a:lnTo>
                    <a:pt x="776" y="572"/>
                  </a:lnTo>
                  <a:lnTo>
                    <a:pt x="758" y="576"/>
                  </a:lnTo>
                  <a:lnTo>
                    <a:pt x="738" y="576"/>
                  </a:lnTo>
                  <a:lnTo>
                    <a:pt x="0" y="576"/>
                  </a:lnTo>
                  <a:lnTo>
                    <a:pt x="0" y="1314"/>
                  </a:lnTo>
                  <a:lnTo>
                    <a:pt x="0" y="1314"/>
                  </a:lnTo>
                  <a:lnTo>
                    <a:pt x="2" y="1332"/>
                  </a:lnTo>
                  <a:lnTo>
                    <a:pt x="6" y="1346"/>
                  </a:lnTo>
                  <a:lnTo>
                    <a:pt x="10" y="1356"/>
                  </a:lnTo>
                  <a:lnTo>
                    <a:pt x="18" y="1364"/>
                  </a:lnTo>
                  <a:lnTo>
                    <a:pt x="26" y="1368"/>
                  </a:lnTo>
                  <a:lnTo>
                    <a:pt x="34" y="1372"/>
                  </a:lnTo>
                  <a:lnTo>
                    <a:pt x="42" y="1374"/>
                  </a:lnTo>
                  <a:lnTo>
                    <a:pt x="50" y="1374"/>
                  </a:lnTo>
                  <a:lnTo>
                    <a:pt x="50" y="1374"/>
                  </a:lnTo>
                  <a:lnTo>
                    <a:pt x="60" y="1374"/>
                  </a:lnTo>
                  <a:lnTo>
                    <a:pt x="70" y="1370"/>
                  </a:lnTo>
                  <a:lnTo>
                    <a:pt x="98" y="1360"/>
                  </a:lnTo>
                  <a:lnTo>
                    <a:pt x="130" y="1346"/>
                  </a:lnTo>
                  <a:lnTo>
                    <a:pt x="160" y="1332"/>
                  </a:lnTo>
                  <a:lnTo>
                    <a:pt x="162" y="1330"/>
                  </a:lnTo>
                  <a:lnTo>
                    <a:pt x="162" y="1330"/>
                  </a:lnTo>
                  <a:lnTo>
                    <a:pt x="192" y="1318"/>
                  </a:lnTo>
                  <a:lnTo>
                    <a:pt x="224" y="1310"/>
                  </a:lnTo>
                  <a:lnTo>
                    <a:pt x="256" y="1304"/>
                  </a:lnTo>
                  <a:lnTo>
                    <a:pt x="288" y="1302"/>
                  </a:lnTo>
                  <a:lnTo>
                    <a:pt x="288" y="1302"/>
                  </a:lnTo>
                  <a:lnTo>
                    <a:pt x="316" y="1304"/>
                  </a:lnTo>
                  <a:lnTo>
                    <a:pt x="346" y="1308"/>
                  </a:lnTo>
                  <a:lnTo>
                    <a:pt x="372" y="1314"/>
                  </a:lnTo>
                  <a:lnTo>
                    <a:pt x="400" y="1324"/>
                  </a:lnTo>
                  <a:lnTo>
                    <a:pt x="424" y="1336"/>
                  </a:lnTo>
                  <a:lnTo>
                    <a:pt x="448" y="1352"/>
                  </a:lnTo>
                  <a:lnTo>
                    <a:pt x="470" y="1368"/>
                  </a:lnTo>
                  <a:lnTo>
                    <a:pt x="490" y="1386"/>
                  </a:lnTo>
                  <a:lnTo>
                    <a:pt x="510" y="1406"/>
                  </a:lnTo>
                  <a:lnTo>
                    <a:pt x="526" y="1430"/>
                  </a:lnTo>
                  <a:lnTo>
                    <a:pt x="540" y="1452"/>
                  </a:lnTo>
                  <a:lnTo>
                    <a:pt x="552" y="1478"/>
                  </a:lnTo>
                  <a:lnTo>
                    <a:pt x="562" y="1504"/>
                  </a:lnTo>
                  <a:lnTo>
                    <a:pt x="570" y="1532"/>
                  </a:lnTo>
                  <a:lnTo>
                    <a:pt x="574" y="1560"/>
                  </a:lnTo>
                  <a:lnTo>
                    <a:pt x="576" y="1590"/>
                  </a:lnTo>
                  <a:lnTo>
                    <a:pt x="576" y="1590"/>
                  </a:lnTo>
                  <a:lnTo>
                    <a:pt x="574" y="1620"/>
                  </a:lnTo>
                  <a:lnTo>
                    <a:pt x="570" y="1648"/>
                  </a:lnTo>
                  <a:lnTo>
                    <a:pt x="562" y="1676"/>
                  </a:lnTo>
                  <a:lnTo>
                    <a:pt x="552" y="1702"/>
                  </a:lnTo>
                  <a:lnTo>
                    <a:pt x="540" y="1728"/>
                  </a:lnTo>
                  <a:lnTo>
                    <a:pt x="526" y="1752"/>
                  </a:lnTo>
                  <a:lnTo>
                    <a:pt x="510" y="1774"/>
                  </a:lnTo>
                  <a:lnTo>
                    <a:pt x="490" y="1794"/>
                  </a:lnTo>
                  <a:lnTo>
                    <a:pt x="470" y="1812"/>
                  </a:lnTo>
                  <a:lnTo>
                    <a:pt x="448" y="1830"/>
                  </a:lnTo>
                  <a:lnTo>
                    <a:pt x="424" y="1844"/>
                  </a:lnTo>
                  <a:lnTo>
                    <a:pt x="400" y="1856"/>
                  </a:lnTo>
                  <a:lnTo>
                    <a:pt x="372" y="1866"/>
                  </a:lnTo>
                  <a:lnTo>
                    <a:pt x="346" y="1872"/>
                  </a:lnTo>
                  <a:lnTo>
                    <a:pt x="316" y="1878"/>
                  </a:lnTo>
                  <a:lnTo>
                    <a:pt x="288" y="1878"/>
                  </a:lnTo>
                  <a:lnTo>
                    <a:pt x="288" y="1878"/>
                  </a:lnTo>
                  <a:lnTo>
                    <a:pt x="256" y="1876"/>
                  </a:lnTo>
                  <a:lnTo>
                    <a:pt x="224" y="1872"/>
                  </a:lnTo>
                  <a:lnTo>
                    <a:pt x="192" y="1862"/>
                  </a:lnTo>
                  <a:lnTo>
                    <a:pt x="162" y="1850"/>
                  </a:lnTo>
                  <a:lnTo>
                    <a:pt x="160" y="1848"/>
                  </a:lnTo>
                  <a:lnTo>
                    <a:pt x="160" y="1848"/>
                  </a:lnTo>
                  <a:lnTo>
                    <a:pt x="130" y="1834"/>
                  </a:lnTo>
                  <a:lnTo>
                    <a:pt x="98" y="1820"/>
                  </a:lnTo>
                  <a:lnTo>
                    <a:pt x="70" y="1810"/>
                  </a:lnTo>
                  <a:lnTo>
                    <a:pt x="60" y="1808"/>
                  </a:lnTo>
                  <a:lnTo>
                    <a:pt x="50" y="1806"/>
                  </a:lnTo>
                  <a:lnTo>
                    <a:pt x="50" y="1806"/>
                  </a:lnTo>
                  <a:lnTo>
                    <a:pt x="42" y="1806"/>
                  </a:lnTo>
                  <a:lnTo>
                    <a:pt x="34" y="1808"/>
                  </a:lnTo>
                  <a:lnTo>
                    <a:pt x="26" y="1812"/>
                  </a:lnTo>
                  <a:lnTo>
                    <a:pt x="18" y="1816"/>
                  </a:lnTo>
                  <a:lnTo>
                    <a:pt x="10" y="1824"/>
                  </a:lnTo>
                  <a:lnTo>
                    <a:pt x="6" y="1834"/>
                  </a:lnTo>
                  <a:lnTo>
                    <a:pt x="2" y="1848"/>
                  </a:lnTo>
                  <a:lnTo>
                    <a:pt x="0" y="1866"/>
                  </a:lnTo>
                  <a:lnTo>
                    <a:pt x="0" y="2584"/>
                  </a:lnTo>
                  <a:lnTo>
                    <a:pt x="738" y="2584"/>
                  </a:lnTo>
                  <a:lnTo>
                    <a:pt x="738" y="2584"/>
                  </a:lnTo>
                  <a:lnTo>
                    <a:pt x="756" y="2582"/>
                  </a:lnTo>
                  <a:lnTo>
                    <a:pt x="770" y="2578"/>
                  </a:lnTo>
                  <a:lnTo>
                    <a:pt x="780" y="2574"/>
                  </a:lnTo>
                  <a:lnTo>
                    <a:pt x="788" y="2566"/>
                  </a:lnTo>
                  <a:lnTo>
                    <a:pt x="792" y="2558"/>
                  </a:lnTo>
                  <a:lnTo>
                    <a:pt x="796" y="2550"/>
                  </a:lnTo>
                  <a:lnTo>
                    <a:pt x="798" y="2542"/>
                  </a:lnTo>
                  <a:lnTo>
                    <a:pt x="798" y="2534"/>
                  </a:lnTo>
                  <a:lnTo>
                    <a:pt x="798" y="2534"/>
                  </a:lnTo>
                  <a:lnTo>
                    <a:pt x="796" y="2524"/>
                  </a:lnTo>
                  <a:lnTo>
                    <a:pt x="794" y="2514"/>
                  </a:lnTo>
                  <a:lnTo>
                    <a:pt x="784" y="2486"/>
                  </a:lnTo>
                  <a:lnTo>
                    <a:pt x="770" y="2454"/>
                  </a:lnTo>
                  <a:lnTo>
                    <a:pt x="756" y="2424"/>
                  </a:lnTo>
                  <a:lnTo>
                    <a:pt x="754" y="2422"/>
                  </a:lnTo>
                  <a:lnTo>
                    <a:pt x="754" y="2422"/>
                  </a:lnTo>
                  <a:lnTo>
                    <a:pt x="742" y="2392"/>
                  </a:lnTo>
                  <a:lnTo>
                    <a:pt x="732" y="2360"/>
                  </a:lnTo>
                  <a:lnTo>
                    <a:pt x="728" y="2328"/>
                  </a:lnTo>
                  <a:lnTo>
                    <a:pt x="726" y="2296"/>
                  </a:lnTo>
                  <a:lnTo>
                    <a:pt x="726" y="2296"/>
                  </a:lnTo>
                  <a:lnTo>
                    <a:pt x="728" y="2268"/>
                  </a:lnTo>
                  <a:lnTo>
                    <a:pt x="732" y="2238"/>
                  </a:lnTo>
                  <a:lnTo>
                    <a:pt x="738" y="2212"/>
                  </a:lnTo>
                  <a:lnTo>
                    <a:pt x="748" y="2184"/>
                  </a:lnTo>
                  <a:lnTo>
                    <a:pt x="760" y="2160"/>
                  </a:lnTo>
                  <a:lnTo>
                    <a:pt x="776" y="2136"/>
                  </a:lnTo>
                  <a:lnTo>
                    <a:pt x="792" y="2114"/>
                  </a:lnTo>
                  <a:lnTo>
                    <a:pt x="810" y="2094"/>
                  </a:lnTo>
                  <a:lnTo>
                    <a:pt x="830" y="2074"/>
                  </a:lnTo>
                  <a:lnTo>
                    <a:pt x="854" y="2058"/>
                  </a:lnTo>
                  <a:lnTo>
                    <a:pt x="876" y="2044"/>
                  </a:lnTo>
                  <a:lnTo>
                    <a:pt x="902" y="2032"/>
                  </a:lnTo>
                  <a:lnTo>
                    <a:pt x="928" y="2022"/>
                  </a:lnTo>
                  <a:lnTo>
                    <a:pt x="956" y="2014"/>
                  </a:lnTo>
                  <a:lnTo>
                    <a:pt x="984" y="2010"/>
                  </a:lnTo>
                  <a:lnTo>
                    <a:pt x="1014" y="2008"/>
                  </a:lnTo>
                  <a:lnTo>
                    <a:pt x="1014" y="2008"/>
                  </a:lnTo>
                  <a:lnTo>
                    <a:pt x="1044" y="2010"/>
                  </a:lnTo>
                  <a:lnTo>
                    <a:pt x="1072" y="2014"/>
                  </a:lnTo>
                  <a:lnTo>
                    <a:pt x="1100" y="2022"/>
                  </a:lnTo>
                  <a:lnTo>
                    <a:pt x="1126" y="2032"/>
                  </a:lnTo>
                  <a:lnTo>
                    <a:pt x="1152" y="2044"/>
                  </a:lnTo>
                  <a:lnTo>
                    <a:pt x="1176" y="2058"/>
                  </a:lnTo>
                  <a:lnTo>
                    <a:pt x="1198" y="2074"/>
                  </a:lnTo>
                  <a:lnTo>
                    <a:pt x="1218" y="2094"/>
                  </a:lnTo>
                  <a:lnTo>
                    <a:pt x="1236" y="2114"/>
                  </a:lnTo>
                  <a:lnTo>
                    <a:pt x="1254" y="2136"/>
                  </a:lnTo>
                  <a:lnTo>
                    <a:pt x="1268" y="2160"/>
                  </a:lnTo>
                  <a:lnTo>
                    <a:pt x="1280" y="2184"/>
                  </a:lnTo>
                  <a:lnTo>
                    <a:pt x="1290" y="2212"/>
                  </a:lnTo>
                  <a:lnTo>
                    <a:pt x="1296" y="2238"/>
                  </a:lnTo>
                  <a:lnTo>
                    <a:pt x="1300" y="2268"/>
                  </a:lnTo>
                  <a:lnTo>
                    <a:pt x="1302" y="2296"/>
                  </a:lnTo>
                  <a:lnTo>
                    <a:pt x="1302" y="2296"/>
                  </a:lnTo>
                  <a:lnTo>
                    <a:pt x="1300" y="2328"/>
                  </a:lnTo>
                  <a:lnTo>
                    <a:pt x="1296" y="2360"/>
                  </a:lnTo>
                  <a:lnTo>
                    <a:pt x="1286" y="2392"/>
                  </a:lnTo>
                  <a:lnTo>
                    <a:pt x="1274" y="2422"/>
                  </a:lnTo>
                  <a:lnTo>
                    <a:pt x="1272" y="2424"/>
                  </a:lnTo>
                  <a:lnTo>
                    <a:pt x="1272" y="2424"/>
                  </a:lnTo>
                  <a:lnTo>
                    <a:pt x="1258" y="2454"/>
                  </a:lnTo>
                  <a:lnTo>
                    <a:pt x="1244" y="2486"/>
                  </a:lnTo>
                  <a:lnTo>
                    <a:pt x="1234" y="2514"/>
                  </a:lnTo>
                  <a:lnTo>
                    <a:pt x="1232" y="2524"/>
                  </a:lnTo>
                  <a:lnTo>
                    <a:pt x="1230" y="2534"/>
                  </a:lnTo>
                  <a:lnTo>
                    <a:pt x="1230" y="2534"/>
                  </a:lnTo>
                  <a:lnTo>
                    <a:pt x="1230" y="2542"/>
                  </a:lnTo>
                  <a:lnTo>
                    <a:pt x="1232" y="2550"/>
                  </a:lnTo>
                  <a:lnTo>
                    <a:pt x="1236" y="2558"/>
                  </a:lnTo>
                  <a:lnTo>
                    <a:pt x="1240" y="2566"/>
                  </a:lnTo>
                  <a:lnTo>
                    <a:pt x="1248" y="2574"/>
                  </a:lnTo>
                  <a:lnTo>
                    <a:pt x="1258" y="2578"/>
                  </a:lnTo>
                  <a:lnTo>
                    <a:pt x="1272" y="2582"/>
                  </a:lnTo>
                  <a:lnTo>
                    <a:pt x="1290" y="2584"/>
                  </a:lnTo>
                  <a:lnTo>
                    <a:pt x="2008" y="2584"/>
                  </a:lnTo>
                  <a:lnTo>
                    <a:pt x="2008" y="1866"/>
                  </a:lnTo>
                  <a:lnTo>
                    <a:pt x="2008" y="1866"/>
                  </a:lnTo>
                  <a:lnTo>
                    <a:pt x="2010" y="1846"/>
                  </a:lnTo>
                  <a:lnTo>
                    <a:pt x="2012" y="1828"/>
                  </a:lnTo>
                  <a:lnTo>
                    <a:pt x="2016" y="1812"/>
                  </a:lnTo>
                  <a:lnTo>
                    <a:pt x="2022" y="1796"/>
                  </a:lnTo>
                  <a:lnTo>
                    <a:pt x="2028" y="1780"/>
                  </a:lnTo>
                  <a:lnTo>
                    <a:pt x="2036" y="1768"/>
                  </a:lnTo>
                  <a:lnTo>
                    <a:pt x="2046" y="1756"/>
                  </a:lnTo>
                  <a:lnTo>
                    <a:pt x="2056" y="1744"/>
                  </a:lnTo>
                  <a:lnTo>
                    <a:pt x="2068" y="1736"/>
                  </a:lnTo>
                  <a:lnTo>
                    <a:pt x="2080" y="1726"/>
                  </a:lnTo>
                  <a:lnTo>
                    <a:pt x="2092" y="1720"/>
                  </a:lnTo>
                  <a:lnTo>
                    <a:pt x="2106" y="1714"/>
                  </a:lnTo>
                  <a:lnTo>
                    <a:pt x="2120" y="1710"/>
                  </a:lnTo>
                  <a:lnTo>
                    <a:pt x="2134" y="1706"/>
                  </a:lnTo>
                  <a:lnTo>
                    <a:pt x="2148" y="1704"/>
                  </a:lnTo>
                  <a:lnTo>
                    <a:pt x="2162" y="1704"/>
                  </a:lnTo>
                  <a:lnTo>
                    <a:pt x="2162" y="1704"/>
                  </a:lnTo>
                  <a:lnTo>
                    <a:pt x="2184" y="1706"/>
                  </a:lnTo>
                  <a:lnTo>
                    <a:pt x="2206" y="1710"/>
                  </a:lnTo>
                  <a:lnTo>
                    <a:pt x="2228" y="1718"/>
                  </a:lnTo>
                  <a:lnTo>
                    <a:pt x="2252" y="1726"/>
                  </a:lnTo>
                  <a:lnTo>
                    <a:pt x="2292" y="1744"/>
                  </a:lnTo>
                  <a:lnTo>
                    <a:pt x="2320" y="1758"/>
                  </a:lnTo>
                  <a:lnTo>
                    <a:pt x="2320" y="1758"/>
                  </a:lnTo>
                  <a:lnTo>
                    <a:pt x="2340" y="1766"/>
                  </a:lnTo>
                  <a:lnTo>
                    <a:pt x="2358" y="1772"/>
                  </a:lnTo>
                  <a:lnTo>
                    <a:pt x="2378" y="1774"/>
                  </a:lnTo>
                  <a:lnTo>
                    <a:pt x="2398" y="1776"/>
                  </a:lnTo>
                  <a:lnTo>
                    <a:pt x="2398" y="1776"/>
                  </a:lnTo>
                  <a:lnTo>
                    <a:pt x="2418" y="1774"/>
                  </a:lnTo>
                  <a:lnTo>
                    <a:pt x="2436" y="1772"/>
                  </a:lnTo>
                  <a:lnTo>
                    <a:pt x="2454" y="1768"/>
                  </a:lnTo>
                  <a:lnTo>
                    <a:pt x="2470" y="1760"/>
                  </a:lnTo>
                  <a:lnTo>
                    <a:pt x="2486" y="1754"/>
                  </a:lnTo>
                  <a:lnTo>
                    <a:pt x="2502" y="1744"/>
                  </a:lnTo>
                  <a:lnTo>
                    <a:pt x="2516" y="1734"/>
                  </a:lnTo>
                  <a:lnTo>
                    <a:pt x="2530" y="1722"/>
                  </a:lnTo>
                  <a:lnTo>
                    <a:pt x="2542" y="1708"/>
                  </a:lnTo>
                  <a:lnTo>
                    <a:pt x="2552" y="1694"/>
                  </a:lnTo>
                  <a:lnTo>
                    <a:pt x="2562" y="1678"/>
                  </a:lnTo>
                  <a:lnTo>
                    <a:pt x="2570" y="1662"/>
                  </a:lnTo>
                  <a:lnTo>
                    <a:pt x="2576" y="1646"/>
                  </a:lnTo>
                  <a:lnTo>
                    <a:pt x="2580" y="1628"/>
                  </a:lnTo>
                  <a:lnTo>
                    <a:pt x="2582" y="1610"/>
                  </a:lnTo>
                  <a:lnTo>
                    <a:pt x="2584" y="1590"/>
                  </a:lnTo>
                  <a:lnTo>
                    <a:pt x="2584" y="1590"/>
                  </a:lnTo>
                  <a:lnTo>
                    <a:pt x="2582" y="1572"/>
                  </a:lnTo>
                  <a:lnTo>
                    <a:pt x="2580" y="1554"/>
                  </a:lnTo>
                  <a:lnTo>
                    <a:pt x="2576" y="1536"/>
                  </a:lnTo>
                  <a:lnTo>
                    <a:pt x="2570" y="1518"/>
                  </a:lnTo>
                  <a:lnTo>
                    <a:pt x="2562" y="1502"/>
                  </a:lnTo>
                  <a:lnTo>
                    <a:pt x="2552" y="1488"/>
                  </a:lnTo>
                  <a:lnTo>
                    <a:pt x="2542" y="1472"/>
                  </a:lnTo>
                  <a:lnTo>
                    <a:pt x="2530" y="1460"/>
                  </a:lnTo>
                  <a:lnTo>
                    <a:pt x="2516" y="1448"/>
                  </a:lnTo>
                  <a:lnTo>
                    <a:pt x="2502" y="1438"/>
                  </a:lnTo>
                  <a:lnTo>
                    <a:pt x="2486" y="1428"/>
                  </a:lnTo>
                  <a:lnTo>
                    <a:pt x="2470" y="1420"/>
                  </a:lnTo>
                  <a:lnTo>
                    <a:pt x="2454" y="1414"/>
                  </a:lnTo>
                  <a:lnTo>
                    <a:pt x="2436" y="1410"/>
                  </a:lnTo>
                  <a:lnTo>
                    <a:pt x="2418" y="1406"/>
                  </a:lnTo>
                  <a:lnTo>
                    <a:pt x="2398" y="1406"/>
                  </a:lnTo>
                  <a:lnTo>
                    <a:pt x="2398" y="1406"/>
                  </a:lnTo>
                  <a:close/>
                </a:path>
              </a:pathLst>
            </a:custGeom>
            <a:solidFill>
              <a:schemeClr val="accent5"/>
            </a:solidFill>
            <a:ln w="19050">
              <a:solidFill>
                <a:schemeClr val="accent5">
                  <a:lumMod val="20000"/>
                  <a:lumOff val="80000"/>
                </a:schemeClr>
              </a:solidFill>
            </a:ln>
          </p:spPr>
          <p:txBody>
            <a:bodyPr vert="horz" wrap="square" lIns="91440" tIns="45720" rIns="91440" bIns="45720" numCol="1" anchor="t" anchorCtr="0" compatLnSpc="1"/>
            <a:lstStyle/>
            <a:p>
              <a:endParaRPr lang="zh-CN" altLang="en-US"/>
            </a:p>
          </p:txBody>
        </p:sp>
        <p:grpSp>
          <p:nvGrpSpPr>
            <p:cNvPr id="124" name="组合 123"/>
            <p:cNvGrpSpPr/>
            <p:nvPr/>
          </p:nvGrpSpPr>
          <p:grpSpPr>
            <a:xfrm>
              <a:off x="3690526" y="2669303"/>
              <a:ext cx="298384" cy="293454"/>
              <a:chOff x="5294313" y="6135688"/>
              <a:chExt cx="865188" cy="850900"/>
            </a:xfrm>
            <a:noFill/>
          </p:grpSpPr>
          <p:sp>
            <p:nvSpPr>
              <p:cNvPr id="125"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6"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7" name="Line 30"/>
              <p:cNvSpPr>
                <a:spLocks noChangeShapeType="1"/>
              </p:cNvSpPr>
              <p:nvPr/>
            </p:nvSpPr>
            <p:spPr bwMode="auto">
              <a:xfrm>
                <a:off x="5495925" y="6135688"/>
                <a:ext cx="463550" cy="0"/>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8" name="Line 31"/>
              <p:cNvSpPr>
                <a:spLocks noChangeShapeType="1"/>
              </p:cNvSpPr>
              <p:nvPr/>
            </p:nvSpPr>
            <p:spPr bwMode="auto">
              <a:xfrm>
                <a:off x="5727700" y="6743700"/>
                <a:ext cx="0" cy="92075"/>
              </a:xfrm>
              <a:prstGeom prst="line">
                <a:avLst/>
              </a:pr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sp>
            <p:nvSpPr>
              <p:cNvPr id="129"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grpFill/>
              <a:ln w="6350">
                <a:solidFill>
                  <a:schemeClr val="bg1"/>
                </a:solidFill>
                <a:prstDash val="solid"/>
                <a:round/>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300" fill="hold"/>
                                        <p:tgtEl>
                                          <p:spTgt spid="108"/>
                                        </p:tgtEl>
                                        <p:attrNameLst>
                                          <p:attrName>ppt_w</p:attrName>
                                        </p:attrNameLst>
                                      </p:cBhvr>
                                      <p:tavLst>
                                        <p:tav tm="0">
                                          <p:val>
                                            <p:fltVal val="0"/>
                                          </p:val>
                                        </p:tav>
                                        <p:tav tm="100000">
                                          <p:val>
                                            <p:strVal val="#ppt_w"/>
                                          </p:val>
                                        </p:tav>
                                      </p:tavLst>
                                    </p:anim>
                                    <p:anim calcmode="lin" valueType="num">
                                      <p:cBhvr>
                                        <p:cTn id="8" dur="300" fill="hold"/>
                                        <p:tgtEl>
                                          <p:spTgt spid="108"/>
                                        </p:tgtEl>
                                        <p:attrNameLst>
                                          <p:attrName>ppt_h</p:attrName>
                                        </p:attrNameLst>
                                      </p:cBhvr>
                                      <p:tavLst>
                                        <p:tav tm="0">
                                          <p:val>
                                            <p:fltVal val="0"/>
                                          </p:val>
                                        </p:tav>
                                        <p:tav tm="100000">
                                          <p:val>
                                            <p:strVal val="#ppt_h"/>
                                          </p:val>
                                        </p:tav>
                                      </p:tavLst>
                                    </p:anim>
                                    <p:animEffect transition="in" filter="fade">
                                      <p:cBhvr>
                                        <p:cTn id="9" dur="300"/>
                                        <p:tgtEl>
                                          <p:spTgt spid="10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300" fill="hold"/>
                                        <p:tgtEl>
                                          <p:spTgt spid="46"/>
                                        </p:tgtEl>
                                        <p:attrNameLst>
                                          <p:attrName>ppt_w</p:attrName>
                                        </p:attrNameLst>
                                      </p:cBhvr>
                                      <p:tavLst>
                                        <p:tav tm="0">
                                          <p:val>
                                            <p:fltVal val="0"/>
                                          </p:val>
                                        </p:tav>
                                        <p:tav tm="100000">
                                          <p:val>
                                            <p:strVal val="#ppt_w"/>
                                          </p:val>
                                        </p:tav>
                                      </p:tavLst>
                                    </p:anim>
                                    <p:anim calcmode="lin" valueType="num">
                                      <p:cBhvr>
                                        <p:cTn id="14" dur="300" fill="hold"/>
                                        <p:tgtEl>
                                          <p:spTgt spid="46"/>
                                        </p:tgtEl>
                                        <p:attrNameLst>
                                          <p:attrName>ppt_h</p:attrName>
                                        </p:attrNameLst>
                                      </p:cBhvr>
                                      <p:tavLst>
                                        <p:tav tm="0">
                                          <p:val>
                                            <p:fltVal val="0"/>
                                          </p:val>
                                        </p:tav>
                                        <p:tav tm="100000">
                                          <p:val>
                                            <p:strVal val="#ppt_h"/>
                                          </p:val>
                                        </p:tav>
                                      </p:tavLst>
                                    </p:anim>
                                    <p:animEffect transition="in" filter="fade">
                                      <p:cBhvr>
                                        <p:cTn id="15" dur="300"/>
                                        <p:tgtEl>
                                          <p:spTgt spid="4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300" fill="hold"/>
                                        <p:tgtEl>
                                          <p:spTgt spid="52"/>
                                        </p:tgtEl>
                                        <p:attrNameLst>
                                          <p:attrName>ppt_w</p:attrName>
                                        </p:attrNameLst>
                                      </p:cBhvr>
                                      <p:tavLst>
                                        <p:tav tm="0">
                                          <p:val>
                                            <p:fltVal val="0"/>
                                          </p:val>
                                        </p:tav>
                                        <p:tav tm="100000">
                                          <p:val>
                                            <p:strVal val="#ppt_w"/>
                                          </p:val>
                                        </p:tav>
                                      </p:tavLst>
                                    </p:anim>
                                    <p:anim calcmode="lin" valueType="num">
                                      <p:cBhvr>
                                        <p:cTn id="20" dur="300" fill="hold"/>
                                        <p:tgtEl>
                                          <p:spTgt spid="52"/>
                                        </p:tgtEl>
                                        <p:attrNameLst>
                                          <p:attrName>ppt_h</p:attrName>
                                        </p:attrNameLst>
                                      </p:cBhvr>
                                      <p:tavLst>
                                        <p:tav tm="0">
                                          <p:val>
                                            <p:fltVal val="0"/>
                                          </p:val>
                                        </p:tav>
                                        <p:tav tm="100000">
                                          <p:val>
                                            <p:strVal val="#ppt_h"/>
                                          </p:val>
                                        </p:tav>
                                      </p:tavLst>
                                    </p:anim>
                                    <p:animEffect transition="in" filter="fade">
                                      <p:cBhvr>
                                        <p:cTn id="21" dur="300"/>
                                        <p:tgtEl>
                                          <p:spTgt spid="52"/>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p:cTn id="25" dur="300" fill="hold"/>
                                        <p:tgtEl>
                                          <p:spTgt spid="122"/>
                                        </p:tgtEl>
                                        <p:attrNameLst>
                                          <p:attrName>ppt_w</p:attrName>
                                        </p:attrNameLst>
                                      </p:cBhvr>
                                      <p:tavLst>
                                        <p:tav tm="0">
                                          <p:val>
                                            <p:fltVal val="0"/>
                                          </p:val>
                                        </p:tav>
                                        <p:tav tm="100000">
                                          <p:val>
                                            <p:strVal val="#ppt_w"/>
                                          </p:val>
                                        </p:tav>
                                      </p:tavLst>
                                    </p:anim>
                                    <p:anim calcmode="lin" valueType="num">
                                      <p:cBhvr>
                                        <p:cTn id="26" dur="300" fill="hold"/>
                                        <p:tgtEl>
                                          <p:spTgt spid="122"/>
                                        </p:tgtEl>
                                        <p:attrNameLst>
                                          <p:attrName>ppt_h</p:attrName>
                                        </p:attrNameLst>
                                      </p:cBhvr>
                                      <p:tavLst>
                                        <p:tav tm="0">
                                          <p:val>
                                            <p:fltVal val="0"/>
                                          </p:val>
                                        </p:tav>
                                        <p:tav tm="100000">
                                          <p:val>
                                            <p:strVal val="#ppt_h"/>
                                          </p:val>
                                        </p:tav>
                                      </p:tavLst>
                                    </p:anim>
                                    <p:animEffect transition="in" filter="fade">
                                      <p:cBhvr>
                                        <p:cTn id="27" dur="300"/>
                                        <p:tgtEl>
                                          <p:spTgt spid="12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300" fill="hold"/>
                                        <p:tgtEl>
                                          <p:spTgt spid="64"/>
                                        </p:tgtEl>
                                        <p:attrNameLst>
                                          <p:attrName>ppt_w</p:attrName>
                                        </p:attrNameLst>
                                      </p:cBhvr>
                                      <p:tavLst>
                                        <p:tav tm="0">
                                          <p:val>
                                            <p:fltVal val="0"/>
                                          </p:val>
                                        </p:tav>
                                        <p:tav tm="100000">
                                          <p:val>
                                            <p:strVal val="#ppt_w"/>
                                          </p:val>
                                        </p:tav>
                                      </p:tavLst>
                                    </p:anim>
                                    <p:anim calcmode="lin" valueType="num">
                                      <p:cBhvr>
                                        <p:cTn id="32" dur="300" fill="hold"/>
                                        <p:tgtEl>
                                          <p:spTgt spid="64"/>
                                        </p:tgtEl>
                                        <p:attrNameLst>
                                          <p:attrName>ppt_h</p:attrName>
                                        </p:attrNameLst>
                                      </p:cBhvr>
                                      <p:tavLst>
                                        <p:tav tm="0">
                                          <p:val>
                                            <p:fltVal val="0"/>
                                          </p:val>
                                        </p:tav>
                                        <p:tav tm="100000">
                                          <p:val>
                                            <p:strVal val="#ppt_h"/>
                                          </p:val>
                                        </p:tav>
                                      </p:tavLst>
                                    </p:anim>
                                    <p:animEffect transition="in" filter="fade">
                                      <p:cBhvr>
                                        <p:cTn id="33" dur="300"/>
                                        <p:tgtEl>
                                          <p:spTgt spid="64"/>
                                        </p:tgtEl>
                                      </p:cBhvr>
                                    </p:animEffect>
                                  </p:childTnLst>
                                </p:cTn>
                              </p:par>
                            </p:childTnLst>
                          </p:cTn>
                        </p:par>
                        <p:par>
                          <p:cTn id="34" fill="hold">
                            <p:stCondLst>
                              <p:cond delay="2500"/>
                            </p:stCondLst>
                            <p:childTnLst>
                              <p:par>
                                <p:cTn id="35" presetID="2" presetClass="entr" presetSubtype="8"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300" fill="hold"/>
                                        <p:tgtEl>
                                          <p:spTgt spid="42"/>
                                        </p:tgtEl>
                                        <p:attrNameLst>
                                          <p:attrName>ppt_x</p:attrName>
                                        </p:attrNameLst>
                                      </p:cBhvr>
                                      <p:tavLst>
                                        <p:tav tm="0">
                                          <p:val>
                                            <p:strVal val="0-#ppt_w/2"/>
                                          </p:val>
                                        </p:tav>
                                        <p:tav tm="100000">
                                          <p:val>
                                            <p:strVal val="#ppt_x"/>
                                          </p:val>
                                        </p:tav>
                                      </p:tavLst>
                                    </p:anim>
                                    <p:anim calcmode="lin" valueType="num">
                                      <p:cBhvr additive="base">
                                        <p:cTn id="38" dur="300" fill="hold"/>
                                        <p:tgtEl>
                                          <p:spTgt spid="42"/>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 calcmode="lin" valueType="num">
                                      <p:cBhvr>
                                        <p:cTn id="42" dur="300" fill="hold"/>
                                        <p:tgtEl>
                                          <p:spTgt spid="102"/>
                                        </p:tgtEl>
                                        <p:attrNameLst>
                                          <p:attrName>ppt_w</p:attrName>
                                        </p:attrNameLst>
                                      </p:cBhvr>
                                      <p:tavLst>
                                        <p:tav tm="0">
                                          <p:val>
                                            <p:fltVal val="0"/>
                                          </p:val>
                                        </p:tav>
                                        <p:tav tm="100000">
                                          <p:val>
                                            <p:strVal val="#ppt_w"/>
                                          </p:val>
                                        </p:tav>
                                      </p:tavLst>
                                    </p:anim>
                                    <p:anim calcmode="lin" valueType="num">
                                      <p:cBhvr>
                                        <p:cTn id="43" dur="300" fill="hold"/>
                                        <p:tgtEl>
                                          <p:spTgt spid="102"/>
                                        </p:tgtEl>
                                        <p:attrNameLst>
                                          <p:attrName>ppt_h</p:attrName>
                                        </p:attrNameLst>
                                      </p:cBhvr>
                                      <p:tavLst>
                                        <p:tav tm="0">
                                          <p:val>
                                            <p:fltVal val="0"/>
                                          </p:val>
                                        </p:tav>
                                        <p:tav tm="100000">
                                          <p:val>
                                            <p:strVal val="#ppt_h"/>
                                          </p:val>
                                        </p:tav>
                                      </p:tavLst>
                                    </p:anim>
                                    <p:animEffect transition="in" filter="fade">
                                      <p:cBhvr>
                                        <p:cTn id="44" dur="300"/>
                                        <p:tgtEl>
                                          <p:spTgt spid="102"/>
                                        </p:tgtEl>
                                      </p:cBhvr>
                                    </p:animEffect>
                                  </p:childTnLst>
                                </p:cTn>
                              </p:par>
                            </p:childTnLst>
                          </p:cTn>
                        </p:par>
                        <p:par>
                          <p:cTn id="45" fill="hold">
                            <p:stCondLst>
                              <p:cond delay="3500"/>
                            </p:stCondLst>
                            <p:childTnLst>
                              <p:par>
                                <p:cTn id="46" presetID="2" presetClass="entr" presetSubtype="2"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300" fill="hold"/>
                                        <p:tgtEl>
                                          <p:spTgt spid="44"/>
                                        </p:tgtEl>
                                        <p:attrNameLst>
                                          <p:attrName>ppt_x</p:attrName>
                                        </p:attrNameLst>
                                      </p:cBhvr>
                                      <p:tavLst>
                                        <p:tav tm="0">
                                          <p:val>
                                            <p:strVal val="1+#ppt_w/2"/>
                                          </p:val>
                                        </p:tav>
                                        <p:tav tm="100000">
                                          <p:val>
                                            <p:strVal val="#ppt_x"/>
                                          </p:val>
                                        </p:tav>
                                      </p:tavLst>
                                    </p:anim>
                                    <p:anim calcmode="lin" valueType="num">
                                      <p:cBhvr additive="base">
                                        <p:cTn id="49" dur="300" fill="hold"/>
                                        <p:tgtEl>
                                          <p:spTgt spid="44"/>
                                        </p:tgtEl>
                                        <p:attrNameLst>
                                          <p:attrName>ppt_y</p:attrName>
                                        </p:attrNameLst>
                                      </p:cBhvr>
                                      <p:tavLst>
                                        <p:tav tm="0">
                                          <p:val>
                                            <p:strVal val="#ppt_y"/>
                                          </p:val>
                                        </p:tav>
                                        <p:tav tm="100000">
                                          <p:val>
                                            <p:strVal val="#ppt_y"/>
                                          </p:val>
                                        </p:tav>
                                      </p:tavLst>
                                    </p:anim>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300" fill="hold"/>
                                        <p:tgtEl>
                                          <p:spTgt spid="58"/>
                                        </p:tgtEl>
                                        <p:attrNameLst>
                                          <p:attrName>ppt_w</p:attrName>
                                        </p:attrNameLst>
                                      </p:cBhvr>
                                      <p:tavLst>
                                        <p:tav tm="0">
                                          <p:val>
                                            <p:fltVal val="0"/>
                                          </p:val>
                                        </p:tav>
                                        <p:tav tm="100000">
                                          <p:val>
                                            <p:strVal val="#ppt_w"/>
                                          </p:val>
                                        </p:tav>
                                      </p:tavLst>
                                    </p:anim>
                                    <p:anim calcmode="lin" valueType="num">
                                      <p:cBhvr>
                                        <p:cTn id="54" dur="300" fill="hold"/>
                                        <p:tgtEl>
                                          <p:spTgt spid="58"/>
                                        </p:tgtEl>
                                        <p:attrNameLst>
                                          <p:attrName>ppt_h</p:attrName>
                                        </p:attrNameLst>
                                      </p:cBhvr>
                                      <p:tavLst>
                                        <p:tav tm="0">
                                          <p:val>
                                            <p:fltVal val="0"/>
                                          </p:val>
                                        </p:tav>
                                        <p:tav tm="100000">
                                          <p:val>
                                            <p:strVal val="#ppt_h"/>
                                          </p:val>
                                        </p:tav>
                                      </p:tavLst>
                                    </p:anim>
                                    <p:animEffect transition="in" filter="fade">
                                      <p:cBhvr>
                                        <p:cTn id="55" dur="300"/>
                                        <p:tgtEl>
                                          <p:spTgt spid="58"/>
                                        </p:tgtEl>
                                      </p:cBhvr>
                                    </p:animEffect>
                                  </p:childTnLst>
                                </p:cTn>
                              </p:par>
                            </p:childTnLst>
                          </p:cTn>
                        </p:par>
                        <p:par>
                          <p:cTn id="56" fill="hold">
                            <p:stCondLst>
                              <p:cond delay="4500"/>
                            </p:stCondLst>
                            <p:childTnLst>
                              <p:par>
                                <p:cTn id="57" presetID="2" presetClass="entr" presetSubtype="2"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300" fill="hold"/>
                                        <p:tgtEl>
                                          <p:spTgt spid="45"/>
                                        </p:tgtEl>
                                        <p:attrNameLst>
                                          <p:attrName>ppt_x</p:attrName>
                                        </p:attrNameLst>
                                      </p:cBhvr>
                                      <p:tavLst>
                                        <p:tav tm="0">
                                          <p:val>
                                            <p:strVal val="1+#ppt_w/2"/>
                                          </p:val>
                                        </p:tav>
                                        <p:tav tm="100000">
                                          <p:val>
                                            <p:strVal val="#ppt_x"/>
                                          </p:val>
                                        </p:tav>
                                      </p:tavLst>
                                    </p:anim>
                                    <p:anim calcmode="lin" valueType="num">
                                      <p:cBhvr additive="base">
                                        <p:cTn id="60" dur="300" fill="hold"/>
                                        <p:tgtEl>
                                          <p:spTgt spid="45"/>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53" presetClass="entr" presetSubtype="16" fill="hold" nodeType="afterEffect">
                                  <p:stCondLst>
                                    <p:cond delay="0"/>
                                  </p:stCondLst>
                                  <p:childTnLst>
                                    <p:set>
                                      <p:cBhvr>
                                        <p:cTn id="63" dur="1" fill="hold">
                                          <p:stCondLst>
                                            <p:cond delay="0"/>
                                          </p:stCondLst>
                                        </p:cTn>
                                        <p:tgtEl>
                                          <p:spTgt spid="78"/>
                                        </p:tgtEl>
                                        <p:attrNameLst>
                                          <p:attrName>style.visibility</p:attrName>
                                        </p:attrNameLst>
                                      </p:cBhvr>
                                      <p:to>
                                        <p:strVal val="visible"/>
                                      </p:to>
                                    </p:set>
                                    <p:anim calcmode="lin" valueType="num">
                                      <p:cBhvr>
                                        <p:cTn id="64" dur="300" fill="hold"/>
                                        <p:tgtEl>
                                          <p:spTgt spid="78"/>
                                        </p:tgtEl>
                                        <p:attrNameLst>
                                          <p:attrName>ppt_w</p:attrName>
                                        </p:attrNameLst>
                                      </p:cBhvr>
                                      <p:tavLst>
                                        <p:tav tm="0">
                                          <p:val>
                                            <p:fltVal val="0"/>
                                          </p:val>
                                        </p:tav>
                                        <p:tav tm="100000">
                                          <p:val>
                                            <p:strVal val="#ppt_w"/>
                                          </p:val>
                                        </p:tav>
                                      </p:tavLst>
                                    </p:anim>
                                    <p:anim calcmode="lin" valueType="num">
                                      <p:cBhvr>
                                        <p:cTn id="65" dur="300" fill="hold"/>
                                        <p:tgtEl>
                                          <p:spTgt spid="78"/>
                                        </p:tgtEl>
                                        <p:attrNameLst>
                                          <p:attrName>ppt_h</p:attrName>
                                        </p:attrNameLst>
                                      </p:cBhvr>
                                      <p:tavLst>
                                        <p:tav tm="0">
                                          <p:val>
                                            <p:fltVal val="0"/>
                                          </p:val>
                                        </p:tav>
                                        <p:tav tm="100000">
                                          <p:val>
                                            <p:strVal val="#ppt_h"/>
                                          </p:val>
                                        </p:tav>
                                      </p:tavLst>
                                    </p:anim>
                                    <p:animEffect transition="in" filter="fade">
                                      <p:cBhvr>
                                        <p:cTn id="66" dur="300"/>
                                        <p:tgtEl>
                                          <p:spTgt spid="78"/>
                                        </p:tgtEl>
                                      </p:cBhvr>
                                    </p:animEffect>
                                  </p:childTnLst>
                                </p:cTn>
                              </p:par>
                            </p:childTnLst>
                          </p:cTn>
                        </p:par>
                        <p:par>
                          <p:cTn id="67" fill="hold">
                            <p:stCondLst>
                              <p:cond delay="5500"/>
                            </p:stCondLst>
                            <p:childTnLst>
                              <p:par>
                                <p:cTn id="68" presetID="2" presetClass="entr" presetSubtype="8"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 calcmode="lin" valueType="num">
                                      <p:cBhvr additive="base">
                                        <p:cTn id="70" dur="300" fill="hold"/>
                                        <p:tgtEl>
                                          <p:spTgt spid="43"/>
                                        </p:tgtEl>
                                        <p:attrNameLst>
                                          <p:attrName>ppt_x</p:attrName>
                                        </p:attrNameLst>
                                      </p:cBhvr>
                                      <p:tavLst>
                                        <p:tav tm="0">
                                          <p:val>
                                            <p:strVal val="0-#ppt_w/2"/>
                                          </p:val>
                                        </p:tav>
                                        <p:tav tm="100000">
                                          <p:val>
                                            <p:strVal val="#ppt_x"/>
                                          </p:val>
                                        </p:tav>
                                      </p:tavLst>
                                    </p:anim>
                                    <p:anim calcmode="lin" valueType="num">
                                      <p:cBhvr additive="base">
                                        <p:cTn id="71"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5391884" y="3040452"/>
            <a:ext cx="1408234" cy="1214153"/>
            <a:chOff x="4043843" y="2332916"/>
            <a:chExt cx="1056313" cy="910615"/>
          </a:xfrm>
        </p:grpSpPr>
        <p:sp>
          <p:nvSpPr>
            <p:cNvPr id="84" name="六边形 83"/>
            <p:cNvSpPr/>
            <p:nvPr/>
          </p:nvSpPr>
          <p:spPr>
            <a:xfrm>
              <a:off x="4043843" y="2332916"/>
              <a:ext cx="1056313" cy="910615"/>
            </a:xfrm>
            <a:prstGeom prst="hexagon">
              <a:avLst/>
            </a:prstGeom>
            <a:solidFill>
              <a:schemeClr val="tx2">
                <a:lumMod val="60000"/>
                <a:lumOff val="40000"/>
              </a:scheme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p>
          </p:txBody>
        </p:sp>
        <p:sp>
          <p:nvSpPr>
            <p:cNvPr id="85" name="矩形 84"/>
            <p:cNvSpPr/>
            <p:nvPr/>
          </p:nvSpPr>
          <p:spPr>
            <a:xfrm>
              <a:off x="4256242" y="2541677"/>
              <a:ext cx="638719" cy="459356"/>
            </a:xfrm>
            <a:prstGeom prst="rect">
              <a:avLst/>
            </a:prstGeom>
          </p:spPr>
          <p:txBody>
            <a:bodyPr wrap="none">
              <a:spAutoFit/>
            </a:bodyPr>
            <a:lstStyle/>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在此输入</a:t>
              </a:r>
              <a:endParaRPr lang="en-US" altLang="zh-CN" sz="1300"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您的标题</a:t>
              </a:r>
              <a:endParaRPr lang="en-US" altLang="zh-CN" sz="1300" dirty="0">
                <a:solidFill>
                  <a:schemeClr val="bg1"/>
                </a:solidFill>
                <a:latin typeface="微软雅黑" panose="020B0503020204020204" pitchFamily="34" charset="-122"/>
                <a:ea typeface="微软雅黑" panose="020B0503020204020204" pitchFamily="34" charset="-122"/>
              </a:endParaRPr>
            </a:p>
          </p:txBody>
        </p:sp>
      </p:grpSp>
      <p:sp>
        <p:nvSpPr>
          <p:cNvPr id="86" name="内容占位符 2"/>
          <p:cNvSpPr txBox="1"/>
          <p:nvPr/>
        </p:nvSpPr>
        <p:spPr>
          <a:xfrm>
            <a:off x="493099" y="2972726"/>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6"/>
                </a:solidFill>
              </a:rPr>
              <a:t>在此输入您的文字标题</a:t>
            </a:r>
            <a:endParaRPr lang="en-US" altLang="zh-CN" sz="1300" dirty="0">
              <a:solidFill>
                <a:schemeClr val="accent6"/>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87" name="内容占位符 2"/>
          <p:cNvSpPr txBox="1"/>
          <p:nvPr/>
        </p:nvSpPr>
        <p:spPr>
          <a:xfrm>
            <a:off x="493099" y="1388943"/>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88" name="内容占位符 2"/>
          <p:cNvSpPr txBox="1"/>
          <p:nvPr/>
        </p:nvSpPr>
        <p:spPr>
          <a:xfrm>
            <a:off x="493099" y="455650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gn="r">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89" name="内容占位符 2"/>
          <p:cNvSpPr txBox="1"/>
          <p:nvPr/>
        </p:nvSpPr>
        <p:spPr>
          <a:xfrm>
            <a:off x="9336977" y="2972726"/>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90" name="内容占位符 2"/>
          <p:cNvSpPr txBox="1"/>
          <p:nvPr/>
        </p:nvSpPr>
        <p:spPr>
          <a:xfrm>
            <a:off x="9336977" y="1388943"/>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91" name="内容占位符 2"/>
          <p:cNvSpPr txBox="1"/>
          <p:nvPr/>
        </p:nvSpPr>
        <p:spPr>
          <a:xfrm>
            <a:off x="9336977" y="4556509"/>
            <a:ext cx="2399688" cy="115842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5"/>
                </a:solidFill>
              </a:rPr>
              <a:t>在此输入您的文字标题</a:t>
            </a:r>
            <a:endParaRPr lang="en-US" altLang="zh-CN" sz="1300" dirty="0">
              <a:solidFill>
                <a:schemeClr val="accent5"/>
              </a:solidFill>
            </a:endParaRPr>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grpSp>
        <p:nvGrpSpPr>
          <p:cNvPr id="92" name="组合 91"/>
          <p:cNvGrpSpPr/>
          <p:nvPr/>
        </p:nvGrpSpPr>
        <p:grpSpPr>
          <a:xfrm>
            <a:off x="3020033" y="3286798"/>
            <a:ext cx="586702" cy="586779"/>
            <a:chOff x="2264724" y="2612926"/>
            <a:chExt cx="440084" cy="440084"/>
          </a:xfrm>
        </p:grpSpPr>
        <p:sp>
          <p:nvSpPr>
            <p:cNvPr id="93" name="椭圆 92"/>
            <p:cNvSpPr/>
            <p:nvPr/>
          </p:nvSpPr>
          <p:spPr>
            <a:xfrm>
              <a:off x="2264724" y="2612926"/>
              <a:ext cx="440084" cy="440084"/>
            </a:xfrm>
            <a:prstGeom prst="ellipse">
              <a:avLst/>
            </a:prstGeom>
            <a:solidFill>
              <a:schemeClr val="accent6"/>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4" name="组合 93"/>
            <p:cNvGrpSpPr/>
            <p:nvPr/>
          </p:nvGrpSpPr>
          <p:grpSpPr>
            <a:xfrm>
              <a:off x="2408813" y="2723236"/>
              <a:ext cx="151907" cy="219466"/>
              <a:chOff x="6689725" y="4826000"/>
              <a:chExt cx="588963" cy="850901"/>
            </a:xfrm>
          </p:grpSpPr>
          <p:sp>
            <p:nvSpPr>
              <p:cNvPr id="9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6"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7"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98" name="组合 97"/>
          <p:cNvGrpSpPr/>
          <p:nvPr/>
        </p:nvGrpSpPr>
        <p:grpSpPr>
          <a:xfrm>
            <a:off x="8676002" y="3282381"/>
            <a:ext cx="586702" cy="586779"/>
            <a:chOff x="6507253" y="2609613"/>
            <a:chExt cx="440084" cy="440084"/>
          </a:xfrm>
        </p:grpSpPr>
        <p:sp>
          <p:nvSpPr>
            <p:cNvPr id="130" name="椭圆 129"/>
            <p:cNvSpPr/>
            <p:nvPr/>
          </p:nvSpPr>
          <p:spPr>
            <a:xfrm>
              <a:off x="6507253" y="2609613"/>
              <a:ext cx="440084" cy="440084"/>
            </a:xfrm>
            <a:prstGeom prst="ellipse">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1" name="组合 130"/>
            <p:cNvGrpSpPr/>
            <p:nvPr/>
          </p:nvGrpSpPr>
          <p:grpSpPr>
            <a:xfrm>
              <a:off x="6622680" y="2719923"/>
              <a:ext cx="209229" cy="219466"/>
              <a:chOff x="2847975" y="6135688"/>
              <a:chExt cx="811213" cy="850900"/>
            </a:xfrm>
          </p:grpSpPr>
          <p:sp>
            <p:nvSpPr>
              <p:cNvPr id="132"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3"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4"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35" name="组合 134"/>
          <p:cNvGrpSpPr/>
          <p:nvPr/>
        </p:nvGrpSpPr>
        <p:grpSpPr>
          <a:xfrm>
            <a:off x="8676002" y="1700609"/>
            <a:ext cx="586702" cy="586779"/>
            <a:chOff x="6507253" y="1423284"/>
            <a:chExt cx="440084" cy="440084"/>
          </a:xfrm>
        </p:grpSpPr>
        <p:sp>
          <p:nvSpPr>
            <p:cNvPr id="136" name="椭圆 135"/>
            <p:cNvSpPr/>
            <p:nvPr/>
          </p:nvSpPr>
          <p:spPr>
            <a:xfrm>
              <a:off x="6507253" y="1423284"/>
              <a:ext cx="440084" cy="440084"/>
            </a:xfrm>
            <a:prstGeom prst="ellipse">
              <a:avLst/>
            </a:prstGeom>
            <a:solidFill>
              <a:schemeClr val="accent3"/>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p:cNvGrpSpPr/>
            <p:nvPr/>
          </p:nvGrpSpPr>
          <p:grpSpPr>
            <a:xfrm>
              <a:off x="6617358" y="1533594"/>
              <a:ext cx="219875" cy="219466"/>
              <a:chOff x="4064000" y="6135688"/>
              <a:chExt cx="852488" cy="850900"/>
            </a:xfrm>
          </p:grpSpPr>
          <p:sp>
            <p:nvSpPr>
              <p:cNvPr id="138"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9"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0"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1"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2"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4"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5"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6"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7"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49" name="组合 148"/>
          <p:cNvGrpSpPr/>
          <p:nvPr/>
        </p:nvGrpSpPr>
        <p:grpSpPr>
          <a:xfrm>
            <a:off x="3020033" y="1700164"/>
            <a:ext cx="586702" cy="586779"/>
            <a:chOff x="2264724" y="1422950"/>
            <a:chExt cx="440084" cy="440084"/>
          </a:xfrm>
        </p:grpSpPr>
        <p:sp>
          <p:nvSpPr>
            <p:cNvPr id="150" name="椭圆 149"/>
            <p:cNvSpPr/>
            <p:nvPr/>
          </p:nvSpPr>
          <p:spPr>
            <a:xfrm>
              <a:off x="2264724" y="1422950"/>
              <a:ext cx="440084" cy="440084"/>
            </a:xfrm>
            <a:prstGeom prst="ellipse">
              <a:avLst/>
            </a:prstGeom>
            <a:solidFill>
              <a:schemeClr val="accent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1" name="组合 150"/>
            <p:cNvGrpSpPr/>
            <p:nvPr/>
          </p:nvGrpSpPr>
          <p:grpSpPr>
            <a:xfrm>
              <a:off x="2374420" y="1533260"/>
              <a:ext cx="220694" cy="219466"/>
              <a:chOff x="4083050" y="4826000"/>
              <a:chExt cx="855663" cy="850900"/>
            </a:xfrm>
          </p:grpSpPr>
          <p:sp>
            <p:nvSpPr>
              <p:cNvPr id="152"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3"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4"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55" name="组合 154"/>
          <p:cNvGrpSpPr/>
          <p:nvPr/>
        </p:nvGrpSpPr>
        <p:grpSpPr>
          <a:xfrm>
            <a:off x="8676002" y="4873433"/>
            <a:ext cx="586702" cy="586779"/>
            <a:chOff x="2264724" y="3802902"/>
            <a:chExt cx="440084" cy="440084"/>
          </a:xfrm>
        </p:grpSpPr>
        <p:sp>
          <p:nvSpPr>
            <p:cNvPr id="156" name="椭圆 155"/>
            <p:cNvSpPr/>
            <p:nvPr/>
          </p:nvSpPr>
          <p:spPr>
            <a:xfrm>
              <a:off x="2264724" y="3802902"/>
              <a:ext cx="440084" cy="440084"/>
            </a:xfrm>
            <a:prstGeom prst="ellipse">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7" name="组合 156"/>
            <p:cNvGrpSpPr/>
            <p:nvPr/>
          </p:nvGrpSpPr>
          <p:grpSpPr>
            <a:xfrm>
              <a:off x="2373191" y="3913212"/>
              <a:ext cx="223152" cy="219466"/>
              <a:chOff x="5294313" y="6135688"/>
              <a:chExt cx="865188" cy="850900"/>
            </a:xfrm>
          </p:grpSpPr>
          <p:sp>
            <p:nvSpPr>
              <p:cNvPr id="158"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0"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1"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2"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63" name="组合 162"/>
          <p:cNvGrpSpPr/>
          <p:nvPr/>
        </p:nvGrpSpPr>
        <p:grpSpPr>
          <a:xfrm>
            <a:off x="3020033" y="4864153"/>
            <a:ext cx="586702" cy="586779"/>
            <a:chOff x="6507253" y="3795942"/>
            <a:chExt cx="440084" cy="440084"/>
          </a:xfrm>
        </p:grpSpPr>
        <p:sp>
          <p:nvSpPr>
            <p:cNvPr id="164" name="椭圆 163"/>
            <p:cNvSpPr/>
            <p:nvPr/>
          </p:nvSpPr>
          <p:spPr>
            <a:xfrm>
              <a:off x="6507253" y="3795942"/>
              <a:ext cx="440084" cy="440084"/>
            </a:xfrm>
            <a:prstGeom prst="ellipse">
              <a:avLst/>
            </a:prstGeom>
            <a:solidFill>
              <a:schemeClr val="accent4"/>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5" name="组合 164"/>
            <p:cNvGrpSpPr/>
            <p:nvPr/>
          </p:nvGrpSpPr>
          <p:grpSpPr>
            <a:xfrm>
              <a:off x="6657484" y="3906252"/>
              <a:ext cx="139623" cy="219466"/>
              <a:chOff x="6694488" y="6135688"/>
              <a:chExt cx="541338" cy="850900"/>
            </a:xfrm>
          </p:grpSpPr>
          <p:sp>
            <p:nvSpPr>
              <p:cNvPr id="166" name="Freeform 33"/>
              <p:cNvSpPr/>
              <p:nvPr/>
            </p:nvSpPr>
            <p:spPr bwMode="auto">
              <a:xfrm>
                <a:off x="6723063" y="6188075"/>
                <a:ext cx="482600" cy="742950"/>
              </a:xfrm>
              <a:custGeom>
                <a:avLst/>
                <a:gdLst>
                  <a:gd name="T0" fmla="*/ 304 w 304"/>
                  <a:gd name="T1" fmla="*/ 0 h 468"/>
                  <a:gd name="T2" fmla="*/ 0 w 304"/>
                  <a:gd name="T3" fmla="*/ 86 h 468"/>
                  <a:gd name="T4" fmla="*/ 1 w 304"/>
                  <a:gd name="T5" fmla="*/ 98 h 468"/>
                  <a:gd name="T6" fmla="*/ 4 w 304"/>
                  <a:gd name="T7" fmla="*/ 120 h 468"/>
                  <a:gd name="T8" fmla="*/ 11 w 304"/>
                  <a:gd name="T9" fmla="*/ 142 h 468"/>
                  <a:gd name="T10" fmla="*/ 21 w 304"/>
                  <a:gd name="T11" fmla="*/ 162 h 468"/>
                  <a:gd name="T12" fmla="*/ 34 w 304"/>
                  <a:gd name="T13" fmla="*/ 180 h 468"/>
                  <a:gd name="T14" fmla="*/ 49 w 304"/>
                  <a:gd name="T15" fmla="*/ 197 h 468"/>
                  <a:gd name="T16" fmla="*/ 66 w 304"/>
                  <a:gd name="T17" fmla="*/ 210 h 468"/>
                  <a:gd name="T18" fmla="*/ 85 w 304"/>
                  <a:gd name="T19" fmla="*/ 222 h 468"/>
                  <a:gd name="T20" fmla="*/ 95 w 304"/>
                  <a:gd name="T21" fmla="*/ 226 h 468"/>
                  <a:gd name="T22" fmla="*/ 75 w 304"/>
                  <a:gd name="T23" fmla="*/ 236 h 468"/>
                  <a:gd name="T24" fmla="*/ 57 w 304"/>
                  <a:gd name="T25" fmla="*/ 249 h 468"/>
                  <a:gd name="T26" fmla="*/ 41 w 304"/>
                  <a:gd name="T27" fmla="*/ 264 h 468"/>
                  <a:gd name="T28" fmla="*/ 27 w 304"/>
                  <a:gd name="T29" fmla="*/ 282 h 468"/>
                  <a:gd name="T30" fmla="*/ 16 w 304"/>
                  <a:gd name="T31" fmla="*/ 301 h 468"/>
                  <a:gd name="T32" fmla="*/ 7 w 304"/>
                  <a:gd name="T33" fmla="*/ 322 h 468"/>
                  <a:gd name="T34" fmla="*/ 2 w 304"/>
                  <a:gd name="T35" fmla="*/ 344 h 468"/>
                  <a:gd name="T36" fmla="*/ 0 w 304"/>
                  <a:gd name="T37" fmla="*/ 368 h 468"/>
                  <a:gd name="T38" fmla="*/ 304 w 304"/>
                  <a:gd name="T39" fmla="*/ 468 h 468"/>
                  <a:gd name="T40" fmla="*/ 304 w 304"/>
                  <a:gd name="T41" fmla="*/ 368 h 468"/>
                  <a:gd name="T42" fmla="*/ 302 w 304"/>
                  <a:gd name="T43" fmla="*/ 344 h 468"/>
                  <a:gd name="T44" fmla="*/ 297 w 304"/>
                  <a:gd name="T45" fmla="*/ 322 h 468"/>
                  <a:gd name="T46" fmla="*/ 289 w 304"/>
                  <a:gd name="T47" fmla="*/ 301 h 468"/>
                  <a:gd name="T48" fmla="*/ 277 w 304"/>
                  <a:gd name="T49" fmla="*/ 282 h 468"/>
                  <a:gd name="T50" fmla="*/ 264 w 304"/>
                  <a:gd name="T51" fmla="*/ 264 h 468"/>
                  <a:gd name="T52" fmla="*/ 247 w 304"/>
                  <a:gd name="T53" fmla="*/ 249 h 468"/>
                  <a:gd name="T54" fmla="*/ 229 w 304"/>
                  <a:gd name="T55" fmla="*/ 236 h 468"/>
                  <a:gd name="T56" fmla="*/ 209 w 304"/>
                  <a:gd name="T57" fmla="*/ 226 h 468"/>
                  <a:gd name="T58" fmla="*/ 219 w 304"/>
                  <a:gd name="T59" fmla="*/ 222 h 468"/>
                  <a:gd name="T60" fmla="*/ 238 w 304"/>
                  <a:gd name="T61" fmla="*/ 210 h 468"/>
                  <a:gd name="T62" fmla="*/ 256 w 304"/>
                  <a:gd name="T63" fmla="*/ 197 h 468"/>
                  <a:gd name="T64" fmla="*/ 271 w 304"/>
                  <a:gd name="T65" fmla="*/ 180 h 468"/>
                  <a:gd name="T66" fmla="*/ 283 w 304"/>
                  <a:gd name="T67" fmla="*/ 162 h 468"/>
                  <a:gd name="T68" fmla="*/ 293 w 304"/>
                  <a:gd name="T69" fmla="*/ 142 h 468"/>
                  <a:gd name="T70" fmla="*/ 300 w 304"/>
                  <a:gd name="T71" fmla="*/ 120 h 468"/>
                  <a:gd name="T72" fmla="*/ 304 w 304"/>
                  <a:gd name="T73" fmla="*/ 98 h 468"/>
                  <a:gd name="T74" fmla="*/ 304 w 304"/>
                  <a:gd name="T75" fmla="*/ 8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68">
                    <a:moveTo>
                      <a:pt x="304" y="86"/>
                    </a:moveTo>
                    <a:lnTo>
                      <a:pt x="304" y="0"/>
                    </a:lnTo>
                    <a:lnTo>
                      <a:pt x="0" y="0"/>
                    </a:lnTo>
                    <a:lnTo>
                      <a:pt x="0" y="86"/>
                    </a:lnTo>
                    <a:lnTo>
                      <a:pt x="0" y="86"/>
                    </a:lnTo>
                    <a:lnTo>
                      <a:pt x="1" y="98"/>
                    </a:lnTo>
                    <a:lnTo>
                      <a:pt x="2" y="109"/>
                    </a:lnTo>
                    <a:lnTo>
                      <a:pt x="4" y="120"/>
                    </a:lnTo>
                    <a:lnTo>
                      <a:pt x="7" y="131"/>
                    </a:lnTo>
                    <a:lnTo>
                      <a:pt x="11" y="142"/>
                    </a:lnTo>
                    <a:lnTo>
                      <a:pt x="16" y="152"/>
                    </a:lnTo>
                    <a:lnTo>
                      <a:pt x="21" y="162"/>
                    </a:lnTo>
                    <a:lnTo>
                      <a:pt x="27" y="172"/>
                    </a:lnTo>
                    <a:lnTo>
                      <a:pt x="34" y="180"/>
                    </a:lnTo>
                    <a:lnTo>
                      <a:pt x="41" y="189"/>
                    </a:lnTo>
                    <a:lnTo>
                      <a:pt x="49" y="197"/>
                    </a:lnTo>
                    <a:lnTo>
                      <a:pt x="57" y="204"/>
                    </a:lnTo>
                    <a:lnTo>
                      <a:pt x="66" y="210"/>
                    </a:lnTo>
                    <a:lnTo>
                      <a:pt x="75" y="216"/>
                    </a:lnTo>
                    <a:lnTo>
                      <a:pt x="85" y="222"/>
                    </a:lnTo>
                    <a:lnTo>
                      <a:pt x="95" y="226"/>
                    </a:lnTo>
                    <a:lnTo>
                      <a:pt x="95" y="226"/>
                    </a:lnTo>
                    <a:lnTo>
                      <a:pt x="85" y="231"/>
                    </a:lnTo>
                    <a:lnTo>
                      <a:pt x="75" y="236"/>
                    </a:lnTo>
                    <a:lnTo>
                      <a:pt x="66" y="242"/>
                    </a:lnTo>
                    <a:lnTo>
                      <a:pt x="57" y="249"/>
                    </a:lnTo>
                    <a:lnTo>
                      <a:pt x="49" y="256"/>
                    </a:lnTo>
                    <a:lnTo>
                      <a:pt x="41" y="264"/>
                    </a:lnTo>
                    <a:lnTo>
                      <a:pt x="34" y="272"/>
                    </a:lnTo>
                    <a:lnTo>
                      <a:pt x="27" y="282"/>
                    </a:lnTo>
                    <a:lnTo>
                      <a:pt x="21" y="291"/>
                    </a:lnTo>
                    <a:lnTo>
                      <a:pt x="16" y="301"/>
                    </a:lnTo>
                    <a:lnTo>
                      <a:pt x="11" y="312"/>
                    </a:lnTo>
                    <a:lnTo>
                      <a:pt x="7" y="322"/>
                    </a:lnTo>
                    <a:lnTo>
                      <a:pt x="4" y="333"/>
                    </a:lnTo>
                    <a:lnTo>
                      <a:pt x="2" y="344"/>
                    </a:lnTo>
                    <a:lnTo>
                      <a:pt x="1" y="356"/>
                    </a:lnTo>
                    <a:lnTo>
                      <a:pt x="0" y="368"/>
                    </a:lnTo>
                    <a:lnTo>
                      <a:pt x="0" y="468"/>
                    </a:lnTo>
                    <a:lnTo>
                      <a:pt x="304" y="468"/>
                    </a:lnTo>
                    <a:lnTo>
                      <a:pt x="304" y="368"/>
                    </a:lnTo>
                    <a:lnTo>
                      <a:pt x="304" y="368"/>
                    </a:lnTo>
                    <a:lnTo>
                      <a:pt x="304" y="356"/>
                    </a:lnTo>
                    <a:lnTo>
                      <a:pt x="302" y="344"/>
                    </a:lnTo>
                    <a:lnTo>
                      <a:pt x="300" y="333"/>
                    </a:lnTo>
                    <a:lnTo>
                      <a:pt x="297" y="322"/>
                    </a:lnTo>
                    <a:lnTo>
                      <a:pt x="293" y="312"/>
                    </a:lnTo>
                    <a:lnTo>
                      <a:pt x="289" y="301"/>
                    </a:lnTo>
                    <a:lnTo>
                      <a:pt x="283" y="291"/>
                    </a:lnTo>
                    <a:lnTo>
                      <a:pt x="277" y="282"/>
                    </a:lnTo>
                    <a:lnTo>
                      <a:pt x="271" y="272"/>
                    </a:lnTo>
                    <a:lnTo>
                      <a:pt x="264" y="264"/>
                    </a:lnTo>
                    <a:lnTo>
                      <a:pt x="256" y="256"/>
                    </a:lnTo>
                    <a:lnTo>
                      <a:pt x="247" y="249"/>
                    </a:lnTo>
                    <a:lnTo>
                      <a:pt x="238" y="242"/>
                    </a:lnTo>
                    <a:lnTo>
                      <a:pt x="229" y="236"/>
                    </a:lnTo>
                    <a:lnTo>
                      <a:pt x="219" y="231"/>
                    </a:lnTo>
                    <a:lnTo>
                      <a:pt x="209" y="226"/>
                    </a:lnTo>
                    <a:lnTo>
                      <a:pt x="209" y="226"/>
                    </a:lnTo>
                    <a:lnTo>
                      <a:pt x="219" y="222"/>
                    </a:lnTo>
                    <a:lnTo>
                      <a:pt x="229" y="216"/>
                    </a:lnTo>
                    <a:lnTo>
                      <a:pt x="238" y="210"/>
                    </a:lnTo>
                    <a:lnTo>
                      <a:pt x="247" y="204"/>
                    </a:lnTo>
                    <a:lnTo>
                      <a:pt x="256" y="197"/>
                    </a:lnTo>
                    <a:lnTo>
                      <a:pt x="264" y="189"/>
                    </a:lnTo>
                    <a:lnTo>
                      <a:pt x="271" y="180"/>
                    </a:lnTo>
                    <a:lnTo>
                      <a:pt x="277" y="172"/>
                    </a:lnTo>
                    <a:lnTo>
                      <a:pt x="283" y="162"/>
                    </a:lnTo>
                    <a:lnTo>
                      <a:pt x="289" y="152"/>
                    </a:lnTo>
                    <a:lnTo>
                      <a:pt x="293" y="142"/>
                    </a:lnTo>
                    <a:lnTo>
                      <a:pt x="297" y="131"/>
                    </a:lnTo>
                    <a:lnTo>
                      <a:pt x="300" y="120"/>
                    </a:lnTo>
                    <a:lnTo>
                      <a:pt x="302" y="109"/>
                    </a:lnTo>
                    <a:lnTo>
                      <a:pt x="304" y="98"/>
                    </a:lnTo>
                    <a:lnTo>
                      <a:pt x="304" y="86"/>
                    </a:lnTo>
                    <a:lnTo>
                      <a:pt x="304" y="8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7" name="Line 34"/>
              <p:cNvSpPr>
                <a:spLocks noChangeShapeType="1"/>
              </p:cNvSpPr>
              <p:nvPr/>
            </p:nvSpPr>
            <p:spPr bwMode="auto">
              <a:xfrm>
                <a:off x="6694488" y="61356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8" name="Line 35"/>
              <p:cNvSpPr>
                <a:spLocks noChangeShapeType="1"/>
              </p:cNvSpPr>
              <p:nvPr/>
            </p:nvSpPr>
            <p:spPr bwMode="auto">
              <a:xfrm>
                <a:off x="6694488" y="69865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9" name="Freeform 36"/>
              <p:cNvSpPr/>
              <p:nvPr/>
            </p:nvSpPr>
            <p:spPr bwMode="auto">
              <a:xfrm>
                <a:off x="6799263" y="6765925"/>
                <a:ext cx="331788" cy="165100"/>
              </a:xfrm>
              <a:custGeom>
                <a:avLst/>
                <a:gdLst>
                  <a:gd name="T0" fmla="*/ 0 w 209"/>
                  <a:gd name="T1" fmla="*/ 104 h 104"/>
                  <a:gd name="T2" fmla="*/ 105 w 209"/>
                  <a:gd name="T3" fmla="*/ 0 h 104"/>
                  <a:gd name="T4" fmla="*/ 209 w 209"/>
                  <a:gd name="T5" fmla="*/ 104 h 104"/>
                  <a:gd name="T6" fmla="*/ 0 w 209"/>
                  <a:gd name="T7" fmla="*/ 104 h 104"/>
                </a:gdLst>
                <a:ahLst/>
                <a:cxnLst>
                  <a:cxn ang="0">
                    <a:pos x="T0" y="T1"/>
                  </a:cxn>
                  <a:cxn ang="0">
                    <a:pos x="T2" y="T3"/>
                  </a:cxn>
                  <a:cxn ang="0">
                    <a:pos x="T4" y="T5"/>
                  </a:cxn>
                  <a:cxn ang="0">
                    <a:pos x="T6" y="T7"/>
                  </a:cxn>
                </a:cxnLst>
                <a:rect l="0" t="0" r="r" b="b"/>
                <a:pathLst>
                  <a:path w="209" h="104">
                    <a:moveTo>
                      <a:pt x="0" y="104"/>
                    </a:moveTo>
                    <a:lnTo>
                      <a:pt x="105" y="0"/>
                    </a:lnTo>
                    <a:lnTo>
                      <a:pt x="209" y="104"/>
                    </a:lnTo>
                    <a:lnTo>
                      <a:pt x="0" y="104"/>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0" name="Freeform 37"/>
              <p:cNvSpPr/>
              <p:nvPr/>
            </p:nvSpPr>
            <p:spPr bwMode="auto">
              <a:xfrm>
                <a:off x="6842125" y="6394450"/>
                <a:ext cx="246063" cy="122238"/>
              </a:xfrm>
              <a:custGeom>
                <a:avLst/>
                <a:gdLst>
                  <a:gd name="T0" fmla="*/ 155 w 155"/>
                  <a:gd name="T1" fmla="*/ 0 h 77"/>
                  <a:gd name="T2" fmla="*/ 78 w 155"/>
                  <a:gd name="T3" fmla="*/ 77 h 77"/>
                  <a:gd name="T4" fmla="*/ 0 w 155"/>
                  <a:gd name="T5" fmla="*/ 0 h 77"/>
                  <a:gd name="T6" fmla="*/ 155 w 155"/>
                  <a:gd name="T7" fmla="*/ 0 h 77"/>
                </a:gdLst>
                <a:ahLst/>
                <a:cxnLst>
                  <a:cxn ang="0">
                    <a:pos x="T0" y="T1"/>
                  </a:cxn>
                  <a:cxn ang="0">
                    <a:pos x="T2" y="T3"/>
                  </a:cxn>
                  <a:cxn ang="0">
                    <a:pos x="T4" y="T5"/>
                  </a:cxn>
                  <a:cxn ang="0">
                    <a:pos x="T6" y="T7"/>
                  </a:cxn>
                </a:cxnLst>
                <a:rect l="0" t="0" r="r" b="b"/>
                <a:pathLst>
                  <a:path w="155" h="77">
                    <a:moveTo>
                      <a:pt x="155" y="0"/>
                    </a:moveTo>
                    <a:lnTo>
                      <a:pt x="78" y="77"/>
                    </a:lnTo>
                    <a:lnTo>
                      <a:pt x="0" y="0"/>
                    </a:lnTo>
                    <a:lnTo>
                      <a:pt x="155"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1" name="Line 38"/>
              <p:cNvSpPr>
                <a:spLocks noChangeShapeType="1"/>
              </p:cNvSpPr>
              <p:nvPr/>
            </p:nvSpPr>
            <p:spPr bwMode="auto">
              <a:xfrm>
                <a:off x="6965950" y="655955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2" name="Line 39"/>
              <p:cNvSpPr>
                <a:spLocks noChangeShapeType="1"/>
              </p:cNvSpPr>
              <p:nvPr/>
            </p:nvSpPr>
            <p:spPr bwMode="auto">
              <a:xfrm>
                <a:off x="6965950" y="6640513"/>
                <a:ext cx="0" cy="412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3" name="Line 40"/>
              <p:cNvSpPr>
                <a:spLocks noChangeShapeType="1"/>
              </p:cNvSpPr>
              <p:nvPr/>
            </p:nvSpPr>
            <p:spPr bwMode="auto">
              <a:xfrm>
                <a:off x="6965950" y="671830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74" name="组合 173"/>
          <p:cNvGrpSpPr/>
          <p:nvPr/>
        </p:nvGrpSpPr>
        <p:grpSpPr>
          <a:xfrm>
            <a:off x="6622570" y="3727730"/>
            <a:ext cx="1408234" cy="1214153"/>
            <a:chOff x="4966978" y="2800749"/>
            <a:chExt cx="1056313" cy="910615"/>
          </a:xfrm>
        </p:grpSpPr>
        <p:sp>
          <p:nvSpPr>
            <p:cNvPr id="175" name="六边形 174"/>
            <p:cNvSpPr/>
            <p:nvPr/>
          </p:nvSpPr>
          <p:spPr>
            <a:xfrm>
              <a:off x="4966978" y="2800749"/>
              <a:ext cx="1056313" cy="910615"/>
            </a:xfrm>
            <a:prstGeom prst="hexagon">
              <a:avLst/>
            </a:prstGeom>
            <a:solidFill>
              <a:schemeClr val="accent6"/>
            </a:solidFill>
            <a:ln w="190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6" name="组合 175"/>
            <p:cNvGrpSpPr/>
            <p:nvPr/>
          </p:nvGrpSpPr>
          <p:grpSpPr>
            <a:xfrm>
              <a:off x="5361071" y="3062371"/>
              <a:ext cx="268126" cy="387370"/>
              <a:chOff x="6689725" y="4826000"/>
              <a:chExt cx="588963" cy="850901"/>
            </a:xfrm>
          </p:grpSpPr>
          <p:sp>
            <p:nvSpPr>
              <p:cNvPr id="177"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8"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9"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80" name="组合 179"/>
          <p:cNvGrpSpPr/>
          <p:nvPr/>
        </p:nvGrpSpPr>
        <p:grpSpPr>
          <a:xfrm>
            <a:off x="5391884" y="1665894"/>
            <a:ext cx="1408234" cy="1214153"/>
            <a:chOff x="4043843" y="1254372"/>
            <a:chExt cx="1056313" cy="910615"/>
          </a:xfrm>
        </p:grpSpPr>
        <p:sp>
          <p:nvSpPr>
            <p:cNvPr id="181" name="六边形 180"/>
            <p:cNvSpPr/>
            <p:nvPr/>
          </p:nvSpPr>
          <p:spPr>
            <a:xfrm>
              <a:off x="4043843" y="1254372"/>
              <a:ext cx="1056313" cy="910615"/>
            </a:xfrm>
            <a:prstGeom prst="hexagon">
              <a:avLst/>
            </a:pr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2" name="组合 181"/>
            <p:cNvGrpSpPr/>
            <p:nvPr/>
          </p:nvGrpSpPr>
          <p:grpSpPr>
            <a:xfrm>
              <a:off x="4408666" y="1547255"/>
              <a:ext cx="326666" cy="324848"/>
              <a:chOff x="4083050" y="4826000"/>
              <a:chExt cx="855663" cy="850900"/>
            </a:xfrm>
          </p:grpSpPr>
          <p:sp>
            <p:nvSpPr>
              <p:cNvPr id="183"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4"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5"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86" name="组合 185"/>
          <p:cNvGrpSpPr/>
          <p:nvPr/>
        </p:nvGrpSpPr>
        <p:grpSpPr>
          <a:xfrm>
            <a:off x="4159196" y="2353173"/>
            <a:ext cx="1408234" cy="1214153"/>
            <a:chOff x="3119207" y="1769831"/>
            <a:chExt cx="1056313" cy="910615"/>
          </a:xfrm>
        </p:grpSpPr>
        <p:sp>
          <p:nvSpPr>
            <p:cNvPr id="187" name="六边形 186"/>
            <p:cNvSpPr/>
            <p:nvPr/>
          </p:nvSpPr>
          <p:spPr>
            <a:xfrm>
              <a:off x="3119207" y="1769831"/>
              <a:ext cx="1056313" cy="910615"/>
            </a:xfrm>
            <a:prstGeom prst="hexagon">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8" name="组合 187"/>
            <p:cNvGrpSpPr/>
            <p:nvPr/>
          </p:nvGrpSpPr>
          <p:grpSpPr>
            <a:xfrm>
              <a:off x="3482211" y="2062714"/>
              <a:ext cx="330304" cy="324848"/>
              <a:chOff x="5294313" y="6135688"/>
              <a:chExt cx="865188" cy="850900"/>
            </a:xfrm>
          </p:grpSpPr>
          <p:sp>
            <p:nvSpPr>
              <p:cNvPr id="189"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0"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1"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2"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3"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94" name="组合 193"/>
          <p:cNvGrpSpPr/>
          <p:nvPr/>
        </p:nvGrpSpPr>
        <p:grpSpPr>
          <a:xfrm>
            <a:off x="5391884" y="4415009"/>
            <a:ext cx="1408234" cy="1214153"/>
            <a:chOff x="4043843" y="3316208"/>
            <a:chExt cx="1056313" cy="910615"/>
          </a:xfrm>
        </p:grpSpPr>
        <p:sp>
          <p:nvSpPr>
            <p:cNvPr id="195" name="六边形 194"/>
            <p:cNvSpPr/>
            <p:nvPr/>
          </p:nvSpPr>
          <p:spPr>
            <a:xfrm>
              <a:off x="4043843" y="3316208"/>
              <a:ext cx="1056313" cy="910615"/>
            </a:xfrm>
            <a:prstGeom prst="hexagon">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4417151" y="3609091"/>
              <a:ext cx="309696" cy="324848"/>
              <a:chOff x="2847975" y="6135688"/>
              <a:chExt cx="811213" cy="850900"/>
            </a:xfrm>
          </p:grpSpPr>
          <p:sp>
            <p:nvSpPr>
              <p:cNvPr id="197"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8"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9"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00" name="组合 199"/>
          <p:cNvGrpSpPr/>
          <p:nvPr/>
        </p:nvGrpSpPr>
        <p:grpSpPr>
          <a:xfrm>
            <a:off x="6622570" y="2353173"/>
            <a:ext cx="1408234" cy="1214153"/>
            <a:chOff x="4966978" y="1769831"/>
            <a:chExt cx="1056313" cy="910615"/>
          </a:xfrm>
        </p:grpSpPr>
        <p:sp>
          <p:nvSpPr>
            <p:cNvPr id="201" name="六边形 200"/>
            <p:cNvSpPr/>
            <p:nvPr/>
          </p:nvSpPr>
          <p:spPr>
            <a:xfrm>
              <a:off x="4966978" y="1769831"/>
              <a:ext cx="1056313" cy="910615"/>
            </a:xfrm>
            <a:prstGeom prst="hexagon">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2" name="组合 201"/>
            <p:cNvGrpSpPr/>
            <p:nvPr/>
          </p:nvGrpSpPr>
          <p:grpSpPr>
            <a:xfrm>
              <a:off x="5332407" y="2062714"/>
              <a:ext cx="325454" cy="324848"/>
              <a:chOff x="4064000" y="6135688"/>
              <a:chExt cx="852488" cy="850900"/>
            </a:xfrm>
          </p:grpSpPr>
          <p:sp>
            <p:nvSpPr>
              <p:cNvPr id="203"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4"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5"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6"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7"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8"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9"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0"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1"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2"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3"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14" name="组合 213"/>
          <p:cNvGrpSpPr/>
          <p:nvPr/>
        </p:nvGrpSpPr>
        <p:grpSpPr>
          <a:xfrm>
            <a:off x="4159196" y="3727730"/>
            <a:ext cx="1408234" cy="1214153"/>
            <a:chOff x="3119207" y="2800749"/>
            <a:chExt cx="1056313" cy="910615"/>
          </a:xfrm>
        </p:grpSpPr>
        <p:sp>
          <p:nvSpPr>
            <p:cNvPr id="215" name="六边形 214"/>
            <p:cNvSpPr/>
            <p:nvPr/>
          </p:nvSpPr>
          <p:spPr>
            <a:xfrm>
              <a:off x="3119207" y="2800749"/>
              <a:ext cx="1056313" cy="910615"/>
            </a:xfrm>
            <a:prstGeom prst="hexagon">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6" name="组合 215"/>
            <p:cNvGrpSpPr/>
            <p:nvPr/>
          </p:nvGrpSpPr>
          <p:grpSpPr>
            <a:xfrm>
              <a:off x="3544030" y="3093632"/>
              <a:ext cx="206667" cy="324848"/>
              <a:chOff x="6694488" y="6135688"/>
              <a:chExt cx="541338" cy="850900"/>
            </a:xfrm>
          </p:grpSpPr>
          <p:sp>
            <p:nvSpPr>
              <p:cNvPr id="217" name="Freeform 33"/>
              <p:cNvSpPr/>
              <p:nvPr/>
            </p:nvSpPr>
            <p:spPr bwMode="auto">
              <a:xfrm>
                <a:off x="6723063" y="6188075"/>
                <a:ext cx="482600" cy="742950"/>
              </a:xfrm>
              <a:custGeom>
                <a:avLst/>
                <a:gdLst>
                  <a:gd name="T0" fmla="*/ 304 w 304"/>
                  <a:gd name="T1" fmla="*/ 0 h 468"/>
                  <a:gd name="T2" fmla="*/ 0 w 304"/>
                  <a:gd name="T3" fmla="*/ 86 h 468"/>
                  <a:gd name="T4" fmla="*/ 1 w 304"/>
                  <a:gd name="T5" fmla="*/ 98 h 468"/>
                  <a:gd name="T6" fmla="*/ 4 w 304"/>
                  <a:gd name="T7" fmla="*/ 120 h 468"/>
                  <a:gd name="T8" fmla="*/ 11 w 304"/>
                  <a:gd name="T9" fmla="*/ 142 h 468"/>
                  <a:gd name="T10" fmla="*/ 21 w 304"/>
                  <a:gd name="T11" fmla="*/ 162 h 468"/>
                  <a:gd name="T12" fmla="*/ 34 w 304"/>
                  <a:gd name="T13" fmla="*/ 180 h 468"/>
                  <a:gd name="T14" fmla="*/ 49 w 304"/>
                  <a:gd name="T15" fmla="*/ 197 h 468"/>
                  <a:gd name="T16" fmla="*/ 66 w 304"/>
                  <a:gd name="T17" fmla="*/ 210 h 468"/>
                  <a:gd name="T18" fmla="*/ 85 w 304"/>
                  <a:gd name="T19" fmla="*/ 222 h 468"/>
                  <a:gd name="T20" fmla="*/ 95 w 304"/>
                  <a:gd name="T21" fmla="*/ 226 h 468"/>
                  <a:gd name="T22" fmla="*/ 75 w 304"/>
                  <a:gd name="T23" fmla="*/ 236 h 468"/>
                  <a:gd name="T24" fmla="*/ 57 w 304"/>
                  <a:gd name="T25" fmla="*/ 249 h 468"/>
                  <a:gd name="T26" fmla="*/ 41 w 304"/>
                  <a:gd name="T27" fmla="*/ 264 h 468"/>
                  <a:gd name="T28" fmla="*/ 27 w 304"/>
                  <a:gd name="T29" fmla="*/ 282 h 468"/>
                  <a:gd name="T30" fmla="*/ 16 w 304"/>
                  <a:gd name="T31" fmla="*/ 301 h 468"/>
                  <a:gd name="T32" fmla="*/ 7 w 304"/>
                  <a:gd name="T33" fmla="*/ 322 h 468"/>
                  <a:gd name="T34" fmla="*/ 2 w 304"/>
                  <a:gd name="T35" fmla="*/ 344 h 468"/>
                  <a:gd name="T36" fmla="*/ 0 w 304"/>
                  <a:gd name="T37" fmla="*/ 368 h 468"/>
                  <a:gd name="T38" fmla="*/ 304 w 304"/>
                  <a:gd name="T39" fmla="*/ 468 h 468"/>
                  <a:gd name="T40" fmla="*/ 304 w 304"/>
                  <a:gd name="T41" fmla="*/ 368 h 468"/>
                  <a:gd name="T42" fmla="*/ 302 w 304"/>
                  <a:gd name="T43" fmla="*/ 344 h 468"/>
                  <a:gd name="T44" fmla="*/ 297 w 304"/>
                  <a:gd name="T45" fmla="*/ 322 h 468"/>
                  <a:gd name="T46" fmla="*/ 289 w 304"/>
                  <a:gd name="T47" fmla="*/ 301 h 468"/>
                  <a:gd name="T48" fmla="*/ 277 w 304"/>
                  <a:gd name="T49" fmla="*/ 282 h 468"/>
                  <a:gd name="T50" fmla="*/ 264 w 304"/>
                  <a:gd name="T51" fmla="*/ 264 h 468"/>
                  <a:gd name="T52" fmla="*/ 247 w 304"/>
                  <a:gd name="T53" fmla="*/ 249 h 468"/>
                  <a:gd name="T54" fmla="*/ 229 w 304"/>
                  <a:gd name="T55" fmla="*/ 236 h 468"/>
                  <a:gd name="T56" fmla="*/ 209 w 304"/>
                  <a:gd name="T57" fmla="*/ 226 h 468"/>
                  <a:gd name="T58" fmla="*/ 219 w 304"/>
                  <a:gd name="T59" fmla="*/ 222 h 468"/>
                  <a:gd name="T60" fmla="*/ 238 w 304"/>
                  <a:gd name="T61" fmla="*/ 210 h 468"/>
                  <a:gd name="T62" fmla="*/ 256 w 304"/>
                  <a:gd name="T63" fmla="*/ 197 h 468"/>
                  <a:gd name="T64" fmla="*/ 271 w 304"/>
                  <a:gd name="T65" fmla="*/ 180 h 468"/>
                  <a:gd name="T66" fmla="*/ 283 w 304"/>
                  <a:gd name="T67" fmla="*/ 162 h 468"/>
                  <a:gd name="T68" fmla="*/ 293 w 304"/>
                  <a:gd name="T69" fmla="*/ 142 h 468"/>
                  <a:gd name="T70" fmla="*/ 300 w 304"/>
                  <a:gd name="T71" fmla="*/ 120 h 468"/>
                  <a:gd name="T72" fmla="*/ 304 w 304"/>
                  <a:gd name="T73" fmla="*/ 98 h 468"/>
                  <a:gd name="T74" fmla="*/ 304 w 304"/>
                  <a:gd name="T75" fmla="*/ 8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468">
                    <a:moveTo>
                      <a:pt x="304" y="86"/>
                    </a:moveTo>
                    <a:lnTo>
                      <a:pt x="304" y="0"/>
                    </a:lnTo>
                    <a:lnTo>
                      <a:pt x="0" y="0"/>
                    </a:lnTo>
                    <a:lnTo>
                      <a:pt x="0" y="86"/>
                    </a:lnTo>
                    <a:lnTo>
                      <a:pt x="0" y="86"/>
                    </a:lnTo>
                    <a:lnTo>
                      <a:pt x="1" y="98"/>
                    </a:lnTo>
                    <a:lnTo>
                      <a:pt x="2" y="109"/>
                    </a:lnTo>
                    <a:lnTo>
                      <a:pt x="4" y="120"/>
                    </a:lnTo>
                    <a:lnTo>
                      <a:pt x="7" y="131"/>
                    </a:lnTo>
                    <a:lnTo>
                      <a:pt x="11" y="142"/>
                    </a:lnTo>
                    <a:lnTo>
                      <a:pt x="16" y="152"/>
                    </a:lnTo>
                    <a:lnTo>
                      <a:pt x="21" y="162"/>
                    </a:lnTo>
                    <a:lnTo>
                      <a:pt x="27" y="172"/>
                    </a:lnTo>
                    <a:lnTo>
                      <a:pt x="34" y="180"/>
                    </a:lnTo>
                    <a:lnTo>
                      <a:pt x="41" y="189"/>
                    </a:lnTo>
                    <a:lnTo>
                      <a:pt x="49" y="197"/>
                    </a:lnTo>
                    <a:lnTo>
                      <a:pt x="57" y="204"/>
                    </a:lnTo>
                    <a:lnTo>
                      <a:pt x="66" y="210"/>
                    </a:lnTo>
                    <a:lnTo>
                      <a:pt x="75" y="216"/>
                    </a:lnTo>
                    <a:lnTo>
                      <a:pt x="85" y="222"/>
                    </a:lnTo>
                    <a:lnTo>
                      <a:pt x="95" y="226"/>
                    </a:lnTo>
                    <a:lnTo>
                      <a:pt x="95" y="226"/>
                    </a:lnTo>
                    <a:lnTo>
                      <a:pt x="85" y="231"/>
                    </a:lnTo>
                    <a:lnTo>
                      <a:pt x="75" y="236"/>
                    </a:lnTo>
                    <a:lnTo>
                      <a:pt x="66" y="242"/>
                    </a:lnTo>
                    <a:lnTo>
                      <a:pt x="57" y="249"/>
                    </a:lnTo>
                    <a:lnTo>
                      <a:pt x="49" y="256"/>
                    </a:lnTo>
                    <a:lnTo>
                      <a:pt x="41" y="264"/>
                    </a:lnTo>
                    <a:lnTo>
                      <a:pt x="34" y="272"/>
                    </a:lnTo>
                    <a:lnTo>
                      <a:pt x="27" y="282"/>
                    </a:lnTo>
                    <a:lnTo>
                      <a:pt x="21" y="291"/>
                    </a:lnTo>
                    <a:lnTo>
                      <a:pt x="16" y="301"/>
                    </a:lnTo>
                    <a:lnTo>
                      <a:pt x="11" y="312"/>
                    </a:lnTo>
                    <a:lnTo>
                      <a:pt x="7" y="322"/>
                    </a:lnTo>
                    <a:lnTo>
                      <a:pt x="4" y="333"/>
                    </a:lnTo>
                    <a:lnTo>
                      <a:pt x="2" y="344"/>
                    </a:lnTo>
                    <a:lnTo>
                      <a:pt x="1" y="356"/>
                    </a:lnTo>
                    <a:lnTo>
                      <a:pt x="0" y="368"/>
                    </a:lnTo>
                    <a:lnTo>
                      <a:pt x="0" y="468"/>
                    </a:lnTo>
                    <a:lnTo>
                      <a:pt x="304" y="468"/>
                    </a:lnTo>
                    <a:lnTo>
                      <a:pt x="304" y="368"/>
                    </a:lnTo>
                    <a:lnTo>
                      <a:pt x="304" y="368"/>
                    </a:lnTo>
                    <a:lnTo>
                      <a:pt x="304" y="356"/>
                    </a:lnTo>
                    <a:lnTo>
                      <a:pt x="302" y="344"/>
                    </a:lnTo>
                    <a:lnTo>
                      <a:pt x="300" y="333"/>
                    </a:lnTo>
                    <a:lnTo>
                      <a:pt x="297" y="322"/>
                    </a:lnTo>
                    <a:lnTo>
                      <a:pt x="293" y="312"/>
                    </a:lnTo>
                    <a:lnTo>
                      <a:pt x="289" y="301"/>
                    </a:lnTo>
                    <a:lnTo>
                      <a:pt x="283" y="291"/>
                    </a:lnTo>
                    <a:lnTo>
                      <a:pt x="277" y="282"/>
                    </a:lnTo>
                    <a:lnTo>
                      <a:pt x="271" y="272"/>
                    </a:lnTo>
                    <a:lnTo>
                      <a:pt x="264" y="264"/>
                    </a:lnTo>
                    <a:lnTo>
                      <a:pt x="256" y="256"/>
                    </a:lnTo>
                    <a:lnTo>
                      <a:pt x="247" y="249"/>
                    </a:lnTo>
                    <a:lnTo>
                      <a:pt x="238" y="242"/>
                    </a:lnTo>
                    <a:lnTo>
                      <a:pt x="229" y="236"/>
                    </a:lnTo>
                    <a:lnTo>
                      <a:pt x="219" y="231"/>
                    </a:lnTo>
                    <a:lnTo>
                      <a:pt x="209" y="226"/>
                    </a:lnTo>
                    <a:lnTo>
                      <a:pt x="209" y="226"/>
                    </a:lnTo>
                    <a:lnTo>
                      <a:pt x="219" y="222"/>
                    </a:lnTo>
                    <a:lnTo>
                      <a:pt x="229" y="216"/>
                    </a:lnTo>
                    <a:lnTo>
                      <a:pt x="238" y="210"/>
                    </a:lnTo>
                    <a:lnTo>
                      <a:pt x="247" y="204"/>
                    </a:lnTo>
                    <a:lnTo>
                      <a:pt x="256" y="197"/>
                    </a:lnTo>
                    <a:lnTo>
                      <a:pt x="264" y="189"/>
                    </a:lnTo>
                    <a:lnTo>
                      <a:pt x="271" y="180"/>
                    </a:lnTo>
                    <a:lnTo>
                      <a:pt x="277" y="172"/>
                    </a:lnTo>
                    <a:lnTo>
                      <a:pt x="283" y="162"/>
                    </a:lnTo>
                    <a:lnTo>
                      <a:pt x="289" y="152"/>
                    </a:lnTo>
                    <a:lnTo>
                      <a:pt x="293" y="142"/>
                    </a:lnTo>
                    <a:lnTo>
                      <a:pt x="297" y="131"/>
                    </a:lnTo>
                    <a:lnTo>
                      <a:pt x="300" y="120"/>
                    </a:lnTo>
                    <a:lnTo>
                      <a:pt x="302" y="109"/>
                    </a:lnTo>
                    <a:lnTo>
                      <a:pt x="304" y="98"/>
                    </a:lnTo>
                    <a:lnTo>
                      <a:pt x="304" y="86"/>
                    </a:lnTo>
                    <a:lnTo>
                      <a:pt x="304" y="8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8" name="Line 34"/>
              <p:cNvSpPr>
                <a:spLocks noChangeShapeType="1"/>
              </p:cNvSpPr>
              <p:nvPr/>
            </p:nvSpPr>
            <p:spPr bwMode="auto">
              <a:xfrm>
                <a:off x="6694488" y="61356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9" name="Line 35"/>
              <p:cNvSpPr>
                <a:spLocks noChangeShapeType="1"/>
              </p:cNvSpPr>
              <p:nvPr/>
            </p:nvSpPr>
            <p:spPr bwMode="auto">
              <a:xfrm>
                <a:off x="6694488" y="6986588"/>
                <a:ext cx="541338"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0" name="Freeform 36"/>
              <p:cNvSpPr/>
              <p:nvPr/>
            </p:nvSpPr>
            <p:spPr bwMode="auto">
              <a:xfrm>
                <a:off x="6799263" y="6765925"/>
                <a:ext cx="331788" cy="165100"/>
              </a:xfrm>
              <a:custGeom>
                <a:avLst/>
                <a:gdLst>
                  <a:gd name="T0" fmla="*/ 0 w 209"/>
                  <a:gd name="T1" fmla="*/ 104 h 104"/>
                  <a:gd name="T2" fmla="*/ 105 w 209"/>
                  <a:gd name="T3" fmla="*/ 0 h 104"/>
                  <a:gd name="T4" fmla="*/ 209 w 209"/>
                  <a:gd name="T5" fmla="*/ 104 h 104"/>
                  <a:gd name="T6" fmla="*/ 0 w 209"/>
                  <a:gd name="T7" fmla="*/ 104 h 104"/>
                </a:gdLst>
                <a:ahLst/>
                <a:cxnLst>
                  <a:cxn ang="0">
                    <a:pos x="T0" y="T1"/>
                  </a:cxn>
                  <a:cxn ang="0">
                    <a:pos x="T2" y="T3"/>
                  </a:cxn>
                  <a:cxn ang="0">
                    <a:pos x="T4" y="T5"/>
                  </a:cxn>
                  <a:cxn ang="0">
                    <a:pos x="T6" y="T7"/>
                  </a:cxn>
                </a:cxnLst>
                <a:rect l="0" t="0" r="r" b="b"/>
                <a:pathLst>
                  <a:path w="209" h="104">
                    <a:moveTo>
                      <a:pt x="0" y="104"/>
                    </a:moveTo>
                    <a:lnTo>
                      <a:pt x="105" y="0"/>
                    </a:lnTo>
                    <a:lnTo>
                      <a:pt x="209" y="104"/>
                    </a:lnTo>
                    <a:lnTo>
                      <a:pt x="0" y="104"/>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1" name="Freeform 37"/>
              <p:cNvSpPr/>
              <p:nvPr/>
            </p:nvSpPr>
            <p:spPr bwMode="auto">
              <a:xfrm>
                <a:off x="6842125" y="6394450"/>
                <a:ext cx="246063" cy="122238"/>
              </a:xfrm>
              <a:custGeom>
                <a:avLst/>
                <a:gdLst>
                  <a:gd name="T0" fmla="*/ 155 w 155"/>
                  <a:gd name="T1" fmla="*/ 0 h 77"/>
                  <a:gd name="T2" fmla="*/ 78 w 155"/>
                  <a:gd name="T3" fmla="*/ 77 h 77"/>
                  <a:gd name="T4" fmla="*/ 0 w 155"/>
                  <a:gd name="T5" fmla="*/ 0 h 77"/>
                  <a:gd name="T6" fmla="*/ 155 w 155"/>
                  <a:gd name="T7" fmla="*/ 0 h 77"/>
                </a:gdLst>
                <a:ahLst/>
                <a:cxnLst>
                  <a:cxn ang="0">
                    <a:pos x="T0" y="T1"/>
                  </a:cxn>
                  <a:cxn ang="0">
                    <a:pos x="T2" y="T3"/>
                  </a:cxn>
                  <a:cxn ang="0">
                    <a:pos x="T4" y="T5"/>
                  </a:cxn>
                  <a:cxn ang="0">
                    <a:pos x="T6" y="T7"/>
                  </a:cxn>
                </a:cxnLst>
                <a:rect l="0" t="0" r="r" b="b"/>
                <a:pathLst>
                  <a:path w="155" h="77">
                    <a:moveTo>
                      <a:pt x="155" y="0"/>
                    </a:moveTo>
                    <a:lnTo>
                      <a:pt x="78" y="77"/>
                    </a:lnTo>
                    <a:lnTo>
                      <a:pt x="0" y="0"/>
                    </a:lnTo>
                    <a:lnTo>
                      <a:pt x="155"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2" name="Line 38"/>
              <p:cNvSpPr>
                <a:spLocks noChangeShapeType="1"/>
              </p:cNvSpPr>
              <p:nvPr/>
            </p:nvSpPr>
            <p:spPr bwMode="auto">
              <a:xfrm>
                <a:off x="6965950" y="655955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3" name="Line 39"/>
              <p:cNvSpPr>
                <a:spLocks noChangeShapeType="1"/>
              </p:cNvSpPr>
              <p:nvPr/>
            </p:nvSpPr>
            <p:spPr bwMode="auto">
              <a:xfrm>
                <a:off x="6965950" y="6640513"/>
                <a:ext cx="0" cy="412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4" name="Line 40"/>
              <p:cNvSpPr>
                <a:spLocks noChangeShapeType="1"/>
              </p:cNvSpPr>
              <p:nvPr/>
            </p:nvSpPr>
            <p:spPr bwMode="auto">
              <a:xfrm>
                <a:off x="6965950" y="6718300"/>
                <a:ext cx="0" cy="428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300" fill="hold"/>
                                        <p:tgtEl>
                                          <p:spTgt spid="83"/>
                                        </p:tgtEl>
                                        <p:attrNameLst>
                                          <p:attrName>ppt_w</p:attrName>
                                        </p:attrNameLst>
                                      </p:cBhvr>
                                      <p:tavLst>
                                        <p:tav tm="0">
                                          <p:val>
                                            <p:fltVal val="0"/>
                                          </p:val>
                                        </p:tav>
                                        <p:tav tm="100000">
                                          <p:val>
                                            <p:strVal val="#ppt_w"/>
                                          </p:val>
                                        </p:tav>
                                      </p:tavLst>
                                    </p:anim>
                                    <p:anim calcmode="lin" valueType="num">
                                      <p:cBhvr>
                                        <p:cTn id="8" dur="300" fill="hold"/>
                                        <p:tgtEl>
                                          <p:spTgt spid="83"/>
                                        </p:tgtEl>
                                        <p:attrNameLst>
                                          <p:attrName>ppt_h</p:attrName>
                                        </p:attrNameLst>
                                      </p:cBhvr>
                                      <p:tavLst>
                                        <p:tav tm="0">
                                          <p:val>
                                            <p:fltVal val="0"/>
                                          </p:val>
                                        </p:tav>
                                        <p:tav tm="100000">
                                          <p:val>
                                            <p:strVal val="#ppt_h"/>
                                          </p:val>
                                        </p:tav>
                                      </p:tavLst>
                                    </p:anim>
                                    <p:animEffect transition="in" filter="fade">
                                      <p:cBhvr>
                                        <p:cTn id="9" dur="300"/>
                                        <p:tgtEl>
                                          <p:spTgt spid="8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0"/>
                                        </p:tgtEl>
                                        <p:attrNameLst>
                                          <p:attrName>style.visibility</p:attrName>
                                        </p:attrNameLst>
                                      </p:cBhvr>
                                      <p:to>
                                        <p:strVal val="visible"/>
                                      </p:to>
                                    </p:set>
                                    <p:anim calcmode="lin" valueType="num">
                                      <p:cBhvr>
                                        <p:cTn id="13" dur="300" fill="hold"/>
                                        <p:tgtEl>
                                          <p:spTgt spid="180"/>
                                        </p:tgtEl>
                                        <p:attrNameLst>
                                          <p:attrName>ppt_w</p:attrName>
                                        </p:attrNameLst>
                                      </p:cBhvr>
                                      <p:tavLst>
                                        <p:tav tm="0">
                                          <p:val>
                                            <p:fltVal val="0"/>
                                          </p:val>
                                        </p:tav>
                                        <p:tav tm="100000">
                                          <p:val>
                                            <p:strVal val="#ppt_w"/>
                                          </p:val>
                                        </p:tav>
                                      </p:tavLst>
                                    </p:anim>
                                    <p:anim calcmode="lin" valueType="num">
                                      <p:cBhvr>
                                        <p:cTn id="14" dur="300" fill="hold"/>
                                        <p:tgtEl>
                                          <p:spTgt spid="180"/>
                                        </p:tgtEl>
                                        <p:attrNameLst>
                                          <p:attrName>ppt_h</p:attrName>
                                        </p:attrNameLst>
                                      </p:cBhvr>
                                      <p:tavLst>
                                        <p:tav tm="0">
                                          <p:val>
                                            <p:fltVal val="0"/>
                                          </p:val>
                                        </p:tav>
                                        <p:tav tm="100000">
                                          <p:val>
                                            <p:strVal val="#ppt_h"/>
                                          </p:val>
                                        </p:tav>
                                      </p:tavLst>
                                    </p:anim>
                                    <p:animEffect transition="in" filter="fade">
                                      <p:cBhvr>
                                        <p:cTn id="15" dur="300"/>
                                        <p:tgtEl>
                                          <p:spTgt spid="18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0"/>
                                        </p:tgtEl>
                                        <p:attrNameLst>
                                          <p:attrName>style.visibility</p:attrName>
                                        </p:attrNameLst>
                                      </p:cBhvr>
                                      <p:to>
                                        <p:strVal val="visible"/>
                                      </p:to>
                                    </p:set>
                                    <p:anim calcmode="lin" valueType="num">
                                      <p:cBhvr>
                                        <p:cTn id="19" dur="300" fill="hold"/>
                                        <p:tgtEl>
                                          <p:spTgt spid="200"/>
                                        </p:tgtEl>
                                        <p:attrNameLst>
                                          <p:attrName>ppt_w</p:attrName>
                                        </p:attrNameLst>
                                      </p:cBhvr>
                                      <p:tavLst>
                                        <p:tav tm="0">
                                          <p:val>
                                            <p:fltVal val="0"/>
                                          </p:val>
                                        </p:tav>
                                        <p:tav tm="100000">
                                          <p:val>
                                            <p:strVal val="#ppt_w"/>
                                          </p:val>
                                        </p:tav>
                                      </p:tavLst>
                                    </p:anim>
                                    <p:anim calcmode="lin" valueType="num">
                                      <p:cBhvr>
                                        <p:cTn id="20" dur="300" fill="hold"/>
                                        <p:tgtEl>
                                          <p:spTgt spid="200"/>
                                        </p:tgtEl>
                                        <p:attrNameLst>
                                          <p:attrName>ppt_h</p:attrName>
                                        </p:attrNameLst>
                                      </p:cBhvr>
                                      <p:tavLst>
                                        <p:tav tm="0">
                                          <p:val>
                                            <p:fltVal val="0"/>
                                          </p:val>
                                        </p:tav>
                                        <p:tav tm="100000">
                                          <p:val>
                                            <p:strVal val="#ppt_h"/>
                                          </p:val>
                                        </p:tav>
                                      </p:tavLst>
                                    </p:anim>
                                    <p:animEffect transition="in" filter="fade">
                                      <p:cBhvr>
                                        <p:cTn id="21" dur="300"/>
                                        <p:tgtEl>
                                          <p:spTgt spid="20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4"/>
                                        </p:tgtEl>
                                        <p:attrNameLst>
                                          <p:attrName>style.visibility</p:attrName>
                                        </p:attrNameLst>
                                      </p:cBhvr>
                                      <p:to>
                                        <p:strVal val="visible"/>
                                      </p:to>
                                    </p:set>
                                    <p:anim calcmode="lin" valueType="num">
                                      <p:cBhvr>
                                        <p:cTn id="25" dur="300" fill="hold"/>
                                        <p:tgtEl>
                                          <p:spTgt spid="174"/>
                                        </p:tgtEl>
                                        <p:attrNameLst>
                                          <p:attrName>ppt_w</p:attrName>
                                        </p:attrNameLst>
                                      </p:cBhvr>
                                      <p:tavLst>
                                        <p:tav tm="0">
                                          <p:val>
                                            <p:fltVal val="0"/>
                                          </p:val>
                                        </p:tav>
                                        <p:tav tm="100000">
                                          <p:val>
                                            <p:strVal val="#ppt_w"/>
                                          </p:val>
                                        </p:tav>
                                      </p:tavLst>
                                    </p:anim>
                                    <p:anim calcmode="lin" valueType="num">
                                      <p:cBhvr>
                                        <p:cTn id="26" dur="300" fill="hold"/>
                                        <p:tgtEl>
                                          <p:spTgt spid="174"/>
                                        </p:tgtEl>
                                        <p:attrNameLst>
                                          <p:attrName>ppt_h</p:attrName>
                                        </p:attrNameLst>
                                      </p:cBhvr>
                                      <p:tavLst>
                                        <p:tav tm="0">
                                          <p:val>
                                            <p:fltVal val="0"/>
                                          </p:val>
                                        </p:tav>
                                        <p:tav tm="100000">
                                          <p:val>
                                            <p:strVal val="#ppt_h"/>
                                          </p:val>
                                        </p:tav>
                                      </p:tavLst>
                                    </p:anim>
                                    <p:animEffect transition="in" filter="fade">
                                      <p:cBhvr>
                                        <p:cTn id="27" dur="300"/>
                                        <p:tgtEl>
                                          <p:spTgt spid="17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94"/>
                                        </p:tgtEl>
                                        <p:attrNameLst>
                                          <p:attrName>style.visibility</p:attrName>
                                        </p:attrNameLst>
                                      </p:cBhvr>
                                      <p:to>
                                        <p:strVal val="visible"/>
                                      </p:to>
                                    </p:set>
                                    <p:anim calcmode="lin" valueType="num">
                                      <p:cBhvr>
                                        <p:cTn id="31" dur="300" fill="hold"/>
                                        <p:tgtEl>
                                          <p:spTgt spid="194"/>
                                        </p:tgtEl>
                                        <p:attrNameLst>
                                          <p:attrName>ppt_w</p:attrName>
                                        </p:attrNameLst>
                                      </p:cBhvr>
                                      <p:tavLst>
                                        <p:tav tm="0">
                                          <p:val>
                                            <p:fltVal val="0"/>
                                          </p:val>
                                        </p:tav>
                                        <p:tav tm="100000">
                                          <p:val>
                                            <p:strVal val="#ppt_w"/>
                                          </p:val>
                                        </p:tav>
                                      </p:tavLst>
                                    </p:anim>
                                    <p:anim calcmode="lin" valueType="num">
                                      <p:cBhvr>
                                        <p:cTn id="32" dur="300" fill="hold"/>
                                        <p:tgtEl>
                                          <p:spTgt spid="194"/>
                                        </p:tgtEl>
                                        <p:attrNameLst>
                                          <p:attrName>ppt_h</p:attrName>
                                        </p:attrNameLst>
                                      </p:cBhvr>
                                      <p:tavLst>
                                        <p:tav tm="0">
                                          <p:val>
                                            <p:fltVal val="0"/>
                                          </p:val>
                                        </p:tav>
                                        <p:tav tm="100000">
                                          <p:val>
                                            <p:strVal val="#ppt_h"/>
                                          </p:val>
                                        </p:tav>
                                      </p:tavLst>
                                    </p:anim>
                                    <p:animEffect transition="in" filter="fade">
                                      <p:cBhvr>
                                        <p:cTn id="33" dur="300"/>
                                        <p:tgtEl>
                                          <p:spTgt spid="194"/>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14"/>
                                        </p:tgtEl>
                                        <p:attrNameLst>
                                          <p:attrName>style.visibility</p:attrName>
                                        </p:attrNameLst>
                                      </p:cBhvr>
                                      <p:to>
                                        <p:strVal val="visible"/>
                                      </p:to>
                                    </p:set>
                                    <p:anim calcmode="lin" valueType="num">
                                      <p:cBhvr>
                                        <p:cTn id="37" dur="300" fill="hold"/>
                                        <p:tgtEl>
                                          <p:spTgt spid="214"/>
                                        </p:tgtEl>
                                        <p:attrNameLst>
                                          <p:attrName>ppt_w</p:attrName>
                                        </p:attrNameLst>
                                      </p:cBhvr>
                                      <p:tavLst>
                                        <p:tav tm="0">
                                          <p:val>
                                            <p:fltVal val="0"/>
                                          </p:val>
                                        </p:tav>
                                        <p:tav tm="100000">
                                          <p:val>
                                            <p:strVal val="#ppt_w"/>
                                          </p:val>
                                        </p:tav>
                                      </p:tavLst>
                                    </p:anim>
                                    <p:anim calcmode="lin" valueType="num">
                                      <p:cBhvr>
                                        <p:cTn id="38" dur="300" fill="hold"/>
                                        <p:tgtEl>
                                          <p:spTgt spid="214"/>
                                        </p:tgtEl>
                                        <p:attrNameLst>
                                          <p:attrName>ppt_h</p:attrName>
                                        </p:attrNameLst>
                                      </p:cBhvr>
                                      <p:tavLst>
                                        <p:tav tm="0">
                                          <p:val>
                                            <p:fltVal val="0"/>
                                          </p:val>
                                        </p:tav>
                                        <p:tav tm="100000">
                                          <p:val>
                                            <p:strVal val="#ppt_h"/>
                                          </p:val>
                                        </p:tav>
                                      </p:tavLst>
                                    </p:anim>
                                    <p:animEffect transition="in" filter="fade">
                                      <p:cBhvr>
                                        <p:cTn id="39" dur="300"/>
                                        <p:tgtEl>
                                          <p:spTgt spid="214"/>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p:cTn id="43" dur="300" fill="hold"/>
                                        <p:tgtEl>
                                          <p:spTgt spid="186"/>
                                        </p:tgtEl>
                                        <p:attrNameLst>
                                          <p:attrName>ppt_w</p:attrName>
                                        </p:attrNameLst>
                                      </p:cBhvr>
                                      <p:tavLst>
                                        <p:tav tm="0">
                                          <p:val>
                                            <p:fltVal val="0"/>
                                          </p:val>
                                        </p:tav>
                                        <p:tav tm="100000">
                                          <p:val>
                                            <p:strVal val="#ppt_w"/>
                                          </p:val>
                                        </p:tav>
                                      </p:tavLst>
                                    </p:anim>
                                    <p:anim calcmode="lin" valueType="num">
                                      <p:cBhvr>
                                        <p:cTn id="44" dur="300" fill="hold"/>
                                        <p:tgtEl>
                                          <p:spTgt spid="186"/>
                                        </p:tgtEl>
                                        <p:attrNameLst>
                                          <p:attrName>ppt_h</p:attrName>
                                        </p:attrNameLst>
                                      </p:cBhvr>
                                      <p:tavLst>
                                        <p:tav tm="0">
                                          <p:val>
                                            <p:fltVal val="0"/>
                                          </p:val>
                                        </p:tav>
                                        <p:tav tm="100000">
                                          <p:val>
                                            <p:strVal val="#ppt_h"/>
                                          </p:val>
                                        </p:tav>
                                      </p:tavLst>
                                    </p:anim>
                                    <p:animEffect transition="in" filter="fade">
                                      <p:cBhvr>
                                        <p:cTn id="45" dur="300"/>
                                        <p:tgtEl>
                                          <p:spTgt spid="186"/>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49"/>
                                        </p:tgtEl>
                                        <p:attrNameLst>
                                          <p:attrName>style.visibility</p:attrName>
                                        </p:attrNameLst>
                                      </p:cBhvr>
                                      <p:to>
                                        <p:strVal val="visible"/>
                                      </p:to>
                                    </p:set>
                                    <p:anim calcmode="lin" valueType="num">
                                      <p:cBhvr>
                                        <p:cTn id="49" dur="300" fill="hold"/>
                                        <p:tgtEl>
                                          <p:spTgt spid="149"/>
                                        </p:tgtEl>
                                        <p:attrNameLst>
                                          <p:attrName>ppt_w</p:attrName>
                                        </p:attrNameLst>
                                      </p:cBhvr>
                                      <p:tavLst>
                                        <p:tav tm="0">
                                          <p:val>
                                            <p:fltVal val="0"/>
                                          </p:val>
                                        </p:tav>
                                        <p:tav tm="100000">
                                          <p:val>
                                            <p:strVal val="#ppt_w"/>
                                          </p:val>
                                        </p:tav>
                                      </p:tavLst>
                                    </p:anim>
                                    <p:anim calcmode="lin" valueType="num">
                                      <p:cBhvr>
                                        <p:cTn id="50" dur="300" fill="hold"/>
                                        <p:tgtEl>
                                          <p:spTgt spid="149"/>
                                        </p:tgtEl>
                                        <p:attrNameLst>
                                          <p:attrName>ppt_h</p:attrName>
                                        </p:attrNameLst>
                                      </p:cBhvr>
                                      <p:tavLst>
                                        <p:tav tm="0">
                                          <p:val>
                                            <p:fltVal val="0"/>
                                          </p:val>
                                        </p:tav>
                                        <p:tav tm="100000">
                                          <p:val>
                                            <p:strVal val="#ppt_h"/>
                                          </p:val>
                                        </p:tav>
                                      </p:tavLst>
                                    </p:anim>
                                    <p:animEffect transition="in" filter="fade">
                                      <p:cBhvr>
                                        <p:cTn id="51" dur="300"/>
                                        <p:tgtEl>
                                          <p:spTgt spid="149"/>
                                        </p:tgtEl>
                                      </p:cBhvr>
                                    </p:animEffect>
                                  </p:childTnLst>
                                </p:cTn>
                              </p:par>
                            </p:childTnLst>
                          </p:cTn>
                        </p:par>
                        <p:par>
                          <p:cTn id="52" fill="hold">
                            <p:stCondLst>
                              <p:cond delay="4000"/>
                            </p:stCondLst>
                            <p:childTnLst>
                              <p:par>
                                <p:cTn id="53" presetID="2" presetClass="entr" presetSubtype="8" fill="hold" grpId="0" nodeType="afterEffect">
                                  <p:stCondLst>
                                    <p:cond delay="0"/>
                                  </p:stCondLst>
                                  <p:childTnLst>
                                    <p:set>
                                      <p:cBhvr>
                                        <p:cTn id="54" dur="1" fill="hold">
                                          <p:stCondLst>
                                            <p:cond delay="0"/>
                                          </p:stCondLst>
                                        </p:cTn>
                                        <p:tgtEl>
                                          <p:spTgt spid="87"/>
                                        </p:tgtEl>
                                        <p:attrNameLst>
                                          <p:attrName>style.visibility</p:attrName>
                                        </p:attrNameLst>
                                      </p:cBhvr>
                                      <p:to>
                                        <p:strVal val="visible"/>
                                      </p:to>
                                    </p:set>
                                    <p:anim calcmode="lin" valueType="num">
                                      <p:cBhvr additive="base">
                                        <p:cTn id="55" dur="300" fill="hold"/>
                                        <p:tgtEl>
                                          <p:spTgt spid="87"/>
                                        </p:tgtEl>
                                        <p:attrNameLst>
                                          <p:attrName>ppt_x</p:attrName>
                                        </p:attrNameLst>
                                      </p:cBhvr>
                                      <p:tavLst>
                                        <p:tav tm="0">
                                          <p:val>
                                            <p:strVal val="0-#ppt_w/2"/>
                                          </p:val>
                                        </p:tav>
                                        <p:tav tm="100000">
                                          <p:val>
                                            <p:strVal val="#ppt_x"/>
                                          </p:val>
                                        </p:tav>
                                      </p:tavLst>
                                    </p:anim>
                                    <p:anim calcmode="lin" valueType="num">
                                      <p:cBhvr additive="base">
                                        <p:cTn id="56" dur="300" fill="hold"/>
                                        <p:tgtEl>
                                          <p:spTgt spid="87"/>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53" presetClass="entr" presetSubtype="16" fill="hold" nodeType="afterEffect">
                                  <p:stCondLst>
                                    <p:cond delay="0"/>
                                  </p:stCondLst>
                                  <p:childTnLst>
                                    <p:set>
                                      <p:cBhvr>
                                        <p:cTn id="59" dur="1" fill="hold">
                                          <p:stCondLst>
                                            <p:cond delay="0"/>
                                          </p:stCondLst>
                                        </p:cTn>
                                        <p:tgtEl>
                                          <p:spTgt spid="135"/>
                                        </p:tgtEl>
                                        <p:attrNameLst>
                                          <p:attrName>style.visibility</p:attrName>
                                        </p:attrNameLst>
                                      </p:cBhvr>
                                      <p:to>
                                        <p:strVal val="visible"/>
                                      </p:to>
                                    </p:set>
                                    <p:anim calcmode="lin" valueType="num">
                                      <p:cBhvr>
                                        <p:cTn id="60" dur="300" fill="hold"/>
                                        <p:tgtEl>
                                          <p:spTgt spid="135"/>
                                        </p:tgtEl>
                                        <p:attrNameLst>
                                          <p:attrName>ppt_w</p:attrName>
                                        </p:attrNameLst>
                                      </p:cBhvr>
                                      <p:tavLst>
                                        <p:tav tm="0">
                                          <p:val>
                                            <p:fltVal val="0"/>
                                          </p:val>
                                        </p:tav>
                                        <p:tav tm="100000">
                                          <p:val>
                                            <p:strVal val="#ppt_w"/>
                                          </p:val>
                                        </p:tav>
                                      </p:tavLst>
                                    </p:anim>
                                    <p:anim calcmode="lin" valueType="num">
                                      <p:cBhvr>
                                        <p:cTn id="61" dur="300" fill="hold"/>
                                        <p:tgtEl>
                                          <p:spTgt spid="135"/>
                                        </p:tgtEl>
                                        <p:attrNameLst>
                                          <p:attrName>ppt_h</p:attrName>
                                        </p:attrNameLst>
                                      </p:cBhvr>
                                      <p:tavLst>
                                        <p:tav tm="0">
                                          <p:val>
                                            <p:fltVal val="0"/>
                                          </p:val>
                                        </p:tav>
                                        <p:tav tm="100000">
                                          <p:val>
                                            <p:strVal val="#ppt_h"/>
                                          </p:val>
                                        </p:tav>
                                      </p:tavLst>
                                    </p:anim>
                                    <p:animEffect transition="in" filter="fade">
                                      <p:cBhvr>
                                        <p:cTn id="62" dur="300"/>
                                        <p:tgtEl>
                                          <p:spTgt spid="135"/>
                                        </p:tgtEl>
                                      </p:cBhvr>
                                    </p:animEffect>
                                  </p:childTnLst>
                                </p:cTn>
                              </p:par>
                            </p:childTnLst>
                          </p:cTn>
                        </p:par>
                        <p:par>
                          <p:cTn id="63" fill="hold">
                            <p:stCondLst>
                              <p:cond delay="5000"/>
                            </p:stCondLst>
                            <p:childTnLst>
                              <p:par>
                                <p:cTn id="64" presetID="2" presetClass="entr" presetSubtype="2" fill="hold" grpId="0" nodeType="afterEffect">
                                  <p:stCondLst>
                                    <p:cond delay="0"/>
                                  </p:stCondLst>
                                  <p:childTnLst>
                                    <p:set>
                                      <p:cBhvr>
                                        <p:cTn id="65" dur="1" fill="hold">
                                          <p:stCondLst>
                                            <p:cond delay="0"/>
                                          </p:stCondLst>
                                        </p:cTn>
                                        <p:tgtEl>
                                          <p:spTgt spid="90"/>
                                        </p:tgtEl>
                                        <p:attrNameLst>
                                          <p:attrName>style.visibility</p:attrName>
                                        </p:attrNameLst>
                                      </p:cBhvr>
                                      <p:to>
                                        <p:strVal val="visible"/>
                                      </p:to>
                                    </p:set>
                                    <p:anim calcmode="lin" valueType="num">
                                      <p:cBhvr additive="base">
                                        <p:cTn id="66" dur="300" fill="hold"/>
                                        <p:tgtEl>
                                          <p:spTgt spid="90"/>
                                        </p:tgtEl>
                                        <p:attrNameLst>
                                          <p:attrName>ppt_x</p:attrName>
                                        </p:attrNameLst>
                                      </p:cBhvr>
                                      <p:tavLst>
                                        <p:tav tm="0">
                                          <p:val>
                                            <p:strVal val="1+#ppt_w/2"/>
                                          </p:val>
                                        </p:tav>
                                        <p:tav tm="100000">
                                          <p:val>
                                            <p:strVal val="#ppt_x"/>
                                          </p:val>
                                        </p:tav>
                                      </p:tavLst>
                                    </p:anim>
                                    <p:anim calcmode="lin" valueType="num">
                                      <p:cBhvr additive="base">
                                        <p:cTn id="67" dur="300" fill="hold"/>
                                        <p:tgtEl>
                                          <p:spTgt spid="90"/>
                                        </p:tgtEl>
                                        <p:attrNameLst>
                                          <p:attrName>ppt_y</p:attrName>
                                        </p:attrNameLst>
                                      </p:cBhvr>
                                      <p:tavLst>
                                        <p:tav tm="0">
                                          <p:val>
                                            <p:strVal val="#ppt_y"/>
                                          </p:val>
                                        </p:tav>
                                        <p:tav tm="100000">
                                          <p:val>
                                            <p:strVal val="#ppt_y"/>
                                          </p:val>
                                        </p:tav>
                                      </p:tavLst>
                                    </p:anim>
                                  </p:childTnLst>
                                </p:cTn>
                              </p:par>
                            </p:childTnLst>
                          </p:cTn>
                        </p:par>
                        <p:par>
                          <p:cTn id="68" fill="hold">
                            <p:stCondLst>
                              <p:cond delay="5500"/>
                            </p:stCondLst>
                            <p:childTnLst>
                              <p:par>
                                <p:cTn id="69" presetID="53" presetClass="entr" presetSubtype="16" fill="hold" nodeType="after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p:cTn id="71" dur="300" fill="hold"/>
                                        <p:tgtEl>
                                          <p:spTgt spid="92"/>
                                        </p:tgtEl>
                                        <p:attrNameLst>
                                          <p:attrName>ppt_w</p:attrName>
                                        </p:attrNameLst>
                                      </p:cBhvr>
                                      <p:tavLst>
                                        <p:tav tm="0">
                                          <p:val>
                                            <p:fltVal val="0"/>
                                          </p:val>
                                        </p:tav>
                                        <p:tav tm="100000">
                                          <p:val>
                                            <p:strVal val="#ppt_w"/>
                                          </p:val>
                                        </p:tav>
                                      </p:tavLst>
                                    </p:anim>
                                    <p:anim calcmode="lin" valueType="num">
                                      <p:cBhvr>
                                        <p:cTn id="72" dur="300" fill="hold"/>
                                        <p:tgtEl>
                                          <p:spTgt spid="92"/>
                                        </p:tgtEl>
                                        <p:attrNameLst>
                                          <p:attrName>ppt_h</p:attrName>
                                        </p:attrNameLst>
                                      </p:cBhvr>
                                      <p:tavLst>
                                        <p:tav tm="0">
                                          <p:val>
                                            <p:fltVal val="0"/>
                                          </p:val>
                                        </p:tav>
                                        <p:tav tm="100000">
                                          <p:val>
                                            <p:strVal val="#ppt_h"/>
                                          </p:val>
                                        </p:tav>
                                      </p:tavLst>
                                    </p:anim>
                                    <p:animEffect transition="in" filter="fade">
                                      <p:cBhvr>
                                        <p:cTn id="73" dur="300"/>
                                        <p:tgtEl>
                                          <p:spTgt spid="92"/>
                                        </p:tgtEl>
                                      </p:cBhvr>
                                    </p:animEffect>
                                  </p:childTnLst>
                                </p:cTn>
                              </p:par>
                            </p:childTnLst>
                          </p:cTn>
                        </p:par>
                        <p:par>
                          <p:cTn id="74" fill="hold">
                            <p:stCondLst>
                              <p:cond delay="6000"/>
                            </p:stCondLst>
                            <p:childTnLst>
                              <p:par>
                                <p:cTn id="75" presetID="2" presetClass="entr" presetSubtype="8" fill="hold" grpId="0" nodeType="afterEffect">
                                  <p:stCondLst>
                                    <p:cond delay="0"/>
                                  </p:stCondLst>
                                  <p:childTnLst>
                                    <p:set>
                                      <p:cBhvr>
                                        <p:cTn id="76" dur="1" fill="hold">
                                          <p:stCondLst>
                                            <p:cond delay="0"/>
                                          </p:stCondLst>
                                        </p:cTn>
                                        <p:tgtEl>
                                          <p:spTgt spid="86"/>
                                        </p:tgtEl>
                                        <p:attrNameLst>
                                          <p:attrName>style.visibility</p:attrName>
                                        </p:attrNameLst>
                                      </p:cBhvr>
                                      <p:to>
                                        <p:strVal val="visible"/>
                                      </p:to>
                                    </p:set>
                                    <p:anim calcmode="lin" valueType="num">
                                      <p:cBhvr additive="base">
                                        <p:cTn id="77" dur="300" fill="hold"/>
                                        <p:tgtEl>
                                          <p:spTgt spid="86"/>
                                        </p:tgtEl>
                                        <p:attrNameLst>
                                          <p:attrName>ppt_x</p:attrName>
                                        </p:attrNameLst>
                                      </p:cBhvr>
                                      <p:tavLst>
                                        <p:tav tm="0">
                                          <p:val>
                                            <p:strVal val="0-#ppt_w/2"/>
                                          </p:val>
                                        </p:tav>
                                        <p:tav tm="100000">
                                          <p:val>
                                            <p:strVal val="#ppt_x"/>
                                          </p:val>
                                        </p:tav>
                                      </p:tavLst>
                                    </p:anim>
                                    <p:anim calcmode="lin" valueType="num">
                                      <p:cBhvr additive="base">
                                        <p:cTn id="78" dur="300" fill="hold"/>
                                        <p:tgtEl>
                                          <p:spTgt spid="86"/>
                                        </p:tgtEl>
                                        <p:attrNameLst>
                                          <p:attrName>ppt_y</p:attrName>
                                        </p:attrNameLst>
                                      </p:cBhvr>
                                      <p:tavLst>
                                        <p:tav tm="0">
                                          <p:val>
                                            <p:strVal val="#ppt_y"/>
                                          </p:val>
                                        </p:tav>
                                        <p:tav tm="100000">
                                          <p:val>
                                            <p:strVal val="#ppt_y"/>
                                          </p:val>
                                        </p:tav>
                                      </p:tavLst>
                                    </p:anim>
                                  </p:childTnLst>
                                </p:cTn>
                              </p:par>
                            </p:childTnLst>
                          </p:cTn>
                        </p:par>
                        <p:par>
                          <p:cTn id="79" fill="hold">
                            <p:stCondLst>
                              <p:cond delay="6500"/>
                            </p:stCondLst>
                            <p:childTnLst>
                              <p:par>
                                <p:cTn id="80" presetID="53" presetClass="entr" presetSubtype="16" fill="hold" nodeType="afterEffect">
                                  <p:stCondLst>
                                    <p:cond delay="0"/>
                                  </p:stCondLst>
                                  <p:childTnLst>
                                    <p:set>
                                      <p:cBhvr>
                                        <p:cTn id="81" dur="1" fill="hold">
                                          <p:stCondLst>
                                            <p:cond delay="0"/>
                                          </p:stCondLst>
                                        </p:cTn>
                                        <p:tgtEl>
                                          <p:spTgt spid="98"/>
                                        </p:tgtEl>
                                        <p:attrNameLst>
                                          <p:attrName>style.visibility</p:attrName>
                                        </p:attrNameLst>
                                      </p:cBhvr>
                                      <p:to>
                                        <p:strVal val="visible"/>
                                      </p:to>
                                    </p:set>
                                    <p:anim calcmode="lin" valueType="num">
                                      <p:cBhvr>
                                        <p:cTn id="82" dur="300" fill="hold"/>
                                        <p:tgtEl>
                                          <p:spTgt spid="98"/>
                                        </p:tgtEl>
                                        <p:attrNameLst>
                                          <p:attrName>ppt_w</p:attrName>
                                        </p:attrNameLst>
                                      </p:cBhvr>
                                      <p:tavLst>
                                        <p:tav tm="0">
                                          <p:val>
                                            <p:fltVal val="0"/>
                                          </p:val>
                                        </p:tav>
                                        <p:tav tm="100000">
                                          <p:val>
                                            <p:strVal val="#ppt_w"/>
                                          </p:val>
                                        </p:tav>
                                      </p:tavLst>
                                    </p:anim>
                                    <p:anim calcmode="lin" valueType="num">
                                      <p:cBhvr>
                                        <p:cTn id="83" dur="300" fill="hold"/>
                                        <p:tgtEl>
                                          <p:spTgt spid="98"/>
                                        </p:tgtEl>
                                        <p:attrNameLst>
                                          <p:attrName>ppt_h</p:attrName>
                                        </p:attrNameLst>
                                      </p:cBhvr>
                                      <p:tavLst>
                                        <p:tav tm="0">
                                          <p:val>
                                            <p:fltVal val="0"/>
                                          </p:val>
                                        </p:tav>
                                        <p:tav tm="100000">
                                          <p:val>
                                            <p:strVal val="#ppt_h"/>
                                          </p:val>
                                        </p:tav>
                                      </p:tavLst>
                                    </p:anim>
                                    <p:animEffect transition="in" filter="fade">
                                      <p:cBhvr>
                                        <p:cTn id="84" dur="300"/>
                                        <p:tgtEl>
                                          <p:spTgt spid="98"/>
                                        </p:tgtEl>
                                      </p:cBhvr>
                                    </p:animEffect>
                                  </p:childTnLst>
                                </p:cTn>
                              </p:par>
                            </p:childTnLst>
                          </p:cTn>
                        </p:par>
                        <p:par>
                          <p:cTn id="85" fill="hold">
                            <p:stCondLst>
                              <p:cond delay="7000"/>
                            </p:stCondLst>
                            <p:childTnLst>
                              <p:par>
                                <p:cTn id="86" presetID="2" presetClass="entr" presetSubtype="2" fill="hold" grpId="0" nodeType="afterEffect">
                                  <p:stCondLst>
                                    <p:cond delay="0"/>
                                  </p:stCondLst>
                                  <p:childTnLst>
                                    <p:set>
                                      <p:cBhvr>
                                        <p:cTn id="87" dur="1" fill="hold">
                                          <p:stCondLst>
                                            <p:cond delay="0"/>
                                          </p:stCondLst>
                                        </p:cTn>
                                        <p:tgtEl>
                                          <p:spTgt spid="89"/>
                                        </p:tgtEl>
                                        <p:attrNameLst>
                                          <p:attrName>style.visibility</p:attrName>
                                        </p:attrNameLst>
                                      </p:cBhvr>
                                      <p:to>
                                        <p:strVal val="visible"/>
                                      </p:to>
                                    </p:set>
                                    <p:anim calcmode="lin" valueType="num">
                                      <p:cBhvr additive="base">
                                        <p:cTn id="88" dur="300" fill="hold"/>
                                        <p:tgtEl>
                                          <p:spTgt spid="89"/>
                                        </p:tgtEl>
                                        <p:attrNameLst>
                                          <p:attrName>ppt_x</p:attrName>
                                        </p:attrNameLst>
                                      </p:cBhvr>
                                      <p:tavLst>
                                        <p:tav tm="0">
                                          <p:val>
                                            <p:strVal val="1+#ppt_w/2"/>
                                          </p:val>
                                        </p:tav>
                                        <p:tav tm="100000">
                                          <p:val>
                                            <p:strVal val="#ppt_x"/>
                                          </p:val>
                                        </p:tav>
                                      </p:tavLst>
                                    </p:anim>
                                    <p:anim calcmode="lin" valueType="num">
                                      <p:cBhvr additive="base">
                                        <p:cTn id="89" dur="300" fill="hold"/>
                                        <p:tgtEl>
                                          <p:spTgt spid="89"/>
                                        </p:tgtEl>
                                        <p:attrNameLst>
                                          <p:attrName>ppt_y</p:attrName>
                                        </p:attrNameLst>
                                      </p:cBhvr>
                                      <p:tavLst>
                                        <p:tav tm="0">
                                          <p:val>
                                            <p:strVal val="#ppt_y"/>
                                          </p:val>
                                        </p:tav>
                                        <p:tav tm="100000">
                                          <p:val>
                                            <p:strVal val="#ppt_y"/>
                                          </p:val>
                                        </p:tav>
                                      </p:tavLst>
                                    </p:anim>
                                  </p:childTnLst>
                                </p:cTn>
                              </p:par>
                            </p:childTnLst>
                          </p:cTn>
                        </p:par>
                        <p:par>
                          <p:cTn id="90" fill="hold">
                            <p:stCondLst>
                              <p:cond delay="7500"/>
                            </p:stCondLst>
                            <p:childTnLst>
                              <p:par>
                                <p:cTn id="91" presetID="53" presetClass="entr" presetSubtype="16" fill="hold" nodeType="afterEffect">
                                  <p:stCondLst>
                                    <p:cond delay="0"/>
                                  </p:stCondLst>
                                  <p:childTnLst>
                                    <p:set>
                                      <p:cBhvr>
                                        <p:cTn id="92" dur="1" fill="hold">
                                          <p:stCondLst>
                                            <p:cond delay="0"/>
                                          </p:stCondLst>
                                        </p:cTn>
                                        <p:tgtEl>
                                          <p:spTgt spid="163"/>
                                        </p:tgtEl>
                                        <p:attrNameLst>
                                          <p:attrName>style.visibility</p:attrName>
                                        </p:attrNameLst>
                                      </p:cBhvr>
                                      <p:to>
                                        <p:strVal val="visible"/>
                                      </p:to>
                                    </p:set>
                                    <p:anim calcmode="lin" valueType="num">
                                      <p:cBhvr>
                                        <p:cTn id="93" dur="300" fill="hold"/>
                                        <p:tgtEl>
                                          <p:spTgt spid="163"/>
                                        </p:tgtEl>
                                        <p:attrNameLst>
                                          <p:attrName>ppt_w</p:attrName>
                                        </p:attrNameLst>
                                      </p:cBhvr>
                                      <p:tavLst>
                                        <p:tav tm="0">
                                          <p:val>
                                            <p:fltVal val="0"/>
                                          </p:val>
                                        </p:tav>
                                        <p:tav tm="100000">
                                          <p:val>
                                            <p:strVal val="#ppt_w"/>
                                          </p:val>
                                        </p:tav>
                                      </p:tavLst>
                                    </p:anim>
                                    <p:anim calcmode="lin" valueType="num">
                                      <p:cBhvr>
                                        <p:cTn id="94" dur="300" fill="hold"/>
                                        <p:tgtEl>
                                          <p:spTgt spid="163"/>
                                        </p:tgtEl>
                                        <p:attrNameLst>
                                          <p:attrName>ppt_h</p:attrName>
                                        </p:attrNameLst>
                                      </p:cBhvr>
                                      <p:tavLst>
                                        <p:tav tm="0">
                                          <p:val>
                                            <p:fltVal val="0"/>
                                          </p:val>
                                        </p:tav>
                                        <p:tav tm="100000">
                                          <p:val>
                                            <p:strVal val="#ppt_h"/>
                                          </p:val>
                                        </p:tav>
                                      </p:tavLst>
                                    </p:anim>
                                    <p:animEffect transition="in" filter="fade">
                                      <p:cBhvr>
                                        <p:cTn id="95" dur="300"/>
                                        <p:tgtEl>
                                          <p:spTgt spid="163"/>
                                        </p:tgtEl>
                                      </p:cBhvr>
                                    </p:animEffect>
                                  </p:childTnLst>
                                </p:cTn>
                              </p:par>
                            </p:childTnLst>
                          </p:cTn>
                        </p:par>
                        <p:par>
                          <p:cTn id="96" fill="hold">
                            <p:stCondLst>
                              <p:cond delay="8000"/>
                            </p:stCondLst>
                            <p:childTnLst>
                              <p:par>
                                <p:cTn id="97" presetID="2" presetClass="entr" presetSubtype="8" fill="hold" grpId="0" nodeType="afterEffect">
                                  <p:stCondLst>
                                    <p:cond delay="0"/>
                                  </p:stCondLst>
                                  <p:childTnLst>
                                    <p:set>
                                      <p:cBhvr>
                                        <p:cTn id="98" dur="1" fill="hold">
                                          <p:stCondLst>
                                            <p:cond delay="0"/>
                                          </p:stCondLst>
                                        </p:cTn>
                                        <p:tgtEl>
                                          <p:spTgt spid="88"/>
                                        </p:tgtEl>
                                        <p:attrNameLst>
                                          <p:attrName>style.visibility</p:attrName>
                                        </p:attrNameLst>
                                      </p:cBhvr>
                                      <p:to>
                                        <p:strVal val="visible"/>
                                      </p:to>
                                    </p:set>
                                    <p:anim calcmode="lin" valueType="num">
                                      <p:cBhvr additive="base">
                                        <p:cTn id="99" dur="300" fill="hold"/>
                                        <p:tgtEl>
                                          <p:spTgt spid="88"/>
                                        </p:tgtEl>
                                        <p:attrNameLst>
                                          <p:attrName>ppt_x</p:attrName>
                                        </p:attrNameLst>
                                      </p:cBhvr>
                                      <p:tavLst>
                                        <p:tav tm="0">
                                          <p:val>
                                            <p:strVal val="0-#ppt_w/2"/>
                                          </p:val>
                                        </p:tav>
                                        <p:tav tm="100000">
                                          <p:val>
                                            <p:strVal val="#ppt_x"/>
                                          </p:val>
                                        </p:tav>
                                      </p:tavLst>
                                    </p:anim>
                                    <p:anim calcmode="lin" valueType="num">
                                      <p:cBhvr additive="base">
                                        <p:cTn id="100" dur="300" fill="hold"/>
                                        <p:tgtEl>
                                          <p:spTgt spid="88"/>
                                        </p:tgtEl>
                                        <p:attrNameLst>
                                          <p:attrName>ppt_y</p:attrName>
                                        </p:attrNameLst>
                                      </p:cBhvr>
                                      <p:tavLst>
                                        <p:tav tm="0">
                                          <p:val>
                                            <p:strVal val="#ppt_y"/>
                                          </p:val>
                                        </p:tav>
                                        <p:tav tm="100000">
                                          <p:val>
                                            <p:strVal val="#ppt_y"/>
                                          </p:val>
                                        </p:tav>
                                      </p:tavLst>
                                    </p:anim>
                                  </p:childTnLst>
                                </p:cTn>
                              </p:par>
                            </p:childTnLst>
                          </p:cTn>
                        </p:par>
                        <p:par>
                          <p:cTn id="101" fill="hold">
                            <p:stCondLst>
                              <p:cond delay="8500"/>
                            </p:stCondLst>
                            <p:childTnLst>
                              <p:par>
                                <p:cTn id="102" presetID="53" presetClass="entr" presetSubtype="16" fill="hold" nodeType="afterEffect">
                                  <p:stCondLst>
                                    <p:cond delay="0"/>
                                  </p:stCondLst>
                                  <p:childTnLst>
                                    <p:set>
                                      <p:cBhvr>
                                        <p:cTn id="103" dur="1" fill="hold">
                                          <p:stCondLst>
                                            <p:cond delay="0"/>
                                          </p:stCondLst>
                                        </p:cTn>
                                        <p:tgtEl>
                                          <p:spTgt spid="155"/>
                                        </p:tgtEl>
                                        <p:attrNameLst>
                                          <p:attrName>style.visibility</p:attrName>
                                        </p:attrNameLst>
                                      </p:cBhvr>
                                      <p:to>
                                        <p:strVal val="visible"/>
                                      </p:to>
                                    </p:set>
                                    <p:anim calcmode="lin" valueType="num">
                                      <p:cBhvr>
                                        <p:cTn id="104" dur="300" fill="hold"/>
                                        <p:tgtEl>
                                          <p:spTgt spid="155"/>
                                        </p:tgtEl>
                                        <p:attrNameLst>
                                          <p:attrName>ppt_w</p:attrName>
                                        </p:attrNameLst>
                                      </p:cBhvr>
                                      <p:tavLst>
                                        <p:tav tm="0">
                                          <p:val>
                                            <p:fltVal val="0"/>
                                          </p:val>
                                        </p:tav>
                                        <p:tav tm="100000">
                                          <p:val>
                                            <p:strVal val="#ppt_w"/>
                                          </p:val>
                                        </p:tav>
                                      </p:tavLst>
                                    </p:anim>
                                    <p:anim calcmode="lin" valueType="num">
                                      <p:cBhvr>
                                        <p:cTn id="105" dur="300" fill="hold"/>
                                        <p:tgtEl>
                                          <p:spTgt spid="155"/>
                                        </p:tgtEl>
                                        <p:attrNameLst>
                                          <p:attrName>ppt_h</p:attrName>
                                        </p:attrNameLst>
                                      </p:cBhvr>
                                      <p:tavLst>
                                        <p:tav tm="0">
                                          <p:val>
                                            <p:fltVal val="0"/>
                                          </p:val>
                                        </p:tav>
                                        <p:tav tm="100000">
                                          <p:val>
                                            <p:strVal val="#ppt_h"/>
                                          </p:val>
                                        </p:tav>
                                      </p:tavLst>
                                    </p:anim>
                                    <p:animEffect transition="in" filter="fade">
                                      <p:cBhvr>
                                        <p:cTn id="106" dur="300"/>
                                        <p:tgtEl>
                                          <p:spTgt spid="155"/>
                                        </p:tgtEl>
                                      </p:cBhvr>
                                    </p:animEffect>
                                  </p:childTnLst>
                                </p:cTn>
                              </p:par>
                            </p:childTnLst>
                          </p:cTn>
                        </p:par>
                        <p:par>
                          <p:cTn id="107" fill="hold">
                            <p:stCondLst>
                              <p:cond delay="9000"/>
                            </p:stCondLst>
                            <p:childTnLst>
                              <p:par>
                                <p:cTn id="108" presetID="2" presetClass="entr" presetSubtype="2" fill="hold" grpId="0" nodeType="afterEffect">
                                  <p:stCondLst>
                                    <p:cond delay="0"/>
                                  </p:stCondLst>
                                  <p:childTnLst>
                                    <p:set>
                                      <p:cBhvr>
                                        <p:cTn id="109" dur="1" fill="hold">
                                          <p:stCondLst>
                                            <p:cond delay="0"/>
                                          </p:stCondLst>
                                        </p:cTn>
                                        <p:tgtEl>
                                          <p:spTgt spid="91"/>
                                        </p:tgtEl>
                                        <p:attrNameLst>
                                          <p:attrName>style.visibility</p:attrName>
                                        </p:attrNameLst>
                                      </p:cBhvr>
                                      <p:to>
                                        <p:strVal val="visible"/>
                                      </p:to>
                                    </p:set>
                                    <p:anim calcmode="lin" valueType="num">
                                      <p:cBhvr additive="base">
                                        <p:cTn id="110" dur="300" fill="hold"/>
                                        <p:tgtEl>
                                          <p:spTgt spid="91"/>
                                        </p:tgtEl>
                                        <p:attrNameLst>
                                          <p:attrName>ppt_x</p:attrName>
                                        </p:attrNameLst>
                                      </p:cBhvr>
                                      <p:tavLst>
                                        <p:tav tm="0">
                                          <p:val>
                                            <p:strVal val="1+#ppt_w/2"/>
                                          </p:val>
                                        </p:tav>
                                        <p:tav tm="100000">
                                          <p:val>
                                            <p:strVal val="#ppt_x"/>
                                          </p:val>
                                        </p:tav>
                                      </p:tavLst>
                                    </p:anim>
                                    <p:anim calcmode="lin" valueType="num">
                                      <p:cBhvr additive="base">
                                        <p:cTn id="111" dur="300" fill="hold"/>
                                        <p:tgtEl>
                                          <p:spTgt spid="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90" grpId="0"/>
      <p:bldP spid="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8643059" y="1576352"/>
            <a:ext cx="2810171" cy="4299626"/>
          </a:xfrm>
          <a:prstGeom prst="rect">
            <a:avLst/>
          </a:prstGeom>
        </p:spPr>
        <p:txBody>
          <a:bodyPr wrap="square" lIns="121908" tIns="60954" rIns="121908" bIns="60954">
            <a:spAutoFit/>
          </a:bodyPr>
          <a:lstStyle/>
          <a:p>
            <a:pPr algn="just">
              <a:lnSpc>
                <a:spcPct val="130000"/>
              </a:lnSpc>
              <a:spcBef>
                <a:spcPts val="1600"/>
              </a:spcBef>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再次输入标题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16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16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Bef>
                <a:spcPts val="16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在此输入内容，在此输入内容，在此输入内容，在此输入内容，在此输入内容，在此输入内容，在此输入内容，在此输入内容，在此输入内容，在此输入内容，在此输入内容，在此输入内容，在此输入内容</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2957831" y="1872701"/>
            <a:ext cx="3222758" cy="288000"/>
          </a:xfrm>
          <a:prstGeom prst="roundRect">
            <a:avLst>
              <a:gd name="adj" fmla="val 50000"/>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3" name="圆角矩形 22"/>
          <p:cNvSpPr/>
          <p:nvPr/>
        </p:nvSpPr>
        <p:spPr>
          <a:xfrm>
            <a:off x="827828" y="2550439"/>
            <a:ext cx="2264284" cy="288000"/>
          </a:xfrm>
          <a:prstGeom prst="roundRect">
            <a:avLst>
              <a:gd name="adj" fmla="val 50000"/>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4" name="圆角矩形 23"/>
          <p:cNvSpPr/>
          <p:nvPr/>
        </p:nvSpPr>
        <p:spPr>
          <a:xfrm>
            <a:off x="3437067" y="2550439"/>
            <a:ext cx="2264284" cy="288000"/>
          </a:xfrm>
          <a:prstGeom prst="roundRect">
            <a:avLst>
              <a:gd name="adj" fmla="val 50000"/>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5" name="圆角矩形 24"/>
          <p:cNvSpPr/>
          <p:nvPr/>
        </p:nvSpPr>
        <p:spPr>
          <a:xfrm>
            <a:off x="6046307" y="2550439"/>
            <a:ext cx="2264284" cy="288000"/>
          </a:xfrm>
          <a:prstGeom prst="roundRect">
            <a:avLst>
              <a:gd name="adj" fmla="val 50000"/>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827829" y="3228177"/>
            <a:ext cx="988609" cy="288000"/>
          </a:xfrm>
          <a:prstGeom prst="roundRect">
            <a:avLst>
              <a:gd name="adj" fmla="val 50000"/>
            </a:avLst>
          </a:prstGeom>
          <a:solidFill>
            <a:schemeClr val="accent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4" name="圆角矩形 43"/>
          <p:cNvSpPr/>
          <p:nvPr/>
        </p:nvSpPr>
        <p:spPr>
          <a:xfrm>
            <a:off x="2071195" y="3228177"/>
            <a:ext cx="988609" cy="288000"/>
          </a:xfrm>
          <a:prstGeom prst="roundRect">
            <a:avLst>
              <a:gd name="adj" fmla="val 50000"/>
            </a:avLst>
          </a:prstGeom>
          <a:solidFill>
            <a:schemeClr val="accent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5" name="圆角矩形 44"/>
          <p:cNvSpPr/>
          <p:nvPr/>
        </p:nvSpPr>
        <p:spPr>
          <a:xfrm>
            <a:off x="827829" y="3905915"/>
            <a:ext cx="988609" cy="288000"/>
          </a:xfrm>
          <a:prstGeom prst="roundRect">
            <a:avLst>
              <a:gd name="adj" fmla="val 50000"/>
            </a:avLst>
          </a:prstGeom>
          <a:solidFill>
            <a:schemeClr val="accent3"/>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6" name="圆角矩形 45"/>
          <p:cNvSpPr/>
          <p:nvPr/>
        </p:nvSpPr>
        <p:spPr>
          <a:xfrm>
            <a:off x="2071195" y="3905915"/>
            <a:ext cx="988609" cy="288000"/>
          </a:xfrm>
          <a:prstGeom prst="roundRect">
            <a:avLst>
              <a:gd name="adj" fmla="val 50000"/>
            </a:avLst>
          </a:prstGeom>
          <a:solidFill>
            <a:schemeClr val="accent3"/>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7" name="圆角矩形 46"/>
          <p:cNvSpPr/>
          <p:nvPr/>
        </p:nvSpPr>
        <p:spPr>
          <a:xfrm>
            <a:off x="827829" y="4583653"/>
            <a:ext cx="988609" cy="288000"/>
          </a:xfrm>
          <a:prstGeom prst="roundRect">
            <a:avLst>
              <a:gd name="adj" fmla="val 50000"/>
            </a:avLst>
          </a:prstGeom>
          <a:solidFill>
            <a:schemeClr val="accent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827829" y="5261389"/>
            <a:ext cx="988609" cy="288000"/>
          </a:xfrm>
          <a:prstGeom prst="roundRect">
            <a:avLst>
              <a:gd name="adj" fmla="val 50000"/>
            </a:avLst>
          </a:prstGeom>
          <a:solidFill>
            <a:schemeClr val="accent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4074906" y="3228177"/>
            <a:ext cx="988609" cy="288000"/>
          </a:xfrm>
          <a:prstGeom prst="roundRect">
            <a:avLst>
              <a:gd name="adj" fmla="val 50000"/>
            </a:avLst>
          </a:prstGeom>
          <a:solidFill>
            <a:schemeClr val="accent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0" name="圆角矩形 49"/>
          <p:cNvSpPr/>
          <p:nvPr/>
        </p:nvSpPr>
        <p:spPr>
          <a:xfrm>
            <a:off x="6684147" y="3228177"/>
            <a:ext cx="988609" cy="288000"/>
          </a:xfrm>
          <a:prstGeom prst="roundRect">
            <a:avLst>
              <a:gd name="adj" fmla="val 50000"/>
            </a:avLst>
          </a:prstGeom>
          <a:solidFill>
            <a:schemeClr val="accent2"/>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1" name="圆角矩形 50"/>
          <p:cNvSpPr/>
          <p:nvPr/>
        </p:nvSpPr>
        <p:spPr>
          <a:xfrm>
            <a:off x="4074908" y="3905915"/>
            <a:ext cx="4235685" cy="288000"/>
          </a:xfrm>
          <a:prstGeom prst="roundRect">
            <a:avLst>
              <a:gd name="adj" fmla="val 50000"/>
            </a:avLst>
          </a:prstGeom>
          <a:solidFill>
            <a:schemeClr val="accent3"/>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4074908" y="4583653"/>
            <a:ext cx="4235685" cy="288000"/>
          </a:xfrm>
          <a:prstGeom prst="roundRect">
            <a:avLst>
              <a:gd name="adj" fmla="val 50000"/>
            </a:avLst>
          </a:prstGeom>
          <a:solidFill>
            <a:schemeClr val="accent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53" name="直角三角形 52"/>
          <p:cNvSpPr/>
          <p:nvPr/>
        </p:nvSpPr>
        <p:spPr>
          <a:xfrm rot="18900000">
            <a:off x="4475848" y="2209463"/>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4" name="左右箭头 53"/>
          <p:cNvSpPr/>
          <p:nvPr/>
        </p:nvSpPr>
        <p:spPr>
          <a:xfrm>
            <a:off x="5746340" y="2623377"/>
            <a:ext cx="256832" cy="161925"/>
          </a:xfrm>
          <a:prstGeom prst="lef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5" name="左右箭头 54"/>
          <p:cNvSpPr/>
          <p:nvPr/>
        </p:nvSpPr>
        <p:spPr>
          <a:xfrm>
            <a:off x="3143179" y="2623377"/>
            <a:ext cx="256832" cy="161925"/>
          </a:xfrm>
          <a:prstGeom prst="lef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6" name="直角三角形 55"/>
          <p:cNvSpPr/>
          <p:nvPr/>
        </p:nvSpPr>
        <p:spPr>
          <a:xfrm rot="18900000">
            <a:off x="4475848" y="2897356"/>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7" name="直角三角形 56"/>
          <p:cNvSpPr/>
          <p:nvPr/>
        </p:nvSpPr>
        <p:spPr>
          <a:xfrm rot="18900000">
            <a:off x="7085088" y="2897356"/>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8" name="直角三角形 57"/>
          <p:cNvSpPr/>
          <p:nvPr/>
        </p:nvSpPr>
        <p:spPr>
          <a:xfrm rot="18900000">
            <a:off x="2472136" y="2897356"/>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59" name="直角三角形 58"/>
          <p:cNvSpPr/>
          <p:nvPr/>
        </p:nvSpPr>
        <p:spPr>
          <a:xfrm rot="18900000">
            <a:off x="1228770" y="2897356"/>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0" name="直角三角形 59"/>
          <p:cNvSpPr/>
          <p:nvPr/>
        </p:nvSpPr>
        <p:spPr>
          <a:xfrm rot="18900000">
            <a:off x="1228770" y="3573404"/>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1" name="直角三角形 60"/>
          <p:cNvSpPr/>
          <p:nvPr/>
        </p:nvSpPr>
        <p:spPr>
          <a:xfrm rot="18900000">
            <a:off x="1228770" y="4244365"/>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2" name="直角三角形 61"/>
          <p:cNvSpPr/>
          <p:nvPr/>
        </p:nvSpPr>
        <p:spPr>
          <a:xfrm rot="18900000">
            <a:off x="1228770" y="4928880"/>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3" name="直角三角形 62"/>
          <p:cNvSpPr/>
          <p:nvPr/>
        </p:nvSpPr>
        <p:spPr>
          <a:xfrm rot="18900000">
            <a:off x="2472136" y="3556731"/>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4" name="左右箭头 63"/>
          <p:cNvSpPr/>
          <p:nvPr/>
        </p:nvSpPr>
        <p:spPr>
          <a:xfrm>
            <a:off x="3104604" y="3978853"/>
            <a:ext cx="925500" cy="161925"/>
          </a:xfrm>
          <a:prstGeom prst="leftRightArrow">
            <a:avLst/>
          </a:prstGeom>
          <a:solidFill>
            <a:srgbClr val="BFBFB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5" name="直角三角形 64"/>
          <p:cNvSpPr/>
          <p:nvPr/>
        </p:nvSpPr>
        <p:spPr>
          <a:xfrm rot="18900000">
            <a:off x="6099387" y="4244367"/>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66" name="圆角矩形 65"/>
          <p:cNvSpPr/>
          <p:nvPr/>
        </p:nvSpPr>
        <p:spPr>
          <a:xfrm>
            <a:off x="2071195" y="5261389"/>
            <a:ext cx="6239397" cy="288000"/>
          </a:xfrm>
          <a:prstGeom prst="roundRect">
            <a:avLst>
              <a:gd name="adj" fmla="val 50000"/>
            </a:avLst>
          </a:prstGeom>
          <a:solidFill>
            <a:schemeClr val="accent4"/>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组织结构</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67" name="直角三角形 66"/>
          <p:cNvSpPr/>
          <p:nvPr/>
        </p:nvSpPr>
        <p:spPr>
          <a:xfrm rot="18900000">
            <a:off x="6099387" y="4919913"/>
            <a:ext cx="186722" cy="186744"/>
          </a:xfrm>
          <a:prstGeom prst="rtTriangl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50" fill="hold"/>
                                        <p:tgtEl>
                                          <p:spTgt spid="22"/>
                                        </p:tgtEl>
                                        <p:attrNameLst>
                                          <p:attrName>ppt_w</p:attrName>
                                        </p:attrNameLst>
                                      </p:cBhvr>
                                      <p:tavLst>
                                        <p:tav tm="0">
                                          <p:val>
                                            <p:fltVal val="0"/>
                                          </p:val>
                                        </p:tav>
                                        <p:tav tm="100000">
                                          <p:val>
                                            <p:strVal val="#ppt_w"/>
                                          </p:val>
                                        </p:tav>
                                      </p:tavLst>
                                    </p:anim>
                                    <p:anim calcmode="lin" valueType="num">
                                      <p:cBhvr>
                                        <p:cTn id="8" dur="250" fill="hold"/>
                                        <p:tgtEl>
                                          <p:spTgt spid="22"/>
                                        </p:tgtEl>
                                        <p:attrNameLst>
                                          <p:attrName>ppt_h</p:attrName>
                                        </p:attrNameLst>
                                      </p:cBhvr>
                                      <p:tavLst>
                                        <p:tav tm="0">
                                          <p:val>
                                            <p:fltVal val="0"/>
                                          </p:val>
                                        </p:tav>
                                        <p:tav tm="100000">
                                          <p:val>
                                            <p:strVal val="#ppt_h"/>
                                          </p:val>
                                        </p:tav>
                                      </p:tavLst>
                                    </p:anim>
                                    <p:animEffect transition="in" filter="fade">
                                      <p:cBhvr>
                                        <p:cTn id="9" dur="25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p:cTn id="13" dur="250" fill="hold"/>
                                        <p:tgtEl>
                                          <p:spTgt spid="53"/>
                                        </p:tgtEl>
                                        <p:attrNameLst>
                                          <p:attrName>ppt_w</p:attrName>
                                        </p:attrNameLst>
                                      </p:cBhvr>
                                      <p:tavLst>
                                        <p:tav tm="0">
                                          <p:val>
                                            <p:fltVal val="0"/>
                                          </p:val>
                                        </p:tav>
                                        <p:tav tm="100000">
                                          <p:val>
                                            <p:strVal val="#ppt_w"/>
                                          </p:val>
                                        </p:tav>
                                      </p:tavLst>
                                    </p:anim>
                                    <p:anim calcmode="lin" valueType="num">
                                      <p:cBhvr>
                                        <p:cTn id="14" dur="250" fill="hold"/>
                                        <p:tgtEl>
                                          <p:spTgt spid="53"/>
                                        </p:tgtEl>
                                        <p:attrNameLst>
                                          <p:attrName>ppt_h</p:attrName>
                                        </p:attrNameLst>
                                      </p:cBhvr>
                                      <p:tavLst>
                                        <p:tav tm="0">
                                          <p:val>
                                            <p:fltVal val="0"/>
                                          </p:val>
                                        </p:tav>
                                        <p:tav tm="100000">
                                          <p:val>
                                            <p:strVal val="#ppt_h"/>
                                          </p:val>
                                        </p:tav>
                                      </p:tavLst>
                                    </p:anim>
                                    <p:animEffect transition="in" filter="fade">
                                      <p:cBhvr>
                                        <p:cTn id="15" dur="250"/>
                                        <p:tgtEl>
                                          <p:spTgt spid="5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250" fill="hold"/>
                                        <p:tgtEl>
                                          <p:spTgt spid="24"/>
                                        </p:tgtEl>
                                        <p:attrNameLst>
                                          <p:attrName>ppt_w</p:attrName>
                                        </p:attrNameLst>
                                      </p:cBhvr>
                                      <p:tavLst>
                                        <p:tav tm="0">
                                          <p:val>
                                            <p:fltVal val="0"/>
                                          </p:val>
                                        </p:tav>
                                        <p:tav tm="100000">
                                          <p:val>
                                            <p:strVal val="#ppt_w"/>
                                          </p:val>
                                        </p:tav>
                                      </p:tavLst>
                                    </p:anim>
                                    <p:anim calcmode="lin" valueType="num">
                                      <p:cBhvr>
                                        <p:cTn id="20" dur="250" fill="hold"/>
                                        <p:tgtEl>
                                          <p:spTgt spid="24"/>
                                        </p:tgtEl>
                                        <p:attrNameLst>
                                          <p:attrName>ppt_h</p:attrName>
                                        </p:attrNameLst>
                                      </p:cBhvr>
                                      <p:tavLst>
                                        <p:tav tm="0">
                                          <p:val>
                                            <p:fltVal val="0"/>
                                          </p:val>
                                        </p:tav>
                                        <p:tav tm="100000">
                                          <p:val>
                                            <p:strVal val="#ppt_h"/>
                                          </p:val>
                                        </p:tav>
                                      </p:tavLst>
                                    </p:anim>
                                    <p:animEffect transition="in" filter="fade">
                                      <p:cBhvr>
                                        <p:cTn id="21" dur="25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p:cTn id="25" dur="250" fill="hold"/>
                                        <p:tgtEl>
                                          <p:spTgt spid="54"/>
                                        </p:tgtEl>
                                        <p:attrNameLst>
                                          <p:attrName>ppt_w</p:attrName>
                                        </p:attrNameLst>
                                      </p:cBhvr>
                                      <p:tavLst>
                                        <p:tav tm="0">
                                          <p:val>
                                            <p:fltVal val="0"/>
                                          </p:val>
                                        </p:tav>
                                        <p:tav tm="100000">
                                          <p:val>
                                            <p:strVal val="#ppt_w"/>
                                          </p:val>
                                        </p:tav>
                                      </p:tavLst>
                                    </p:anim>
                                    <p:anim calcmode="lin" valueType="num">
                                      <p:cBhvr>
                                        <p:cTn id="26" dur="250" fill="hold"/>
                                        <p:tgtEl>
                                          <p:spTgt spid="54"/>
                                        </p:tgtEl>
                                        <p:attrNameLst>
                                          <p:attrName>ppt_h</p:attrName>
                                        </p:attrNameLst>
                                      </p:cBhvr>
                                      <p:tavLst>
                                        <p:tav tm="0">
                                          <p:val>
                                            <p:fltVal val="0"/>
                                          </p:val>
                                        </p:tav>
                                        <p:tav tm="100000">
                                          <p:val>
                                            <p:strVal val="#ppt_h"/>
                                          </p:val>
                                        </p:tav>
                                      </p:tavLst>
                                    </p:anim>
                                    <p:animEffect transition="in" filter="fade">
                                      <p:cBhvr>
                                        <p:cTn id="27" dur="250"/>
                                        <p:tgtEl>
                                          <p:spTgt spid="5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p:cTn id="30" dur="250" fill="hold"/>
                                        <p:tgtEl>
                                          <p:spTgt spid="55"/>
                                        </p:tgtEl>
                                        <p:attrNameLst>
                                          <p:attrName>ppt_w</p:attrName>
                                        </p:attrNameLst>
                                      </p:cBhvr>
                                      <p:tavLst>
                                        <p:tav tm="0">
                                          <p:val>
                                            <p:fltVal val="0"/>
                                          </p:val>
                                        </p:tav>
                                        <p:tav tm="100000">
                                          <p:val>
                                            <p:strVal val="#ppt_w"/>
                                          </p:val>
                                        </p:tav>
                                      </p:tavLst>
                                    </p:anim>
                                    <p:anim calcmode="lin" valueType="num">
                                      <p:cBhvr>
                                        <p:cTn id="31" dur="250" fill="hold"/>
                                        <p:tgtEl>
                                          <p:spTgt spid="55"/>
                                        </p:tgtEl>
                                        <p:attrNameLst>
                                          <p:attrName>ppt_h</p:attrName>
                                        </p:attrNameLst>
                                      </p:cBhvr>
                                      <p:tavLst>
                                        <p:tav tm="0">
                                          <p:val>
                                            <p:fltVal val="0"/>
                                          </p:val>
                                        </p:tav>
                                        <p:tav tm="100000">
                                          <p:val>
                                            <p:strVal val="#ppt_h"/>
                                          </p:val>
                                        </p:tav>
                                      </p:tavLst>
                                    </p:anim>
                                    <p:animEffect transition="in" filter="fade">
                                      <p:cBhvr>
                                        <p:cTn id="32" dur="250"/>
                                        <p:tgtEl>
                                          <p:spTgt spid="55"/>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250" fill="hold"/>
                                        <p:tgtEl>
                                          <p:spTgt spid="23"/>
                                        </p:tgtEl>
                                        <p:attrNameLst>
                                          <p:attrName>ppt_w</p:attrName>
                                        </p:attrNameLst>
                                      </p:cBhvr>
                                      <p:tavLst>
                                        <p:tav tm="0">
                                          <p:val>
                                            <p:fltVal val="0"/>
                                          </p:val>
                                        </p:tav>
                                        <p:tav tm="100000">
                                          <p:val>
                                            <p:strVal val="#ppt_w"/>
                                          </p:val>
                                        </p:tav>
                                      </p:tavLst>
                                    </p:anim>
                                    <p:anim calcmode="lin" valueType="num">
                                      <p:cBhvr>
                                        <p:cTn id="37" dur="250" fill="hold"/>
                                        <p:tgtEl>
                                          <p:spTgt spid="23"/>
                                        </p:tgtEl>
                                        <p:attrNameLst>
                                          <p:attrName>ppt_h</p:attrName>
                                        </p:attrNameLst>
                                      </p:cBhvr>
                                      <p:tavLst>
                                        <p:tav tm="0">
                                          <p:val>
                                            <p:fltVal val="0"/>
                                          </p:val>
                                        </p:tav>
                                        <p:tav tm="100000">
                                          <p:val>
                                            <p:strVal val="#ppt_h"/>
                                          </p:val>
                                        </p:tav>
                                      </p:tavLst>
                                    </p:anim>
                                    <p:animEffect transition="in" filter="fade">
                                      <p:cBhvr>
                                        <p:cTn id="38" dur="250"/>
                                        <p:tgtEl>
                                          <p:spTgt spid="23"/>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250" fill="hold"/>
                                        <p:tgtEl>
                                          <p:spTgt spid="25"/>
                                        </p:tgtEl>
                                        <p:attrNameLst>
                                          <p:attrName>ppt_w</p:attrName>
                                        </p:attrNameLst>
                                      </p:cBhvr>
                                      <p:tavLst>
                                        <p:tav tm="0">
                                          <p:val>
                                            <p:fltVal val="0"/>
                                          </p:val>
                                        </p:tav>
                                        <p:tav tm="100000">
                                          <p:val>
                                            <p:strVal val="#ppt_w"/>
                                          </p:val>
                                        </p:tav>
                                      </p:tavLst>
                                    </p:anim>
                                    <p:anim calcmode="lin" valueType="num">
                                      <p:cBhvr>
                                        <p:cTn id="42" dur="250" fill="hold"/>
                                        <p:tgtEl>
                                          <p:spTgt spid="25"/>
                                        </p:tgtEl>
                                        <p:attrNameLst>
                                          <p:attrName>ppt_h</p:attrName>
                                        </p:attrNameLst>
                                      </p:cBhvr>
                                      <p:tavLst>
                                        <p:tav tm="0">
                                          <p:val>
                                            <p:fltVal val="0"/>
                                          </p:val>
                                        </p:tav>
                                        <p:tav tm="100000">
                                          <p:val>
                                            <p:strVal val="#ppt_h"/>
                                          </p:val>
                                        </p:tav>
                                      </p:tavLst>
                                    </p:anim>
                                    <p:animEffect transition="in" filter="fade">
                                      <p:cBhvr>
                                        <p:cTn id="43" dur="250"/>
                                        <p:tgtEl>
                                          <p:spTgt spid="25"/>
                                        </p:tgtEl>
                                      </p:cBhvr>
                                    </p:animEffect>
                                  </p:childTnLst>
                                </p:cTn>
                              </p:par>
                            </p:childTnLst>
                          </p:cTn>
                        </p:par>
                        <p:par>
                          <p:cTn id="44" fill="hold">
                            <p:stCondLst>
                              <p:cond delay="2500"/>
                            </p:stCondLst>
                            <p:childTnLst>
                              <p:par>
                                <p:cTn id="45" presetID="53" presetClass="entr" presetSubtype="16" fill="hold" grpId="0" nodeType="after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250" fill="hold"/>
                                        <p:tgtEl>
                                          <p:spTgt spid="59"/>
                                        </p:tgtEl>
                                        <p:attrNameLst>
                                          <p:attrName>ppt_w</p:attrName>
                                        </p:attrNameLst>
                                      </p:cBhvr>
                                      <p:tavLst>
                                        <p:tav tm="0">
                                          <p:val>
                                            <p:fltVal val="0"/>
                                          </p:val>
                                        </p:tav>
                                        <p:tav tm="100000">
                                          <p:val>
                                            <p:strVal val="#ppt_w"/>
                                          </p:val>
                                        </p:tav>
                                      </p:tavLst>
                                    </p:anim>
                                    <p:anim calcmode="lin" valueType="num">
                                      <p:cBhvr>
                                        <p:cTn id="48" dur="250" fill="hold"/>
                                        <p:tgtEl>
                                          <p:spTgt spid="59"/>
                                        </p:tgtEl>
                                        <p:attrNameLst>
                                          <p:attrName>ppt_h</p:attrName>
                                        </p:attrNameLst>
                                      </p:cBhvr>
                                      <p:tavLst>
                                        <p:tav tm="0">
                                          <p:val>
                                            <p:fltVal val="0"/>
                                          </p:val>
                                        </p:tav>
                                        <p:tav tm="100000">
                                          <p:val>
                                            <p:strVal val="#ppt_h"/>
                                          </p:val>
                                        </p:tav>
                                      </p:tavLst>
                                    </p:anim>
                                    <p:animEffect transition="in" filter="fade">
                                      <p:cBhvr>
                                        <p:cTn id="49" dur="250"/>
                                        <p:tgtEl>
                                          <p:spTgt spid="5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 calcmode="lin" valueType="num">
                                      <p:cBhvr>
                                        <p:cTn id="52" dur="250" fill="hold"/>
                                        <p:tgtEl>
                                          <p:spTgt spid="58"/>
                                        </p:tgtEl>
                                        <p:attrNameLst>
                                          <p:attrName>ppt_w</p:attrName>
                                        </p:attrNameLst>
                                      </p:cBhvr>
                                      <p:tavLst>
                                        <p:tav tm="0">
                                          <p:val>
                                            <p:fltVal val="0"/>
                                          </p:val>
                                        </p:tav>
                                        <p:tav tm="100000">
                                          <p:val>
                                            <p:strVal val="#ppt_w"/>
                                          </p:val>
                                        </p:tav>
                                      </p:tavLst>
                                    </p:anim>
                                    <p:anim calcmode="lin" valueType="num">
                                      <p:cBhvr>
                                        <p:cTn id="53" dur="250" fill="hold"/>
                                        <p:tgtEl>
                                          <p:spTgt spid="58"/>
                                        </p:tgtEl>
                                        <p:attrNameLst>
                                          <p:attrName>ppt_h</p:attrName>
                                        </p:attrNameLst>
                                      </p:cBhvr>
                                      <p:tavLst>
                                        <p:tav tm="0">
                                          <p:val>
                                            <p:fltVal val="0"/>
                                          </p:val>
                                        </p:tav>
                                        <p:tav tm="100000">
                                          <p:val>
                                            <p:strVal val="#ppt_h"/>
                                          </p:val>
                                        </p:tav>
                                      </p:tavLst>
                                    </p:anim>
                                    <p:animEffect transition="in" filter="fade">
                                      <p:cBhvr>
                                        <p:cTn id="54" dur="250"/>
                                        <p:tgtEl>
                                          <p:spTgt spid="5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250" fill="hold"/>
                                        <p:tgtEl>
                                          <p:spTgt spid="56"/>
                                        </p:tgtEl>
                                        <p:attrNameLst>
                                          <p:attrName>ppt_w</p:attrName>
                                        </p:attrNameLst>
                                      </p:cBhvr>
                                      <p:tavLst>
                                        <p:tav tm="0">
                                          <p:val>
                                            <p:fltVal val="0"/>
                                          </p:val>
                                        </p:tav>
                                        <p:tav tm="100000">
                                          <p:val>
                                            <p:strVal val="#ppt_w"/>
                                          </p:val>
                                        </p:tav>
                                      </p:tavLst>
                                    </p:anim>
                                    <p:anim calcmode="lin" valueType="num">
                                      <p:cBhvr>
                                        <p:cTn id="58" dur="250" fill="hold"/>
                                        <p:tgtEl>
                                          <p:spTgt spid="56"/>
                                        </p:tgtEl>
                                        <p:attrNameLst>
                                          <p:attrName>ppt_h</p:attrName>
                                        </p:attrNameLst>
                                      </p:cBhvr>
                                      <p:tavLst>
                                        <p:tav tm="0">
                                          <p:val>
                                            <p:fltVal val="0"/>
                                          </p:val>
                                        </p:tav>
                                        <p:tav tm="100000">
                                          <p:val>
                                            <p:strVal val="#ppt_h"/>
                                          </p:val>
                                        </p:tav>
                                      </p:tavLst>
                                    </p:anim>
                                    <p:animEffect transition="in" filter="fade">
                                      <p:cBhvr>
                                        <p:cTn id="59" dur="250"/>
                                        <p:tgtEl>
                                          <p:spTgt spid="5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p:cTn id="62" dur="250" fill="hold"/>
                                        <p:tgtEl>
                                          <p:spTgt spid="57"/>
                                        </p:tgtEl>
                                        <p:attrNameLst>
                                          <p:attrName>ppt_w</p:attrName>
                                        </p:attrNameLst>
                                      </p:cBhvr>
                                      <p:tavLst>
                                        <p:tav tm="0">
                                          <p:val>
                                            <p:fltVal val="0"/>
                                          </p:val>
                                        </p:tav>
                                        <p:tav tm="100000">
                                          <p:val>
                                            <p:strVal val="#ppt_w"/>
                                          </p:val>
                                        </p:tav>
                                      </p:tavLst>
                                    </p:anim>
                                    <p:anim calcmode="lin" valueType="num">
                                      <p:cBhvr>
                                        <p:cTn id="63" dur="250" fill="hold"/>
                                        <p:tgtEl>
                                          <p:spTgt spid="57"/>
                                        </p:tgtEl>
                                        <p:attrNameLst>
                                          <p:attrName>ppt_h</p:attrName>
                                        </p:attrNameLst>
                                      </p:cBhvr>
                                      <p:tavLst>
                                        <p:tav tm="0">
                                          <p:val>
                                            <p:fltVal val="0"/>
                                          </p:val>
                                        </p:tav>
                                        <p:tav tm="100000">
                                          <p:val>
                                            <p:strVal val="#ppt_h"/>
                                          </p:val>
                                        </p:tav>
                                      </p:tavLst>
                                    </p:anim>
                                    <p:animEffect transition="in" filter="fade">
                                      <p:cBhvr>
                                        <p:cTn id="64" dur="250"/>
                                        <p:tgtEl>
                                          <p:spTgt spid="57"/>
                                        </p:tgtEl>
                                      </p:cBhvr>
                                    </p:animEffect>
                                  </p:childTnLst>
                                </p:cTn>
                              </p:par>
                            </p:childTnLst>
                          </p:cTn>
                        </p:par>
                        <p:par>
                          <p:cTn id="65" fill="hold">
                            <p:stCondLst>
                              <p:cond delay="3000"/>
                            </p:stCondLst>
                            <p:childTnLst>
                              <p:par>
                                <p:cTn id="66" presetID="53" presetClass="entr" presetSubtype="16"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p:cTn id="68" dur="250" fill="hold"/>
                                        <p:tgtEl>
                                          <p:spTgt spid="26"/>
                                        </p:tgtEl>
                                        <p:attrNameLst>
                                          <p:attrName>ppt_w</p:attrName>
                                        </p:attrNameLst>
                                      </p:cBhvr>
                                      <p:tavLst>
                                        <p:tav tm="0">
                                          <p:val>
                                            <p:fltVal val="0"/>
                                          </p:val>
                                        </p:tav>
                                        <p:tav tm="100000">
                                          <p:val>
                                            <p:strVal val="#ppt_w"/>
                                          </p:val>
                                        </p:tav>
                                      </p:tavLst>
                                    </p:anim>
                                    <p:anim calcmode="lin" valueType="num">
                                      <p:cBhvr>
                                        <p:cTn id="69" dur="250" fill="hold"/>
                                        <p:tgtEl>
                                          <p:spTgt spid="26"/>
                                        </p:tgtEl>
                                        <p:attrNameLst>
                                          <p:attrName>ppt_h</p:attrName>
                                        </p:attrNameLst>
                                      </p:cBhvr>
                                      <p:tavLst>
                                        <p:tav tm="0">
                                          <p:val>
                                            <p:fltVal val="0"/>
                                          </p:val>
                                        </p:tav>
                                        <p:tav tm="100000">
                                          <p:val>
                                            <p:strVal val="#ppt_h"/>
                                          </p:val>
                                        </p:tav>
                                      </p:tavLst>
                                    </p:anim>
                                    <p:animEffect transition="in" filter="fade">
                                      <p:cBhvr>
                                        <p:cTn id="70" dur="250"/>
                                        <p:tgtEl>
                                          <p:spTgt spid="26"/>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250" fill="hold"/>
                                        <p:tgtEl>
                                          <p:spTgt spid="44"/>
                                        </p:tgtEl>
                                        <p:attrNameLst>
                                          <p:attrName>ppt_w</p:attrName>
                                        </p:attrNameLst>
                                      </p:cBhvr>
                                      <p:tavLst>
                                        <p:tav tm="0">
                                          <p:val>
                                            <p:fltVal val="0"/>
                                          </p:val>
                                        </p:tav>
                                        <p:tav tm="100000">
                                          <p:val>
                                            <p:strVal val="#ppt_w"/>
                                          </p:val>
                                        </p:tav>
                                      </p:tavLst>
                                    </p:anim>
                                    <p:anim calcmode="lin" valueType="num">
                                      <p:cBhvr>
                                        <p:cTn id="74" dur="250" fill="hold"/>
                                        <p:tgtEl>
                                          <p:spTgt spid="44"/>
                                        </p:tgtEl>
                                        <p:attrNameLst>
                                          <p:attrName>ppt_h</p:attrName>
                                        </p:attrNameLst>
                                      </p:cBhvr>
                                      <p:tavLst>
                                        <p:tav tm="0">
                                          <p:val>
                                            <p:fltVal val="0"/>
                                          </p:val>
                                        </p:tav>
                                        <p:tav tm="100000">
                                          <p:val>
                                            <p:strVal val="#ppt_h"/>
                                          </p:val>
                                        </p:tav>
                                      </p:tavLst>
                                    </p:anim>
                                    <p:animEffect transition="in" filter="fade">
                                      <p:cBhvr>
                                        <p:cTn id="75" dur="250"/>
                                        <p:tgtEl>
                                          <p:spTgt spid="44"/>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p:cTn id="78" dur="250" fill="hold"/>
                                        <p:tgtEl>
                                          <p:spTgt spid="49"/>
                                        </p:tgtEl>
                                        <p:attrNameLst>
                                          <p:attrName>ppt_w</p:attrName>
                                        </p:attrNameLst>
                                      </p:cBhvr>
                                      <p:tavLst>
                                        <p:tav tm="0">
                                          <p:val>
                                            <p:fltVal val="0"/>
                                          </p:val>
                                        </p:tav>
                                        <p:tav tm="100000">
                                          <p:val>
                                            <p:strVal val="#ppt_w"/>
                                          </p:val>
                                        </p:tav>
                                      </p:tavLst>
                                    </p:anim>
                                    <p:anim calcmode="lin" valueType="num">
                                      <p:cBhvr>
                                        <p:cTn id="79" dur="250" fill="hold"/>
                                        <p:tgtEl>
                                          <p:spTgt spid="49"/>
                                        </p:tgtEl>
                                        <p:attrNameLst>
                                          <p:attrName>ppt_h</p:attrName>
                                        </p:attrNameLst>
                                      </p:cBhvr>
                                      <p:tavLst>
                                        <p:tav tm="0">
                                          <p:val>
                                            <p:fltVal val="0"/>
                                          </p:val>
                                        </p:tav>
                                        <p:tav tm="100000">
                                          <p:val>
                                            <p:strVal val="#ppt_h"/>
                                          </p:val>
                                        </p:tav>
                                      </p:tavLst>
                                    </p:anim>
                                    <p:animEffect transition="in" filter="fade">
                                      <p:cBhvr>
                                        <p:cTn id="80" dur="250"/>
                                        <p:tgtEl>
                                          <p:spTgt spid="49"/>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 calcmode="lin" valueType="num">
                                      <p:cBhvr>
                                        <p:cTn id="83" dur="250" fill="hold"/>
                                        <p:tgtEl>
                                          <p:spTgt spid="50"/>
                                        </p:tgtEl>
                                        <p:attrNameLst>
                                          <p:attrName>ppt_w</p:attrName>
                                        </p:attrNameLst>
                                      </p:cBhvr>
                                      <p:tavLst>
                                        <p:tav tm="0">
                                          <p:val>
                                            <p:fltVal val="0"/>
                                          </p:val>
                                        </p:tav>
                                        <p:tav tm="100000">
                                          <p:val>
                                            <p:strVal val="#ppt_w"/>
                                          </p:val>
                                        </p:tav>
                                      </p:tavLst>
                                    </p:anim>
                                    <p:anim calcmode="lin" valueType="num">
                                      <p:cBhvr>
                                        <p:cTn id="84" dur="250" fill="hold"/>
                                        <p:tgtEl>
                                          <p:spTgt spid="50"/>
                                        </p:tgtEl>
                                        <p:attrNameLst>
                                          <p:attrName>ppt_h</p:attrName>
                                        </p:attrNameLst>
                                      </p:cBhvr>
                                      <p:tavLst>
                                        <p:tav tm="0">
                                          <p:val>
                                            <p:fltVal val="0"/>
                                          </p:val>
                                        </p:tav>
                                        <p:tav tm="100000">
                                          <p:val>
                                            <p:strVal val="#ppt_h"/>
                                          </p:val>
                                        </p:tav>
                                      </p:tavLst>
                                    </p:anim>
                                    <p:animEffect transition="in" filter="fade">
                                      <p:cBhvr>
                                        <p:cTn id="85" dur="250"/>
                                        <p:tgtEl>
                                          <p:spTgt spid="50"/>
                                        </p:tgtEl>
                                      </p:cBhvr>
                                    </p:animEffect>
                                  </p:childTnLst>
                                </p:cTn>
                              </p:par>
                            </p:childTnLst>
                          </p:cTn>
                        </p:par>
                        <p:par>
                          <p:cTn id="86" fill="hold">
                            <p:stCondLst>
                              <p:cond delay="3500"/>
                            </p:stCondLst>
                            <p:childTnLst>
                              <p:par>
                                <p:cTn id="87" presetID="53" presetClass="entr" presetSubtype="16" fill="hold" grpId="0" nodeType="afterEffect">
                                  <p:stCondLst>
                                    <p:cond delay="0"/>
                                  </p:stCondLst>
                                  <p:childTnLst>
                                    <p:set>
                                      <p:cBhvr>
                                        <p:cTn id="88" dur="1" fill="hold">
                                          <p:stCondLst>
                                            <p:cond delay="0"/>
                                          </p:stCondLst>
                                        </p:cTn>
                                        <p:tgtEl>
                                          <p:spTgt spid="60"/>
                                        </p:tgtEl>
                                        <p:attrNameLst>
                                          <p:attrName>style.visibility</p:attrName>
                                        </p:attrNameLst>
                                      </p:cBhvr>
                                      <p:to>
                                        <p:strVal val="visible"/>
                                      </p:to>
                                    </p:set>
                                    <p:anim calcmode="lin" valueType="num">
                                      <p:cBhvr>
                                        <p:cTn id="89" dur="250" fill="hold"/>
                                        <p:tgtEl>
                                          <p:spTgt spid="60"/>
                                        </p:tgtEl>
                                        <p:attrNameLst>
                                          <p:attrName>ppt_w</p:attrName>
                                        </p:attrNameLst>
                                      </p:cBhvr>
                                      <p:tavLst>
                                        <p:tav tm="0">
                                          <p:val>
                                            <p:fltVal val="0"/>
                                          </p:val>
                                        </p:tav>
                                        <p:tav tm="100000">
                                          <p:val>
                                            <p:strVal val="#ppt_w"/>
                                          </p:val>
                                        </p:tav>
                                      </p:tavLst>
                                    </p:anim>
                                    <p:anim calcmode="lin" valueType="num">
                                      <p:cBhvr>
                                        <p:cTn id="90" dur="250" fill="hold"/>
                                        <p:tgtEl>
                                          <p:spTgt spid="60"/>
                                        </p:tgtEl>
                                        <p:attrNameLst>
                                          <p:attrName>ppt_h</p:attrName>
                                        </p:attrNameLst>
                                      </p:cBhvr>
                                      <p:tavLst>
                                        <p:tav tm="0">
                                          <p:val>
                                            <p:fltVal val="0"/>
                                          </p:val>
                                        </p:tav>
                                        <p:tav tm="100000">
                                          <p:val>
                                            <p:strVal val="#ppt_h"/>
                                          </p:val>
                                        </p:tav>
                                      </p:tavLst>
                                    </p:anim>
                                    <p:animEffect transition="in" filter="fade">
                                      <p:cBhvr>
                                        <p:cTn id="91" dur="250"/>
                                        <p:tgtEl>
                                          <p:spTgt spid="60"/>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63"/>
                                        </p:tgtEl>
                                        <p:attrNameLst>
                                          <p:attrName>style.visibility</p:attrName>
                                        </p:attrNameLst>
                                      </p:cBhvr>
                                      <p:to>
                                        <p:strVal val="visible"/>
                                      </p:to>
                                    </p:set>
                                    <p:anim calcmode="lin" valueType="num">
                                      <p:cBhvr>
                                        <p:cTn id="94" dur="250" fill="hold"/>
                                        <p:tgtEl>
                                          <p:spTgt spid="63"/>
                                        </p:tgtEl>
                                        <p:attrNameLst>
                                          <p:attrName>ppt_w</p:attrName>
                                        </p:attrNameLst>
                                      </p:cBhvr>
                                      <p:tavLst>
                                        <p:tav tm="0">
                                          <p:val>
                                            <p:fltVal val="0"/>
                                          </p:val>
                                        </p:tav>
                                        <p:tav tm="100000">
                                          <p:val>
                                            <p:strVal val="#ppt_w"/>
                                          </p:val>
                                        </p:tav>
                                      </p:tavLst>
                                    </p:anim>
                                    <p:anim calcmode="lin" valueType="num">
                                      <p:cBhvr>
                                        <p:cTn id="95" dur="250" fill="hold"/>
                                        <p:tgtEl>
                                          <p:spTgt spid="63"/>
                                        </p:tgtEl>
                                        <p:attrNameLst>
                                          <p:attrName>ppt_h</p:attrName>
                                        </p:attrNameLst>
                                      </p:cBhvr>
                                      <p:tavLst>
                                        <p:tav tm="0">
                                          <p:val>
                                            <p:fltVal val="0"/>
                                          </p:val>
                                        </p:tav>
                                        <p:tav tm="100000">
                                          <p:val>
                                            <p:strVal val="#ppt_h"/>
                                          </p:val>
                                        </p:tav>
                                      </p:tavLst>
                                    </p:anim>
                                    <p:animEffect transition="in" filter="fade">
                                      <p:cBhvr>
                                        <p:cTn id="96" dur="250"/>
                                        <p:tgtEl>
                                          <p:spTgt spid="63"/>
                                        </p:tgtEl>
                                      </p:cBhvr>
                                    </p:animEffect>
                                  </p:childTnLst>
                                </p:cTn>
                              </p:par>
                            </p:childTnLst>
                          </p:cTn>
                        </p:par>
                        <p:par>
                          <p:cTn id="97" fill="hold">
                            <p:stCondLst>
                              <p:cond delay="4000"/>
                            </p:stCondLst>
                            <p:childTnLst>
                              <p:par>
                                <p:cTn id="98" presetID="53" presetClass="entr" presetSubtype="16" fill="hold" grpId="0" nodeType="afterEffect">
                                  <p:stCondLst>
                                    <p:cond delay="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250" fill="hold"/>
                                        <p:tgtEl>
                                          <p:spTgt spid="45"/>
                                        </p:tgtEl>
                                        <p:attrNameLst>
                                          <p:attrName>ppt_w</p:attrName>
                                        </p:attrNameLst>
                                      </p:cBhvr>
                                      <p:tavLst>
                                        <p:tav tm="0">
                                          <p:val>
                                            <p:fltVal val="0"/>
                                          </p:val>
                                        </p:tav>
                                        <p:tav tm="100000">
                                          <p:val>
                                            <p:strVal val="#ppt_w"/>
                                          </p:val>
                                        </p:tav>
                                      </p:tavLst>
                                    </p:anim>
                                    <p:anim calcmode="lin" valueType="num">
                                      <p:cBhvr>
                                        <p:cTn id="101" dur="250" fill="hold"/>
                                        <p:tgtEl>
                                          <p:spTgt spid="45"/>
                                        </p:tgtEl>
                                        <p:attrNameLst>
                                          <p:attrName>ppt_h</p:attrName>
                                        </p:attrNameLst>
                                      </p:cBhvr>
                                      <p:tavLst>
                                        <p:tav tm="0">
                                          <p:val>
                                            <p:fltVal val="0"/>
                                          </p:val>
                                        </p:tav>
                                        <p:tav tm="100000">
                                          <p:val>
                                            <p:strVal val="#ppt_h"/>
                                          </p:val>
                                        </p:tav>
                                      </p:tavLst>
                                    </p:anim>
                                    <p:animEffect transition="in" filter="fade">
                                      <p:cBhvr>
                                        <p:cTn id="102" dur="250"/>
                                        <p:tgtEl>
                                          <p:spTgt spid="45"/>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6"/>
                                        </p:tgtEl>
                                        <p:attrNameLst>
                                          <p:attrName>style.visibility</p:attrName>
                                        </p:attrNameLst>
                                      </p:cBhvr>
                                      <p:to>
                                        <p:strVal val="visible"/>
                                      </p:to>
                                    </p:set>
                                    <p:anim calcmode="lin" valueType="num">
                                      <p:cBhvr>
                                        <p:cTn id="105" dur="250" fill="hold"/>
                                        <p:tgtEl>
                                          <p:spTgt spid="46"/>
                                        </p:tgtEl>
                                        <p:attrNameLst>
                                          <p:attrName>ppt_w</p:attrName>
                                        </p:attrNameLst>
                                      </p:cBhvr>
                                      <p:tavLst>
                                        <p:tav tm="0">
                                          <p:val>
                                            <p:fltVal val="0"/>
                                          </p:val>
                                        </p:tav>
                                        <p:tav tm="100000">
                                          <p:val>
                                            <p:strVal val="#ppt_w"/>
                                          </p:val>
                                        </p:tav>
                                      </p:tavLst>
                                    </p:anim>
                                    <p:anim calcmode="lin" valueType="num">
                                      <p:cBhvr>
                                        <p:cTn id="106" dur="250" fill="hold"/>
                                        <p:tgtEl>
                                          <p:spTgt spid="46"/>
                                        </p:tgtEl>
                                        <p:attrNameLst>
                                          <p:attrName>ppt_h</p:attrName>
                                        </p:attrNameLst>
                                      </p:cBhvr>
                                      <p:tavLst>
                                        <p:tav tm="0">
                                          <p:val>
                                            <p:fltVal val="0"/>
                                          </p:val>
                                        </p:tav>
                                        <p:tav tm="100000">
                                          <p:val>
                                            <p:strVal val="#ppt_h"/>
                                          </p:val>
                                        </p:tav>
                                      </p:tavLst>
                                    </p:anim>
                                    <p:animEffect transition="in" filter="fade">
                                      <p:cBhvr>
                                        <p:cTn id="107" dur="250"/>
                                        <p:tgtEl>
                                          <p:spTgt spid="46"/>
                                        </p:tgtEl>
                                      </p:cBhvr>
                                    </p:animEffect>
                                  </p:childTnLst>
                                </p:cTn>
                              </p:par>
                            </p:childTnLst>
                          </p:cTn>
                        </p:par>
                        <p:par>
                          <p:cTn id="108" fill="hold">
                            <p:stCondLst>
                              <p:cond delay="4500"/>
                            </p:stCondLst>
                            <p:childTnLst>
                              <p:par>
                                <p:cTn id="109" presetID="53" presetClass="entr" presetSubtype="16" fill="hold" grpId="0" nodeType="afterEffect">
                                  <p:stCondLst>
                                    <p:cond delay="0"/>
                                  </p:stCondLst>
                                  <p:childTnLst>
                                    <p:set>
                                      <p:cBhvr>
                                        <p:cTn id="110" dur="1" fill="hold">
                                          <p:stCondLst>
                                            <p:cond delay="0"/>
                                          </p:stCondLst>
                                        </p:cTn>
                                        <p:tgtEl>
                                          <p:spTgt spid="64"/>
                                        </p:tgtEl>
                                        <p:attrNameLst>
                                          <p:attrName>style.visibility</p:attrName>
                                        </p:attrNameLst>
                                      </p:cBhvr>
                                      <p:to>
                                        <p:strVal val="visible"/>
                                      </p:to>
                                    </p:set>
                                    <p:anim calcmode="lin" valueType="num">
                                      <p:cBhvr>
                                        <p:cTn id="111" dur="250" fill="hold"/>
                                        <p:tgtEl>
                                          <p:spTgt spid="64"/>
                                        </p:tgtEl>
                                        <p:attrNameLst>
                                          <p:attrName>ppt_w</p:attrName>
                                        </p:attrNameLst>
                                      </p:cBhvr>
                                      <p:tavLst>
                                        <p:tav tm="0">
                                          <p:val>
                                            <p:fltVal val="0"/>
                                          </p:val>
                                        </p:tav>
                                        <p:tav tm="100000">
                                          <p:val>
                                            <p:strVal val="#ppt_w"/>
                                          </p:val>
                                        </p:tav>
                                      </p:tavLst>
                                    </p:anim>
                                    <p:anim calcmode="lin" valueType="num">
                                      <p:cBhvr>
                                        <p:cTn id="112" dur="250" fill="hold"/>
                                        <p:tgtEl>
                                          <p:spTgt spid="64"/>
                                        </p:tgtEl>
                                        <p:attrNameLst>
                                          <p:attrName>ppt_h</p:attrName>
                                        </p:attrNameLst>
                                      </p:cBhvr>
                                      <p:tavLst>
                                        <p:tav tm="0">
                                          <p:val>
                                            <p:fltVal val="0"/>
                                          </p:val>
                                        </p:tav>
                                        <p:tav tm="100000">
                                          <p:val>
                                            <p:strVal val="#ppt_h"/>
                                          </p:val>
                                        </p:tav>
                                      </p:tavLst>
                                    </p:anim>
                                    <p:animEffect transition="in" filter="fade">
                                      <p:cBhvr>
                                        <p:cTn id="113" dur="250"/>
                                        <p:tgtEl>
                                          <p:spTgt spid="64"/>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61"/>
                                        </p:tgtEl>
                                        <p:attrNameLst>
                                          <p:attrName>style.visibility</p:attrName>
                                        </p:attrNameLst>
                                      </p:cBhvr>
                                      <p:to>
                                        <p:strVal val="visible"/>
                                      </p:to>
                                    </p:set>
                                    <p:anim calcmode="lin" valueType="num">
                                      <p:cBhvr>
                                        <p:cTn id="116" dur="250" fill="hold"/>
                                        <p:tgtEl>
                                          <p:spTgt spid="61"/>
                                        </p:tgtEl>
                                        <p:attrNameLst>
                                          <p:attrName>ppt_w</p:attrName>
                                        </p:attrNameLst>
                                      </p:cBhvr>
                                      <p:tavLst>
                                        <p:tav tm="0">
                                          <p:val>
                                            <p:fltVal val="0"/>
                                          </p:val>
                                        </p:tav>
                                        <p:tav tm="100000">
                                          <p:val>
                                            <p:strVal val="#ppt_w"/>
                                          </p:val>
                                        </p:tav>
                                      </p:tavLst>
                                    </p:anim>
                                    <p:anim calcmode="lin" valueType="num">
                                      <p:cBhvr>
                                        <p:cTn id="117" dur="250" fill="hold"/>
                                        <p:tgtEl>
                                          <p:spTgt spid="61"/>
                                        </p:tgtEl>
                                        <p:attrNameLst>
                                          <p:attrName>ppt_h</p:attrName>
                                        </p:attrNameLst>
                                      </p:cBhvr>
                                      <p:tavLst>
                                        <p:tav tm="0">
                                          <p:val>
                                            <p:fltVal val="0"/>
                                          </p:val>
                                        </p:tav>
                                        <p:tav tm="100000">
                                          <p:val>
                                            <p:strVal val="#ppt_h"/>
                                          </p:val>
                                        </p:tav>
                                      </p:tavLst>
                                    </p:anim>
                                    <p:animEffect transition="in" filter="fade">
                                      <p:cBhvr>
                                        <p:cTn id="118" dur="250"/>
                                        <p:tgtEl>
                                          <p:spTgt spid="61"/>
                                        </p:tgtEl>
                                      </p:cBhvr>
                                    </p:animEffect>
                                  </p:childTnLst>
                                </p:cTn>
                              </p:par>
                            </p:childTnLst>
                          </p:cTn>
                        </p:par>
                        <p:par>
                          <p:cTn id="119" fill="hold">
                            <p:stCondLst>
                              <p:cond delay="5000"/>
                            </p:stCondLst>
                            <p:childTnLst>
                              <p:par>
                                <p:cTn id="120" presetID="53" presetClass="entr" presetSubtype="16" fill="hold" grpId="0" nodeType="afterEffect">
                                  <p:stCondLst>
                                    <p:cond delay="0"/>
                                  </p:stCondLst>
                                  <p:childTnLst>
                                    <p:set>
                                      <p:cBhvr>
                                        <p:cTn id="121" dur="1" fill="hold">
                                          <p:stCondLst>
                                            <p:cond delay="0"/>
                                          </p:stCondLst>
                                        </p:cTn>
                                        <p:tgtEl>
                                          <p:spTgt spid="51"/>
                                        </p:tgtEl>
                                        <p:attrNameLst>
                                          <p:attrName>style.visibility</p:attrName>
                                        </p:attrNameLst>
                                      </p:cBhvr>
                                      <p:to>
                                        <p:strVal val="visible"/>
                                      </p:to>
                                    </p:set>
                                    <p:anim calcmode="lin" valueType="num">
                                      <p:cBhvr>
                                        <p:cTn id="122" dur="250" fill="hold"/>
                                        <p:tgtEl>
                                          <p:spTgt spid="51"/>
                                        </p:tgtEl>
                                        <p:attrNameLst>
                                          <p:attrName>ppt_w</p:attrName>
                                        </p:attrNameLst>
                                      </p:cBhvr>
                                      <p:tavLst>
                                        <p:tav tm="0">
                                          <p:val>
                                            <p:fltVal val="0"/>
                                          </p:val>
                                        </p:tav>
                                        <p:tav tm="100000">
                                          <p:val>
                                            <p:strVal val="#ppt_w"/>
                                          </p:val>
                                        </p:tav>
                                      </p:tavLst>
                                    </p:anim>
                                    <p:anim calcmode="lin" valueType="num">
                                      <p:cBhvr>
                                        <p:cTn id="123" dur="250" fill="hold"/>
                                        <p:tgtEl>
                                          <p:spTgt spid="51"/>
                                        </p:tgtEl>
                                        <p:attrNameLst>
                                          <p:attrName>ppt_h</p:attrName>
                                        </p:attrNameLst>
                                      </p:cBhvr>
                                      <p:tavLst>
                                        <p:tav tm="0">
                                          <p:val>
                                            <p:fltVal val="0"/>
                                          </p:val>
                                        </p:tav>
                                        <p:tav tm="100000">
                                          <p:val>
                                            <p:strVal val="#ppt_h"/>
                                          </p:val>
                                        </p:tav>
                                      </p:tavLst>
                                    </p:anim>
                                    <p:animEffect transition="in" filter="fade">
                                      <p:cBhvr>
                                        <p:cTn id="124" dur="250"/>
                                        <p:tgtEl>
                                          <p:spTgt spid="51"/>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 calcmode="lin" valueType="num">
                                      <p:cBhvr>
                                        <p:cTn id="127" dur="250" fill="hold"/>
                                        <p:tgtEl>
                                          <p:spTgt spid="47"/>
                                        </p:tgtEl>
                                        <p:attrNameLst>
                                          <p:attrName>ppt_w</p:attrName>
                                        </p:attrNameLst>
                                      </p:cBhvr>
                                      <p:tavLst>
                                        <p:tav tm="0">
                                          <p:val>
                                            <p:fltVal val="0"/>
                                          </p:val>
                                        </p:tav>
                                        <p:tav tm="100000">
                                          <p:val>
                                            <p:strVal val="#ppt_w"/>
                                          </p:val>
                                        </p:tav>
                                      </p:tavLst>
                                    </p:anim>
                                    <p:anim calcmode="lin" valueType="num">
                                      <p:cBhvr>
                                        <p:cTn id="128" dur="250" fill="hold"/>
                                        <p:tgtEl>
                                          <p:spTgt spid="47"/>
                                        </p:tgtEl>
                                        <p:attrNameLst>
                                          <p:attrName>ppt_h</p:attrName>
                                        </p:attrNameLst>
                                      </p:cBhvr>
                                      <p:tavLst>
                                        <p:tav tm="0">
                                          <p:val>
                                            <p:fltVal val="0"/>
                                          </p:val>
                                        </p:tav>
                                        <p:tav tm="100000">
                                          <p:val>
                                            <p:strVal val="#ppt_h"/>
                                          </p:val>
                                        </p:tav>
                                      </p:tavLst>
                                    </p:anim>
                                    <p:animEffect transition="in" filter="fade">
                                      <p:cBhvr>
                                        <p:cTn id="129" dur="250"/>
                                        <p:tgtEl>
                                          <p:spTgt spid="47"/>
                                        </p:tgtEl>
                                      </p:cBhvr>
                                    </p:animEffect>
                                  </p:childTnLst>
                                </p:cTn>
                              </p:par>
                            </p:childTnLst>
                          </p:cTn>
                        </p:par>
                        <p:par>
                          <p:cTn id="130" fill="hold">
                            <p:stCondLst>
                              <p:cond delay="5500"/>
                            </p:stCondLst>
                            <p:childTnLst>
                              <p:par>
                                <p:cTn id="131" presetID="53" presetClass="entr" presetSubtype="16" fill="hold" grpId="0" nodeType="afterEffect">
                                  <p:stCondLst>
                                    <p:cond delay="0"/>
                                  </p:stCondLst>
                                  <p:childTnLst>
                                    <p:set>
                                      <p:cBhvr>
                                        <p:cTn id="132" dur="1" fill="hold">
                                          <p:stCondLst>
                                            <p:cond delay="0"/>
                                          </p:stCondLst>
                                        </p:cTn>
                                        <p:tgtEl>
                                          <p:spTgt spid="65"/>
                                        </p:tgtEl>
                                        <p:attrNameLst>
                                          <p:attrName>style.visibility</p:attrName>
                                        </p:attrNameLst>
                                      </p:cBhvr>
                                      <p:to>
                                        <p:strVal val="visible"/>
                                      </p:to>
                                    </p:set>
                                    <p:anim calcmode="lin" valueType="num">
                                      <p:cBhvr>
                                        <p:cTn id="133" dur="250" fill="hold"/>
                                        <p:tgtEl>
                                          <p:spTgt spid="65"/>
                                        </p:tgtEl>
                                        <p:attrNameLst>
                                          <p:attrName>ppt_w</p:attrName>
                                        </p:attrNameLst>
                                      </p:cBhvr>
                                      <p:tavLst>
                                        <p:tav tm="0">
                                          <p:val>
                                            <p:fltVal val="0"/>
                                          </p:val>
                                        </p:tav>
                                        <p:tav tm="100000">
                                          <p:val>
                                            <p:strVal val="#ppt_w"/>
                                          </p:val>
                                        </p:tav>
                                      </p:tavLst>
                                    </p:anim>
                                    <p:anim calcmode="lin" valueType="num">
                                      <p:cBhvr>
                                        <p:cTn id="134" dur="250" fill="hold"/>
                                        <p:tgtEl>
                                          <p:spTgt spid="65"/>
                                        </p:tgtEl>
                                        <p:attrNameLst>
                                          <p:attrName>ppt_h</p:attrName>
                                        </p:attrNameLst>
                                      </p:cBhvr>
                                      <p:tavLst>
                                        <p:tav tm="0">
                                          <p:val>
                                            <p:fltVal val="0"/>
                                          </p:val>
                                        </p:tav>
                                        <p:tav tm="100000">
                                          <p:val>
                                            <p:strVal val="#ppt_h"/>
                                          </p:val>
                                        </p:tav>
                                      </p:tavLst>
                                    </p:anim>
                                    <p:animEffect transition="in" filter="fade">
                                      <p:cBhvr>
                                        <p:cTn id="135" dur="250"/>
                                        <p:tgtEl>
                                          <p:spTgt spid="65"/>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62"/>
                                        </p:tgtEl>
                                        <p:attrNameLst>
                                          <p:attrName>style.visibility</p:attrName>
                                        </p:attrNameLst>
                                      </p:cBhvr>
                                      <p:to>
                                        <p:strVal val="visible"/>
                                      </p:to>
                                    </p:set>
                                    <p:anim calcmode="lin" valueType="num">
                                      <p:cBhvr>
                                        <p:cTn id="138" dur="250" fill="hold"/>
                                        <p:tgtEl>
                                          <p:spTgt spid="62"/>
                                        </p:tgtEl>
                                        <p:attrNameLst>
                                          <p:attrName>ppt_w</p:attrName>
                                        </p:attrNameLst>
                                      </p:cBhvr>
                                      <p:tavLst>
                                        <p:tav tm="0">
                                          <p:val>
                                            <p:fltVal val="0"/>
                                          </p:val>
                                        </p:tav>
                                        <p:tav tm="100000">
                                          <p:val>
                                            <p:strVal val="#ppt_w"/>
                                          </p:val>
                                        </p:tav>
                                      </p:tavLst>
                                    </p:anim>
                                    <p:anim calcmode="lin" valueType="num">
                                      <p:cBhvr>
                                        <p:cTn id="139" dur="250" fill="hold"/>
                                        <p:tgtEl>
                                          <p:spTgt spid="62"/>
                                        </p:tgtEl>
                                        <p:attrNameLst>
                                          <p:attrName>ppt_h</p:attrName>
                                        </p:attrNameLst>
                                      </p:cBhvr>
                                      <p:tavLst>
                                        <p:tav tm="0">
                                          <p:val>
                                            <p:fltVal val="0"/>
                                          </p:val>
                                        </p:tav>
                                        <p:tav tm="100000">
                                          <p:val>
                                            <p:strVal val="#ppt_h"/>
                                          </p:val>
                                        </p:tav>
                                      </p:tavLst>
                                    </p:anim>
                                    <p:animEffect transition="in" filter="fade">
                                      <p:cBhvr>
                                        <p:cTn id="140" dur="250"/>
                                        <p:tgtEl>
                                          <p:spTgt spid="62"/>
                                        </p:tgtEl>
                                      </p:cBhvr>
                                    </p:animEffect>
                                  </p:childTnLst>
                                </p:cTn>
                              </p:par>
                            </p:childTnLst>
                          </p:cTn>
                        </p:par>
                        <p:par>
                          <p:cTn id="141" fill="hold">
                            <p:stCondLst>
                              <p:cond delay="6000"/>
                            </p:stCondLst>
                            <p:childTnLst>
                              <p:par>
                                <p:cTn id="142" presetID="53" presetClass="entr" presetSubtype="16" fill="hold" grpId="0" nodeType="afterEffect">
                                  <p:stCondLst>
                                    <p:cond delay="0"/>
                                  </p:stCondLst>
                                  <p:childTnLst>
                                    <p:set>
                                      <p:cBhvr>
                                        <p:cTn id="143" dur="1" fill="hold">
                                          <p:stCondLst>
                                            <p:cond delay="0"/>
                                          </p:stCondLst>
                                        </p:cTn>
                                        <p:tgtEl>
                                          <p:spTgt spid="52"/>
                                        </p:tgtEl>
                                        <p:attrNameLst>
                                          <p:attrName>style.visibility</p:attrName>
                                        </p:attrNameLst>
                                      </p:cBhvr>
                                      <p:to>
                                        <p:strVal val="visible"/>
                                      </p:to>
                                    </p:set>
                                    <p:anim calcmode="lin" valueType="num">
                                      <p:cBhvr>
                                        <p:cTn id="144" dur="250" fill="hold"/>
                                        <p:tgtEl>
                                          <p:spTgt spid="52"/>
                                        </p:tgtEl>
                                        <p:attrNameLst>
                                          <p:attrName>ppt_w</p:attrName>
                                        </p:attrNameLst>
                                      </p:cBhvr>
                                      <p:tavLst>
                                        <p:tav tm="0">
                                          <p:val>
                                            <p:fltVal val="0"/>
                                          </p:val>
                                        </p:tav>
                                        <p:tav tm="100000">
                                          <p:val>
                                            <p:strVal val="#ppt_w"/>
                                          </p:val>
                                        </p:tav>
                                      </p:tavLst>
                                    </p:anim>
                                    <p:anim calcmode="lin" valueType="num">
                                      <p:cBhvr>
                                        <p:cTn id="145" dur="250" fill="hold"/>
                                        <p:tgtEl>
                                          <p:spTgt spid="52"/>
                                        </p:tgtEl>
                                        <p:attrNameLst>
                                          <p:attrName>ppt_h</p:attrName>
                                        </p:attrNameLst>
                                      </p:cBhvr>
                                      <p:tavLst>
                                        <p:tav tm="0">
                                          <p:val>
                                            <p:fltVal val="0"/>
                                          </p:val>
                                        </p:tav>
                                        <p:tav tm="100000">
                                          <p:val>
                                            <p:strVal val="#ppt_h"/>
                                          </p:val>
                                        </p:tav>
                                      </p:tavLst>
                                    </p:anim>
                                    <p:animEffect transition="in" filter="fade">
                                      <p:cBhvr>
                                        <p:cTn id="146" dur="250"/>
                                        <p:tgtEl>
                                          <p:spTgt spid="52"/>
                                        </p:tgtEl>
                                      </p:cBhvr>
                                    </p:animEffect>
                                  </p:childTnLst>
                                </p:cTn>
                              </p:par>
                              <p:par>
                                <p:cTn id="147" presetID="53" presetClass="entr" presetSubtype="16" fill="hold" grpId="0" nodeType="withEffect">
                                  <p:stCondLst>
                                    <p:cond delay="0"/>
                                  </p:stCondLst>
                                  <p:childTnLst>
                                    <p:set>
                                      <p:cBhvr>
                                        <p:cTn id="148" dur="1" fill="hold">
                                          <p:stCondLst>
                                            <p:cond delay="0"/>
                                          </p:stCondLst>
                                        </p:cTn>
                                        <p:tgtEl>
                                          <p:spTgt spid="48"/>
                                        </p:tgtEl>
                                        <p:attrNameLst>
                                          <p:attrName>style.visibility</p:attrName>
                                        </p:attrNameLst>
                                      </p:cBhvr>
                                      <p:to>
                                        <p:strVal val="visible"/>
                                      </p:to>
                                    </p:set>
                                    <p:anim calcmode="lin" valueType="num">
                                      <p:cBhvr>
                                        <p:cTn id="149" dur="250" fill="hold"/>
                                        <p:tgtEl>
                                          <p:spTgt spid="48"/>
                                        </p:tgtEl>
                                        <p:attrNameLst>
                                          <p:attrName>ppt_w</p:attrName>
                                        </p:attrNameLst>
                                      </p:cBhvr>
                                      <p:tavLst>
                                        <p:tav tm="0">
                                          <p:val>
                                            <p:fltVal val="0"/>
                                          </p:val>
                                        </p:tav>
                                        <p:tav tm="100000">
                                          <p:val>
                                            <p:strVal val="#ppt_w"/>
                                          </p:val>
                                        </p:tav>
                                      </p:tavLst>
                                    </p:anim>
                                    <p:anim calcmode="lin" valueType="num">
                                      <p:cBhvr>
                                        <p:cTn id="150" dur="250" fill="hold"/>
                                        <p:tgtEl>
                                          <p:spTgt spid="48"/>
                                        </p:tgtEl>
                                        <p:attrNameLst>
                                          <p:attrName>ppt_h</p:attrName>
                                        </p:attrNameLst>
                                      </p:cBhvr>
                                      <p:tavLst>
                                        <p:tav tm="0">
                                          <p:val>
                                            <p:fltVal val="0"/>
                                          </p:val>
                                        </p:tav>
                                        <p:tav tm="100000">
                                          <p:val>
                                            <p:strVal val="#ppt_h"/>
                                          </p:val>
                                        </p:tav>
                                      </p:tavLst>
                                    </p:anim>
                                    <p:animEffect transition="in" filter="fade">
                                      <p:cBhvr>
                                        <p:cTn id="151" dur="250"/>
                                        <p:tgtEl>
                                          <p:spTgt spid="48"/>
                                        </p:tgtEl>
                                      </p:cBhvr>
                                    </p:animEffect>
                                  </p:childTnLst>
                                </p:cTn>
                              </p:par>
                            </p:childTnLst>
                          </p:cTn>
                        </p:par>
                        <p:par>
                          <p:cTn id="152" fill="hold">
                            <p:stCondLst>
                              <p:cond delay="6500"/>
                            </p:stCondLst>
                            <p:childTnLst>
                              <p:par>
                                <p:cTn id="153" presetID="53" presetClass="entr" presetSubtype="16" fill="hold" grpId="0" nodeType="afterEffect">
                                  <p:stCondLst>
                                    <p:cond delay="0"/>
                                  </p:stCondLst>
                                  <p:childTnLst>
                                    <p:set>
                                      <p:cBhvr>
                                        <p:cTn id="154" dur="1" fill="hold">
                                          <p:stCondLst>
                                            <p:cond delay="0"/>
                                          </p:stCondLst>
                                        </p:cTn>
                                        <p:tgtEl>
                                          <p:spTgt spid="67"/>
                                        </p:tgtEl>
                                        <p:attrNameLst>
                                          <p:attrName>style.visibility</p:attrName>
                                        </p:attrNameLst>
                                      </p:cBhvr>
                                      <p:to>
                                        <p:strVal val="visible"/>
                                      </p:to>
                                    </p:set>
                                    <p:anim calcmode="lin" valueType="num">
                                      <p:cBhvr>
                                        <p:cTn id="155" dur="250" fill="hold"/>
                                        <p:tgtEl>
                                          <p:spTgt spid="67"/>
                                        </p:tgtEl>
                                        <p:attrNameLst>
                                          <p:attrName>ppt_w</p:attrName>
                                        </p:attrNameLst>
                                      </p:cBhvr>
                                      <p:tavLst>
                                        <p:tav tm="0">
                                          <p:val>
                                            <p:fltVal val="0"/>
                                          </p:val>
                                        </p:tav>
                                        <p:tav tm="100000">
                                          <p:val>
                                            <p:strVal val="#ppt_w"/>
                                          </p:val>
                                        </p:tav>
                                      </p:tavLst>
                                    </p:anim>
                                    <p:anim calcmode="lin" valueType="num">
                                      <p:cBhvr>
                                        <p:cTn id="156" dur="250" fill="hold"/>
                                        <p:tgtEl>
                                          <p:spTgt spid="67"/>
                                        </p:tgtEl>
                                        <p:attrNameLst>
                                          <p:attrName>ppt_h</p:attrName>
                                        </p:attrNameLst>
                                      </p:cBhvr>
                                      <p:tavLst>
                                        <p:tav tm="0">
                                          <p:val>
                                            <p:fltVal val="0"/>
                                          </p:val>
                                        </p:tav>
                                        <p:tav tm="100000">
                                          <p:val>
                                            <p:strVal val="#ppt_h"/>
                                          </p:val>
                                        </p:tav>
                                      </p:tavLst>
                                    </p:anim>
                                    <p:animEffect transition="in" filter="fade">
                                      <p:cBhvr>
                                        <p:cTn id="157" dur="250"/>
                                        <p:tgtEl>
                                          <p:spTgt spid="67"/>
                                        </p:tgtEl>
                                      </p:cBhvr>
                                    </p:animEffect>
                                  </p:childTnLst>
                                </p:cTn>
                              </p:par>
                            </p:childTnLst>
                          </p:cTn>
                        </p:par>
                        <p:par>
                          <p:cTn id="158" fill="hold">
                            <p:stCondLst>
                              <p:cond delay="7000"/>
                            </p:stCondLst>
                            <p:childTnLst>
                              <p:par>
                                <p:cTn id="159" presetID="53" presetClass="entr" presetSubtype="16" fill="hold" grpId="0" nodeType="afterEffect">
                                  <p:stCondLst>
                                    <p:cond delay="0"/>
                                  </p:stCondLst>
                                  <p:childTnLst>
                                    <p:set>
                                      <p:cBhvr>
                                        <p:cTn id="160" dur="1" fill="hold">
                                          <p:stCondLst>
                                            <p:cond delay="0"/>
                                          </p:stCondLst>
                                        </p:cTn>
                                        <p:tgtEl>
                                          <p:spTgt spid="66"/>
                                        </p:tgtEl>
                                        <p:attrNameLst>
                                          <p:attrName>style.visibility</p:attrName>
                                        </p:attrNameLst>
                                      </p:cBhvr>
                                      <p:to>
                                        <p:strVal val="visible"/>
                                      </p:to>
                                    </p:set>
                                    <p:anim calcmode="lin" valueType="num">
                                      <p:cBhvr>
                                        <p:cTn id="161" dur="250" fill="hold"/>
                                        <p:tgtEl>
                                          <p:spTgt spid="66"/>
                                        </p:tgtEl>
                                        <p:attrNameLst>
                                          <p:attrName>ppt_w</p:attrName>
                                        </p:attrNameLst>
                                      </p:cBhvr>
                                      <p:tavLst>
                                        <p:tav tm="0">
                                          <p:val>
                                            <p:fltVal val="0"/>
                                          </p:val>
                                        </p:tav>
                                        <p:tav tm="100000">
                                          <p:val>
                                            <p:strVal val="#ppt_w"/>
                                          </p:val>
                                        </p:tav>
                                      </p:tavLst>
                                    </p:anim>
                                    <p:anim calcmode="lin" valueType="num">
                                      <p:cBhvr>
                                        <p:cTn id="162" dur="250" fill="hold"/>
                                        <p:tgtEl>
                                          <p:spTgt spid="66"/>
                                        </p:tgtEl>
                                        <p:attrNameLst>
                                          <p:attrName>ppt_h</p:attrName>
                                        </p:attrNameLst>
                                      </p:cBhvr>
                                      <p:tavLst>
                                        <p:tav tm="0">
                                          <p:val>
                                            <p:fltVal val="0"/>
                                          </p:val>
                                        </p:tav>
                                        <p:tav tm="100000">
                                          <p:val>
                                            <p:strVal val="#ppt_h"/>
                                          </p:val>
                                        </p:tav>
                                      </p:tavLst>
                                    </p:anim>
                                    <p:animEffect transition="in" filter="fade">
                                      <p:cBhvr>
                                        <p:cTn id="163" dur="250"/>
                                        <p:tgtEl>
                                          <p:spTgt spid="66"/>
                                        </p:tgtEl>
                                      </p:cBhvr>
                                    </p:animEffect>
                                  </p:childTnLst>
                                </p:cTn>
                              </p:par>
                            </p:childTnLst>
                          </p:cTn>
                        </p:par>
                        <p:par>
                          <p:cTn id="164" fill="hold">
                            <p:stCondLst>
                              <p:cond delay="7500"/>
                            </p:stCondLst>
                            <p:childTnLst>
                              <p:par>
                                <p:cTn id="165" presetID="42" presetClass="entr" presetSubtype="0" fill="hold" grpId="0" nodeType="afterEffect">
                                  <p:stCondLst>
                                    <p:cond delay="0"/>
                                  </p:stCondLst>
                                  <p:childTnLst>
                                    <p:set>
                                      <p:cBhvr>
                                        <p:cTn id="166" dur="1" fill="hold">
                                          <p:stCondLst>
                                            <p:cond delay="0"/>
                                          </p:stCondLst>
                                        </p:cTn>
                                        <p:tgtEl>
                                          <p:spTgt spid="21"/>
                                        </p:tgtEl>
                                        <p:attrNameLst>
                                          <p:attrName>style.visibility</p:attrName>
                                        </p:attrNameLst>
                                      </p:cBhvr>
                                      <p:to>
                                        <p:strVal val="visible"/>
                                      </p:to>
                                    </p:set>
                                    <p:animEffect transition="in" filter="fade">
                                      <p:cBhvr>
                                        <p:cTn id="167" dur="500"/>
                                        <p:tgtEl>
                                          <p:spTgt spid="21"/>
                                        </p:tgtEl>
                                      </p:cBhvr>
                                    </p:animEffect>
                                    <p:anim calcmode="lin" valueType="num">
                                      <p:cBhvr>
                                        <p:cTn id="168" dur="500" fill="hold"/>
                                        <p:tgtEl>
                                          <p:spTgt spid="21"/>
                                        </p:tgtEl>
                                        <p:attrNameLst>
                                          <p:attrName>ppt_x</p:attrName>
                                        </p:attrNameLst>
                                      </p:cBhvr>
                                      <p:tavLst>
                                        <p:tav tm="0">
                                          <p:val>
                                            <p:strVal val="#ppt_x"/>
                                          </p:val>
                                        </p:tav>
                                        <p:tav tm="100000">
                                          <p:val>
                                            <p:strVal val="#ppt_x"/>
                                          </p:val>
                                        </p:tav>
                                      </p:tavLst>
                                    </p:anim>
                                    <p:anim calcmode="lin" valueType="num">
                                      <p:cBhvr>
                                        <p:cTn id="16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P spid="26"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六边形 33"/>
          <p:cNvSpPr/>
          <p:nvPr/>
        </p:nvSpPr>
        <p:spPr>
          <a:xfrm>
            <a:off x="4681049" y="2571321"/>
            <a:ext cx="2880668" cy="2483656"/>
          </a:xfrm>
          <a:prstGeom prst="hexagon">
            <a:avLst/>
          </a:prstGeom>
          <a:noFill/>
          <a:ln w="12700">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5" name="内容占位符 2"/>
          <p:cNvSpPr txBox="1"/>
          <p:nvPr/>
        </p:nvSpPr>
        <p:spPr>
          <a:xfrm>
            <a:off x="8384276" y="3229280"/>
            <a:ext cx="3318239"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endParaRPr lang="zh-CN" altLang="en-US" sz="1100" dirty="0">
              <a:solidFill>
                <a:schemeClr val="bg1">
                  <a:lumMod val="50000"/>
                </a:schemeClr>
              </a:solidFill>
            </a:endParaRPr>
          </a:p>
        </p:txBody>
      </p:sp>
      <p:sp>
        <p:nvSpPr>
          <p:cNvPr id="36" name="内容占位符 2"/>
          <p:cNvSpPr txBox="1"/>
          <p:nvPr/>
        </p:nvSpPr>
        <p:spPr>
          <a:xfrm>
            <a:off x="7733352" y="4809849"/>
            <a:ext cx="3969162"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4"/>
                </a:solidFill>
              </a:rPr>
              <a:t>在此输入您的文字标题</a:t>
            </a:r>
            <a:endParaRPr lang="en-US" altLang="zh-CN" sz="1300" dirty="0">
              <a:solidFill>
                <a:schemeClr val="accent4"/>
              </a:solidFill>
            </a:endParaRPr>
          </a:p>
          <a:p>
            <a:pPr marL="0" indent="0">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endParaRPr lang="zh-CN" altLang="en-US" sz="1100" dirty="0">
              <a:solidFill>
                <a:schemeClr val="bg1">
                  <a:lumMod val="50000"/>
                </a:schemeClr>
              </a:solidFill>
            </a:endParaRPr>
          </a:p>
        </p:txBody>
      </p:sp>
      <p:sp>
        <p:nvSpPr>
          <p:cNvPr id="37" name="内容占位符 2"/>
          <p:cNvSpPr txBox="1"/>
          <p:nvPr/>
        </p:nvSpPr>
        <p:spPr>
          <a:xfrm>
            <a:off x="7733352" y="1648712"/>
            <a:ext cx="3969162"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endParaRPr lang="zh-CN" altLang="en-US" sz="1100" dirty="0">
              <a:solidFill>
                <a:schemeClr val="bg1">
                  <a:lumMod val="50000"/>
                </a:schemeClr>
              </a:solidFill>
            </a:endParaRPr>
          </a:p>
        </p:txBody>
      </p:sp>
      <p:grpSp>
        <p:nvGrpSpPr>
          <p:cNvPr id="38" name="组合 37"/>
          <p:cNvGrpSpPr/>
          <p:nvPr/>
        </p:nvGrpSpPr>
        <p:grpSpPr>
          <a:xfrm>
            <a:off x="5076446" y="2912225"/>
            <a:ext cx="2089875" cy="1801851"/>
            <a:chOff x="3641902" y="2169960"/>
            <a:chExt cx="1764925" cy="1521487"/>
          </a:xfrm>
        </p:grpSpPr>
        <p:sp>
          <p:nvSpPr>
            <p:cNvPr id="39" name="六边形 38"/>
            <p:cNvSpPr/>
            <p:nvPr/>
          </p:nvSpPr>
          <p:spPr>
            <a:xfrm>
              <a:off x="3641902" y="2169960"/>
              <a:ext cx="1764925" cy="1521487"/>
            </a:xfrm>
            <a:prstGeom prst="hexagon">
              <a:avLst/>
            </a:prstGeom>
            <a:solidFill>
              <a:srgbClr val="66668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sp>
          <p:nvSpPr>
            <p:cNvPr id="40" name="六边形 39"/>
            <p:cNvSpPr/>
            <p:nvPr/>
          </p:nvSpPr>
          <p:spPr>
            <a:xfrm>
              <a:off x="3705793" y="2225040"/>
              <a:ext cx="1637142" cy="1411328"/>
            </a:xfrm>
            <a:prstGeom prst="hexagon">
              <a:avLst/>
            </a:prstGeom>
            <a:solidFill>
              <a:schemeClr val="accent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100" dirty="0">
                  <a:solidFill>
                    <a:schemeClr val="bg1"/>
                  </a:solidFill>
                  <a:latin typeface="微软雅黑" panose="020B0503020204020204" pitchFamily="34" charset="-122"/>
                  <a:ea typeface="微软雅黑" panose="020B0503020204020204" pitchFamily="34" charset="-122"/>
                </a:rPr>
                <a:t>工作概述</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
        <p:nvSpPr>
          <p:cNvPr id="41" name="内容占位符 2"/>
          <p:cNvSpPr txBox="1"/>
          <p:nvPr/>
        </p:nvSpPr>
        <p:spPr>
          <a:xfrm>
            <a:off x="537216" y="3229280"/>
            <a:ext cx="3318239"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3"/>
                </a:solidFill>
              </a:rPr>
              <a:t>在此输入您的文字标题</a:t>
            </a:r>
            <a:endParaRPr lang="en-US" altLang="zh-CN" sz="1300" dirty="0">
              <a:solidFill>
                <a:schemeClr val="accent3"/>
              </a:solidFill>
            </a:endParaRPr>
          </a:p>
          <a:p>
            <a:pPr marL="0" indent="0" algn="r">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endParaRPr lang="zh-CN" altLang="en-US" sz="1100" dirty="0">
              <a:solidFill>
                <a:schemeClr val="bg1">
                  <a:lumMod val="50000"/>
                </a:schemeClr>
              </a:solidFill>
            </a:endParaRPr>
          </a:p>
        </p:txBody>
      </p:sp>
      <p:sp>
        <p:nvSpPr>
          <p:cNvPr id="42" name="内容占位符 2"/>
          <p:cNvSpPr txBox="1"/>
          <p:nvPr/>
        </p:nvSpPr>
        <p:spPr>
          <a:xfrm>
            <a:off x="537215" y="4809849"/>
            <a:ext cx="3969162"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2"/>
                </a:solidFill>
              </a:rPr>
              <a:t>在此输入您的文字标题</a:t>
            </a:r>
            <a:endParaRPr lang="en-US" altLang="zh-CN" sz="1300" dirty="0">
              <a:solidFill>
                <a:schemeClr val="accent2"/>
              </a:solidFill>
            </a:endParaRPr>
          </a:p>
          <a:p>
            <a:pPr marL="0" indent="0" algn="r">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endParaRPr lang="zh-CN" altLang="en-US" sz="1100" dirty="0">
              <a:solidFill>
                <a:schemeClr val="bg1">
                  <a:lumMod val="50000"/>
                </a:schemeClr>
              </a:solidFill>
            </a:endParaRPr>
          </a:p>
        </p:txBody>
      </p:sp>
      <p:sp>
        <p:nvSpPr>
          <p:cNvPr id="43" name="内容占位符 2"/>
          <p:cNvSpPr txBox="1"/>
          <p:nvPr/>
        </p:nvSpPr>
        <p:spPr>
          <a:xfrm>
            <a:off x="537215" y="1648712"/>
            <a:ext cx="3969162" cy="1152000"/>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spcAft>
                <a:spcPts val="800"/>
              </a:spcAft>
              <a:buNone/>
            </a:pPr>
            <a:r>
              <a:rPr lang="zh-CN" altLang="en-US" sz="1300" dirty="0">
                <a:solidFill>
                  <a:schemeClr val="accent1"/>
                </a:solidFill>
              </a:rPr>
              <a:t>在此输入您的文字标题</a:t>
            </a:r>
            <a:endParaRPr lang="en-US" altLang="zh-CN" sz="1300" dirty="0">
              <a:solidFill>
                <a:schemeClr val="accent1"/>
              </a:solidFill>
            </a:endParaRPr>
          </a:p>
          <a:p>
            <a:pPr marL="0" indent="0" algn="r">
              <a:lnSpc>
                <a:spcPct val="130000"/>
              </a:lnSpc>
              <a:spcBef>
                <a:spcPts val="0"/>
              </a:spcBef>
              <a:spcAft>
                <a:spcPts val="800"/>
              </a:spcAft>
              <a:buNone/>
            </a:pPr>
            <a:r>
              <a:rPr lang="zh-CN" altLang="en-US" sz="1100" dirty="0">
                <a:solidFill>
                  <a:schemeClr val="bg1">
                    <a:lumMod val="50000"/>
                  </a:schemeClr>
                </a:solidFill>
              </a:rPr>
              <a:t>在此输入您的图表说明文字，在此输入您的图表说明文字，在此输入您的图表说明文字，在此输入您的图表说明文字，在此输入您的图表说明文字</a:t>
            </a:r>
            <a:endParaRPr lang="zh-CN" altLang="en-US" sz="1100" dirty="0">
              <a:solidFill>
                <a:schemeClr val="bg1">
                  <a:lumMod val="50000"/>
                </a:schemeClr>
              </a:solidFill>
            </a:endParaRPr>
          </a:p>
        </p:txBody>
      </p:sp>
      <p:grpSp>
        <p:nvGrpSpPr>
          <p:cNvPr id="68" name="组合 67"/>
          <p:cNvGrpSpPr/>
          <p:nvPr/>
        </p:nvGrpSpPr>
        <p:grpSpPr>
          <a:xfrm>
            <a:off x="4905302" y="4826398"/>
            <a:ext cx="711873" cy="613763"/>
            <a:chOff x="3566949" y="3741731"/>
            <a:chExt cx="490748" cy="423058"/>
          </a:xfrm>
        </p:grpSpPr>
        <p:sp>
          <p:nvSpPr>
            <p:cNvPr id="69" name="六边形 68"/>
            <p:cNvSpPr/>
            <p:nvPr/>
          </p:nvSpPr>
          <p:spPr>
            <a:xfrm>
              <a:off x="3566949" y="3741731"/>
              <a:ext cx="490748" cy="423058"/>
            </a:xfrm>
            <a:prstGeom prst="hexagon">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grpSp>
          <p:nvGrpSpPr>
            <p:cNvPr id="70" name="组合 69"/>
            <p:cNvGrpSpPr/>
            <p:nvPr/>
          </p:nvGrpSpPr>
          <p:grpSpPr>
            <a:xfrm>
              <a:off x="3690493" y="3831431"/>
              <a:ext cx="243660" cy="243658"/>
              <a:chOff x="1047750" y="9539288"/>
              <a:chExt cx="752475" cy="752475"/>
            </a:xfrm>
            <a:solidFill>
              <a:schemeClr val="bg1"/>
            </a:solidFill>
          </p:grpSpPr>
          <p:sp>
            <p:nvSpPr>
              <p:cNvPr id="71" name="Freeform 10"/>
              <p:cNvSpPr>
                <a:spLocks noEditPoints="1"/>
              </p:cNvSpPr>
              <p:nvPr/>
            </p:nvSpPr>
            <p:spPr bwMode="auto">
              <a:xfrm>
                <a:off x="1047750" y="9539288"/>
                <a:ext cx="568325" cy="568325"/>
              </a:xfrm>
              <a:custGeom>
                <a:avLst/>
                <a:gdLst>
                  <a:gd name="T0" fmla="*/ 292 w 358"/>
                  <a:gd name="T1" fmla="*/ 40 h 358"/>
                  <a:gd name="T2" fmla="*/ 246 w 358"/>
                  <a:gd name="T3" fmla="*/ 14 h 358"/>
                  <a:gd name="T4" fmla="*/ 196 w 358"/>
                  <a:gd name="T5" fmla="*/ 0 h 358"/>
                  <a:gd name="T6" fmla="*/ 144 w 358"/>
                  <a:gd name="T7" fmla="*/ 4 h 358"/>
                  <a:gd name="T8" fmla="*/ 96 w 358"/>
                  <a:gd name="T9" fmla="*/ 20 h 358"/>
                  <a:gd name="T10" fmla="*/ 52 w 358"/>
                  <a:gd name="T11" fmla="*/ 52 h 358"/>
                  <a:gd name="T12" fmla="*/ 28 w 358"/>
                  <a:gd name="T13" fmla="*/ 80 h 358"/>
                  <a:gd name="T14" fmla="*/ 6 w 358"/>
                  <a:gd name="T15" fmla="*/ 128 h 358"/>
                  <a:gd name="T16" fmla="*/ 0 w 358"/>
                  <a:gd name="T17" fmla="*/ 180 h 358"/>
                  <a:gd name="T18" fmla="*/ 6 w 358"/>
                  <a:gd name="T19" fmla="*/ 230 h 358"/>
                  <a:gd name="T20" fmla="*/ 28 w 358"/>
                  <a:gd name="T21" fmla="*/ 278 h 358"/>
                  <a:gd name="T22" fmla="*/ 52 w 358"/>
                  <a:gd name="T23" fmla="*/ 306 h 358"/>
                  <a:gd name="T24" fmla="*/ 96 w 358"/>
                  <a:gd name="T25" fmla="*/ 338 h 358"/>
                  <a:gd name="T26" fmla="*/ 144 w 358"/>
                  <a:gd name="T27" fmla="*/ 356 h 358"/>
                  <a:gd name="T28" fmla="*/ 196 w 358"/>
                  <a:gd name="T29" fmla="*/ 358 h 358"/>
                  <a:gd name="T30" fmla="*/ 246 w 358"/>
                  <a:gd name="T31" fmla="*/ 346 h 358"/>
                  <a:gd name="T32" fmla="*/ 292 w 358"/>
                  <a:gd name="T33" fmla="*/ 318 h 358"/>
                  <a:gd name="T34" fmla="*/ 318 w 358"/>
                  <a:gd name="T35" fmla="*/ 292 h 358"/>
                  <a:gd name="T36" fmla="*/ 346 w 358"/>
                  <a:gd name="T37" fmla="*/ 248 h 358"/>
                  <a:gd name="T38" fmla="*/ 358 w 358"/>
                  <a:gd name="T39" fmla="*/ 196 h 358"/>
                  <a:gd name="T40" fmla="*/ 354 w 358"/>
                  <a:gd name="T41" fmla="*/ 146 h 358"/>
                  <a:gd name="T42" fmla="*/ 338 w 358"/>
                  <a:gd name="T43" fmla="*/ 96 h 358"/>
                  <a:gd name="T44" fmla="*/ 306 w 358"/>
                  <a:gd name="T45" fmla="*/ 52 h 358"/>
                  <a:gd name="T46" fmla="*/ 86 w 358"/>
                  <a:gd name="T47" fmla="*/ 272 h 358"/>
                  <a:gd name="T48" fmla="*/ 62 w 358"/>
                  <a:gd name="T49" fmla="*/ 240 h 358"/>
                  <a:gd name="T50" fmla="*/ 50 w 358"/>
                  <a:gd name="T51" fmla="*/ 204 h 358"/>
                  <a:gd name="T52" fmla="*/ 48 w 358"/>
                  <a:gd name="T53" fmla="*/ 166 h 358"/>
                  <a:gd name="T54" fmla="*/ 56 w 358"/>
                  <a:gd name="T55" fmla="*/ 130 h 358"/>
                  <a:gd name="T56" fmla="*/ 76 w 358"/>
                  <a:gd name="T57" fmla="*/ 96 h 358"/>
                  <a:gd name="T58" fmla="*/ 96 w 358"/>
                  <a:gd name="T59" fmla="*/ 78 h 358"/>
                  <a:gd name="T60" fmla="*/ 130 w 358"/>
                  <a:gd name="T61" fmla="*/ 58 h 358"/>
                  <a:gd name="T62" fmla="*/ 166 w 358"/>
                  <a:gd name="T63" fmla="*/ 48 h 358"/>
                  <a:gd name="T64" fmla="*/ 204 w 358"/>
                  <a:gd name="T65" fmla="*/ 50 h 358"/>
                  <a:gd name="T66" fmla="*/ 240 w 358"/>
                  <a:gd name="T67" fmla="*/ 64 h 358"/>
                  <a:gd name="T68" fmla="*/ 272 w 358"/>
                  <a:gd name="T69" fmla="*/ 86 h 358"/>
                  <a:gd name="T70" fmla="*/ 288 w 358"/>
                  <a:gd name="T71" fmla="*/ 108 h 358"/>
                  <a:gd name="T72" fmla="*/ 304 w 358"/>
                  <a:gd name="T73" fmla="*/ 142 h 358"/>
                  <a:gd name="T74" fmla="*/ 310 w 358"/>
                  <a:gd name="T75" fmla="*/ 180 h 358"/>
                  <a:gd name="T76" fmla="*/ 304 w 358"/>
                  <a:gd name="T77" fmla="*/ 216 h 358"/>
                  <a:gd name="T78" fmla="*/ 288 w 358"/>
                  <a:gd name="T79" fmla="*/ 252 h 358"/>
                  <a:gd name="T80" fmla="*/ 272 w 358"/>
                  <a:gd name="T81" fmla="*/ 272 h 358"/>
                  <a:gd name="T82" fmla="*/ 240 w 358"/>
                  <a:gd name="T83" fmla="*/ 296 h 358"/>
                  <a:gd name="T84" fmla="*/ 204 w 358"/>
                  <a:gd name="T85" fmla="*/ 308 h 358"/>
                  <a:gd name="T86" fmla="*/ 166 w 358"/>
                  <a:gd name="T87" fmla="*/ 310 h 358"/>
                  <a:gd name="T88" fmla="*/ 130 w 358"/>
                  <a:gd name="T89" fmla="*/ 302 h 358"/>
                  <a:gd name="T90" fmla="*/ 96 w 358"/>
                  <a:gd name="T91" fmla="*/ 282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8" h="358">
                    <a:moveTo>
                      <a:pt x="306" y="52"/>
                    </a:moveTo>
                    <a:lnTo>
                      <a:pt x="306" y="52"/>
                    </a:lnTo>
                    <a:lnTo>
                      <a:pt x="292" y="40"/>
                    </a:lnTo>
                    <a:lnTo>
                      <a:pt x="278" y="30"/>
                    </a:lnTo>
                    <a:lnTo>
                      <a:pt x="262" y="20"/>
                    </a:lnTo>
                    <a:lnTo>
                      <a:pt x="246" y="14"/>
                    </a:lnTo>
                    <a:lnTo>
                      <a:pt x="230" y="8"/>
                    </a:lnTo>
                    <a:lnTo>
                      <a:pt x="212" y="4"/>
                    </a:lnTo>
                    <a:lnTo>
                      <a:pt x="196" y="0"/>
                    </a:lnTo>
                    <a:lnTo>
                      <a:pt x="178" y="0"/>
                    </a:lnTo>
                    <a:lnTo>
                      <a:pt x="162" y="0"/>
                    </a:lnTo>
                    <a:lnTo>
                      <a:pt x="144" y="4"/>
                    </a:lnTo>
                    <a:lnTo>
                      <a:pt x="128" y="8"/>
                    </a:lnTo>
                    <a:lnTo>
                      <a:pt x="112" y="14"/>
                    </a:lnTo>
                    <a:lnTo>
                      <a:pt x="96" y="20"/>
                    </a:lnTo>
                    <a:lnTo>
                      <a:pt x="80" y="30"/>
                    </a:lnTo>
                    <a:lnTo>
                      <a:pt x="66" y="40"/>
                    </a:lnTo>
                    <a:lnTo>
                      <a:pt x="52" y="52"/>
                    </a:lnTo>
                    <a:lnTo>
                      <a:pt x="52" y="52"/>
                    </a:lnTo>
                    <a:lnTo>
                      <a:pt x="40" y="66"/>
                    </a:lnTo>
                    <a:lnTo>
                      <a:pt x="28" y="80"/>
                    </a:lnTo>
                    <a:lnTo>
                      <a:pt x="20" y="96"/>
                    </a:lnTo>
                    <a:lnTo>
                      <a:pt x="12" y="112"/>
                    </a:lnTo>
                    <a:lnTo>
                      <a:pt x="6" y="128"/>
                    </a:lnTo>
                    <a:lnTo>
                      <a:pt x="2" y="146"/>
                    </a:lnTo>
                    <a:lnTo>
                      <a:pt x="0" y="162"/>
                    </a:lnTo>
                    <a:lnTo>
                      <a:pt x="0" y="180"/>
                    </a:lnTo>
                    <a:lnTo>
                      <a:pt x="0" y="196"/>
                    </a:lnTo>
                    <a:lnTo>
                      <a:pt x="2" y="214"/>
                    </a:lnTo>
                    <a:lnTo>
                      <a:pt x="6" y="230"/>
                    </a:lnTo>
                    <a:lnTo>
                      <a:pt x="12" y="248"/>
                    </a:lnTo>
                    <a:lnTo>
                      <a:pt x="20" y="264"/>
                    </a:lnTo>
                    <a:lnTo>
                      <a:pt x="28" y="278"/>
                    </a:lnTo>
                    <a:lnTo>
                      <a:pt x="40" y="292"/>
                    </a:lnTo>
                    <a:lnTo>
                      <a:pt x="52" y="306"/>
                    </a:lnTo>
                    <a:lnTo>
                      <a:pt x="52" y="306"/>
                    </a:lnTo>
                    <a:lnTo>
                      <a:pt x="66" y="318"/>
                    </a:lnTo>
                    <a:lnTo>
                      <a:pt x="80" y="330"/>
                    </a:lnTo>
                    <a:lnTo>
                      <a:pt x="96" y="338"/>
                    </a:lnTo>
                    <a:lnTo>
                      <a:pt x="112" y="346"/>
                    </a:lnTo>
                    <a:lnTo>
                      <a:pt x="128" y="352"/>
                    </a:lnTo>
                    <a:lnTo>
                      <a:pt x="144" y="356"/>
                    </a:lnTo>
                    <a:lnTo>
                      <a:pt x="162" y="358"/>
                    </a:lnTo>
                    <a:lnTo>
                      <a:pt x="178" y="358"/>
                    </a:lnTo>
                    <a:lnTo>
                      <a:pt x="196" y="358"/>
                    </a:lnTo>
                    <a:lnTo>
                      <a:pt x="212" y="356"/>
                    </a:lnTo>
                    <a:lnTo>
                      <a:pt x="230" y="352"/>
                    </a:lnTo>
                    <a:lnTo>
                      <a:pt x="246" y="346"/>
                    </a:lnTo>
                    <a:lnTo>
                      <a:pt x="262" y="338"/>
                    </a:lnTo>
                    <a:lnTo>
                      <a:pt x="278" y="330"/>
                    </a:lnTo>
                    <a:lnTo>
                      <a:pt x="292" y="318"/>
                    </a:lnTo>
                    <a:lnTo>
                      <a:pt x="306" y="306"/>
                    </a:lnTo>
                    <a:lnTo>
                      <a:pt x="306" y="306"/>
                    </a:lnTo>
                    <a:lnTo>
                      <a:pt x="318" y="292"/>
                    </a:lnTo>
                    <a:lnTo>
                      <a:pt x="328" y="278"/>
                    </a:lnTo>
                    <a:lnTo>
                      <a:pt x="338" y="264"/>
                    </a:lnTo>
                    <a:lnTo>
                      <a:pt x="346" y="248"/>
                    </a:lnTo>
                    <a:lnTo>
                      <a:pt x="350" y="230"/>
                    </a:lnTo>
                    <a:lnTo>
                      <a:pt x="354" y="214"/>
                    </a:lnTo>
                    <a:lnTo>
                      <a:pt x="358" y="196"/>
                    </a:lnTo>
                    <a:lnTo>
                      <a:pt x="358" y="180"/>
                    </a:lnTo>
                    <a:lnTo>
                      <a:pt x="358" y="162"/>
                    </a:lnTo>
                    <a:lnTo>
                      <a:pt x="354" y="146"/>
                    </a:lnTo>
                    <a:lnTo>
                      <a:pt x="350" y="128"/>
                    </a:lnTo>
                    <a:lnTo>
                      <a:pt x="346" y="112"/>
                    </a:lnTo>
                    <a:lnTo>
                      <a:pt x="338" y="96"/>
                    </a:lnTo>
                    <a:lnTo>
                      <a:pt x="328" y="80"/>
                    </a:lnTo>
                    <a:lnTo>
                      <a:pt x="318" y="66"/>
                    </a:lnTo>
                    <a:lnTo>
                      <a:pt x="306" y="52"/>
                    </a:lnTo>
                    <a:lnTo>
                      <a:pt x="306" y="52"/>
                    </a:lnTo>
                    <a:close/>
                    <a:moveTo>
                      <a:pt x="86" y="272"/>
                    </a:moveTo>
                    <a:lnTo>
                      <a:pt x="86" y="272"/>
                    </a:lnTo>
                    <a:lnTo>
                      <a:pt x="76" y="262"/>
                    </a:lnTo>
                    <a:lnTo>
                      <a:pt x="68" y="252"/>
                    </a:lnTo>
                    <a:lnTo>
                      <a:pt x="62" y="240"/>
                    </a:lnTo>
                    <a:lnTo>
                      <a:pt x="56" y="230"/>
                    </a:lnTo>
                    <a:lnTo>
                      <a:pt x="52" y="216"/>
                    </a:lnTo>
                    <a:lnTo>
                      <a:pt x="50" y="204"/>
                    </a:lnTo>
                    <a:lnTo>
                      <a:pt x="48" y="192"/>
                    </a:lnTo>
                    <a:lnTo>
                      <a:pt x="48" y="180"/>
                    </a:lnTo>
                    <a:lnTo>
                      <a:pt x="48" y="166"/>
                    </a:lnTo>
                    <a:lnTo>
                      <a:pt x="50" y="154"/>
                    </a:lnTo>
                    <a:lnTo>
                      <a:pt x="52" y="142"/>
                    </a:lnTo>
                    <a:lnTo>
                      <a:pt x="56" y="130"/>
                    </a:lnTo>
                    <a:lnTo>
                      <a:pt x="62" y="118"/>
                    </a:lnTo>
                    <a:lnTo>
                      <a:pt x="68" y="108"/>
                    </a:lnTo>
                    <a:lnTo>
                      <a:pt x="76" y="96"/>
                    </a:lnTo>
                    <a:lnTo>
                      <a:pt x="86" y="86"/>
                    </a:lnTo>
                    <a:lnTo>
                      <a:pt x="86" y="86"/>
                    </a:lnTo>
                    <a:lnTo>
                      <a:pt x="96" y="78"/>
                    </a:lnTo>
                    <a:lnTo>
                      <a:pt x="106" y="70"/>
                    </a:lnTo>
                    <a:lnTo>
                      <a:pt x="118" y="64"/>
                    </a:lnTo>
                    <a:lnTo>
                      <a:pt x="130" y="58"/>
                    </a:lnTo>
                    <a:lnTo>
                      <a:pt x="142" y="54"/>
                    </a:lnTo>
                    <a:lnTo>
                      <a:pt x="154" y="50"/>
                    </a:lnTo>
                    <a:lnTo>
                      <a:pt x="166" y="48"/>
                    </a:lnTo>
                    <a:lnTo>
                      <a:pt x="178" y="48"/>
                    </a:lnTo>
                    <a:lnTo>
                      <a:pt x="192" y="48"/>
                    </a:lnTo>
                    <a:lnTo>
                      <a:pt x="204" y="50"/>
                    </a:lnTo>
                    <a:lnTo>
                      <a:pt x="216" y="54"/>
                    </a:lnTo>
                    <a:lnTo>
                      <a:pt x="228" y="58"/>
                    </a:lnTo>
                    <a:lnTo>
                      <a:pt x="240" y="64"/>
                    </a:lnTo>
                    <a:lnTo>
                      <a:pt x="252" y="70"/>
                    </a:lnTo>
                    <a:lnTo>
                      <a:pt x="262" y="78"/>
                    </a:lnTo>
                    <a:lnTo>
                      <a:pt x="272" y="86"/>
                    </a:lnTo>
                    <a:lnTo>
                      <a:pt x="272" y="86"/>
                    </a:lnTo>
                    <a:lnTo>
                      <a:pt x="280" y="96"/>
                    </a:lnTo>
                    <a:lnTo>
                      <a:pt x="288" y="108"/>
                    </a:lnTo>
                    <a:lnTo>
                      <a:pt x="296" y="118"/>
                    </a:lnTo>
                    <a:lnTo>
                      <a:pt x="300" y="130"/>
                    </a:lnTo>
                    <a:lnTo>
                      <a:pt x="304" y="142"/>
                    </a:lnTo>
                    <a:lnTo>
                      <a:pt x="308" y="154"/>
                    </a:lnTo>
                    <a:lnTo>
                      <a:pt x="310" y="166"/>
                    </a:lnTo>
                    <a:lnTo>
                      <a:pt x="310" y="180"/>
                    </a:lnTo>
                    <a:lnTo>
                      <a:pt x="310" y="192"/>
                    </a:lnTo>
                    <a:lnTo>
                      <a:pt x="308" y="204"/>
                    </a:lnTo>
                    <a:lnTo>
                      <a:pt x="304" y="216"/>
                    </a:lnTo>
                    <a:lnTo>
                      <a:pt x="300" y="230"/>
                    </a:lnTo>
                    <a:lnTo>
                      <a:pt x="296" y="240"/>
                    </a:lnTo>
                    <a:lnTo>
                      <a:pt x="288" y="252"/>
                    </a:lnTo>
                    <a:lnTo>
                      <a:pt x="280" y="262"/>
                    </a:lnTo>
                    <a:lnTo>
                      <a:pt x="272" y="272"/>
                    </a:lnTo>
                    <a:lnTo>
                      <a:pt x="272" y="272"/>
                    </a:lnTo>
                    <a:lnTo>
                      <a:pt x="262" y="282"/>
                    </a:lnTo>
                    <a:lnTo>
                      <a:pt x="252" y="290"/>
                    </a:lnTo>
                    <a:lnTo>
                      <a:pt x="240" y="296"/>
                    </a:lnTo>
                    <a:lnTo>
                      <a:pt x="228" y="302"/>
                    </a:lnTo>
                    <a:lnTo>
                      <a:pt x="216" y="306"/>
                    </a:lnTo>
                    <a:lnTo>
                      <a:pt x="204" y="308"/>
                    </a:lnTo>
                    <a:lnTo>
                      <a:pt x="192" y="310"/>
                    </a:lnTo>
                    <a:lnTo>
                      <a:pt x="178" y="310"/>
                    </a:lnTo>
                    <a:lnTo>
                      <a:pt x="166" y="310"/>
                    </a:lnTo>
                    <a:lnTo>
                      <a:pt x="154" y="308"/>
                    </a:lnTo>
                    <a:lnTo>
                      <a:pt x="142" y="306"/>
                    </a:lnTo>
                    <a:lnTo>
                      <a:pt x="130" y="302"/>
                    </a:lnTo>
                    <a:lnTo>
                      <a:pt x="118" y="296"/>
                    </a:lnTo>
                    <a:lnTo>
                      <a:pt x="106" y="290"/>
                    </a:lnTo>
                    <a:lnTo>
                      <a:pt x="96" y="282"/>
                    </a:lnTo>
                    <a:lnTo>
                      <a:pt x="86" y="272"/>
                    </a:lnTo>
                    <a:lnTo>
                      <a:pt x="86" y="2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1"/>
              <p:cNvSpPr/>
              <p:nvPr/>
            </p:nvSpPr>
            <p:spPr bwMode="auto">
              <a:xfrm>
                <a:off x="1511300" y="10006013"/>
                <a:ext cx="288925" cy="285750"/>
              </a:xfrm>
              <a:custGeom>
                <a:avLst/>
                <a:gdLst>
                  <a:gd name="T0" fmla="*/ 170 w 182"/>
                  <a:gd name="T1" fmla="*/ 108 h 180"/>
                  <a:gd name="T2" fmla="*/ 60 w 182"/>
                  <a:gd name="T3" fmla="*/ 0 h 180"/>
                  <a:gd name="T4" fmla="*/ 60 w 182"/>
                  <a:gd name="T5" fmla="*/ 0 h 180"/>
                  <a:gd name="T6" fmla="*/ 48 w 182"/>
                  <a:gd name="T7" fmla="*/ 16 h 180"/>
                  <a:gd name="T8" fmla="*/ 34 w 182"/>
                  <a:gd name="T9" fmla="*/ 32 h 180"/>
                  <a:gd name="T10" fmla="*/ 34 w 182"/>
                  <a:gd name="T11" fmla="*/ 32 h 180"/>
                  <a:gd name="T12" fmla="*/ 18 w 182"/>
                  <a:gd name="T13" fmla="*/ 46 h 180"/>
                  <a:gd name="T14" fmla="*/ 0 w 182"/>
                  <a:gd name="T15" fmla="*/ 58 h 180"/>
                  <a:gd name="T16" fmla="*/ 110 w 182"/>
                  <a:gd name="T17" fmla="*/ 168 h 180"/>
                  <a:gd name="T18" fmla="*/ 110 w 182"/>
                  <a:gd name="T19" fmla="*/ 168 h 180"/>
                  <a:gd name="T20" fmla="*/ 116 w 182"/>
                  <a:gd name="T21" fmla="*/ 174 h 180"/>
                  <a:gd name="T22" fmla="*/ 124 w 182"/>
                  <a:gd name="T23" fmla="*/ 178 h 180"/>
                  <a:gd name="T24" fmla="*/ 132 w 182"/>
                  <a:gd name="T25" fmla="*/ 180 h 180"/>
                  <a:gd name="T26" fmla="*/ 140 w 182"/>
                  <a:gd name="T27" fmla="*/ 180 h 180"/>
                  <a:gd name="T28" fmla="*/ 148 w 182"/>
                  <a:gd name="T29" fmla="*/ 180 h 180"/>
                  <a:gd name="T30" fmla="*/ 156 w 182"/>
                  <a:gd name="T31" fmla="*/ 178 h 180"/>
                  <a:gd name="T32" fmla="*/ 162 w 182"/>
                  <a:gd name="T33" fmla="*/ 174 h 180"/>
                  <a:gd name="T34" fmla="*/ 170 w 182"/>
                  <a:gd name="T35" fmla="*/ 168 h 180"/>
                  <a:gd name="T36" fmla="*/ 170 w 182"/>
                  <a:gd name="T37" fmla="*/ 168 h 180"/>
                  <a:gd name="T38" fmla="*/ 174 w 182"/>
                  <a:gd name="T39" fmla="*/ 162 h 180"/>
                  <a:gd name="T40" fmla="*/ 178 w 182"/>
                  <a:gd name="T41" fmla="*/ 154 h 180"/>
                  <a:gd name="T42" fmla="*/ 180 w 182"/>
                  <a:gd name="T43" fmla="*/ 146 h 180"/>
                  <a:gd name="T44" fmla="*/ 182 w 182"/>
                  <a:gd name="T45" fmla="*/ 138 h 180"/>
                  <a:gd name="T46" fmla="*/ 180 w 182"/>
                  <a:gd name="T47" fmla="*/ 130 h 180"/>
                  <a:gd name="T48" fmla="*/ 178 w 182"/>
                  <a:gd name="T49" fmla="*/ 122 h 180"/>
                  <a:gd name="T50" fmla="*/ 174 w 182"/>
                  <a:gd name="T51" fmla="*/ 116 h 180"/>
                  <a:gd name="T52" fmla="*/ 170 w 182"/>
                  <a:gd name="T53" fmla="*/ 108 h 180"/>
                  <a:gd name="T54" fmla="*/ 170 w 182"/>
                  <a:gd name="T55" fmla="*/ 10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180">
                    <a:moveTo>
                      <a:pt x="170" y="108"/>
                    </a:moveTo>
                    <a:lnTo>
                      <a:pt x="60" y="0"/>
                    </a:lnTo>
                    <a:lnTo>
                      <a:pt x="60" y="0"/>
                    </a:lnTo>
                    <a:lnTo>
                      <a:pt x="48" y="16"/>
                    </a:lnTo>
                    <a:lnTo>
                      <a:pt x="34" y="32"/>
                    </a:lnTo>
                    <a:lnTo>
                      <a:pt x="34" y="32"/>
                    </a:lnTo>
                    <a:lnTo>
                      <a:pt x="18" y="46"/>
                    </a:lnTo>
                    <a:lnTo>
                      <a:pt x="0" y="58"/>
                    </a:lnTo>
                    <a:lnTo>
                      <a:pt x="110" y="168"/>
                    </a:lnTo>
                    <a:lnTo>
                      <a:pt x="110" y="168"/>
                    </a:lnTo>
                    <a:lnTo>
                      <a:pt x="116" y="174"/>
                    </a:lnTo>
                    <a:lnTo>
                      <a:pt x="124" y="178"/>
                    </a:lnTo>
                    <a:lnTo>
                      <a:pt x="132" y="180"/>
                    </a:lnTo>
                    <a:lnTo>
                      <a:pt x="140" y="180"/>
                    </a:lnTo>
                    <a:lnTo>
                      <a:pt x="148" y="180"/>
                    </a:lnTo>
                    <a:lnTo>
                      <a:pt x="156" y="178"/>
                    </a:lnTo>
                    <a:lnTo>
                      <a:pt x="162" y="174"/>
                    </a:lnTo>
                    <a:lnTo>
                      <a:pt x="170" y="168"/>
                    </a:lnTo>
                    <a:lnTo>
                      <a:pt x="170" y="168"/>
                    </a:lnTo>
                    <a:lnTo>
                      <a:pt x="174" y="162"/>
                    </a:lnTo>
                    <a:lnTo>
                      <a:pt x="178" y="154"/>
                    </a:lnTo>
                    <a:lnTo>
                      <a:pt x="180" y="146"/>
                    </a:lnTo>
                    <a:lnTo>
                      <a:pt x="182" y="138"/>
                    </a:lnTo>
                    <a:lnTo>
                      <a:pt x="180" y="130"/>
                    </a:lnTo>
                    <a:lnTo>
                      <a:pt x="178" y="122"/>
                    </a:lnTo>
                    <a:lnTo>
                      <a:pt x="174" y="116"/>
                    </a:lnTo>
                    <a:lnTo>
                      <a:pt x="170" y="108"/>
                    </a:lnTo>
                    <a:lnTo>
                      <a:pt x="170" y="10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2"/>
              <p:cNvSpPr/>
              <p:nvPr/>
            </p:nvSpPr>
            <p:spPr bwMode="auto">
              <a:xfrm>
                <a:off x="1165225" y="9659938"/>
                <a:ext cx="152400" cy="149225"/>
              </a:xfrm>
              <a:custGeom>
                <a:avLst/>
                <a:gdLst>
                  <a:gd name="T0" fmla="*/ 0 w 96"/>
                  <a:gd name="T1" fmla="*/ 94 h 94"/>
                  <a:gd name="T2" fmla="*/ 24 w 96"/>
                  <a:gd name="T3" fmla="*/ 94 h 94"/>
                  <a:gd name="T4" fmla="*/ 24 w 96"/>
                  <a:gd name="T5" fmla="*/ 94 h 94"/>
                  <a:gd name="T6" fmla="*/ 26 w 96"/>
                  <a:gd name="T7" fmla="*/ 82 h 94"/>
                  <a:gd name="T8" fmla="*/ 32 w 96"/>
                  <a:gd name="T9" fmla="*/ 68 h 94"/>
                  <a:gd name="T10" fmla="*/ 38 w 96"/>
                  <a:gd name="T11" fmla="*/ 58 h 94"/>
                  <a:gd name="T12" fmla="*/ 48 w 96"/>
                  <a:gd name="T13" fmla="*/ 46 h 94"/>
                  <a:gd name="T14" fmla="*/ 48 w 96"/>
                  <a:gd name="T15" fmla="*/ 46 h 94"/>
                  <a:gd name="T16" fmla="*/ 58 w 96"/>
                  <a:gd name="T17" fmla="*/ 38 h 94"/>
                  <a:gd name="T18" fmla="*/ 70 w 96"/>
                  <a:gd name="T19" fmla="*/ 30 h 94"/>
                  <a:gd name="T20" fmla="*/ 84 w 96"/>
                  <a:gd name="T21" fmla="*/ 26 h 94"/>
                  <a:gd name="T22" fmla="*/ 96 w 96"/>
                  <a:gd name="T23" fmla="*/ 24 h 94"/>
                  <a:gd name="T24" fmla="*/ 96 w 96"/>
                  <a:gd name="T25" fmla="*/ 0 h 94"/>
                  <a:gd name="T26" fmla="*/ 96 w 96"/>
                  <a:gd name="T27" fmla="*/ 0 h 94"/>
                  <a:gd name="T28" fmla="*/ 78 w 96"/>
                  <a:gd name="T29" fmla="*/ 2 h 94"/>
                  <a:gd name="T30" fmla="*/ 62 w 96"/>
                  <a:gd name="T31" fmla="*/ 8 h 94"/>
                  <a:gd name="T32" fmla="*/ 46 w 96"/>
                  <a:gd name="T33" fmla="*/ 18 h 94"/>
                  <a:gd name="T34" fmla="*/ 30 w 96"/>
                  <a:gd name="T35" fmla="*/ 30 h 94"/>
                  <a:gd name="T36" fmla="*/ 30 w 96"/>
                  <a:gd name="T37" fmla="*/ 30 h 94"/>
                  <a:gd name="T38" fmla="*/ 18 w 96"/>
                  <a:gd name="T39" fmla="*/ 44 h 94"/>
                  <a:gd name="T40" fmla="*/ 10 w 96"/>
                  <a:gd name="T41" fmla="*/ 60 h 94"/>
                  <a:gd name="T42" fmla="*/ 4 w 96"/>
                  <a:gd name="T43" fmla="*/ 76 h 94"/>
                  <a:gd name="T44" fmla="*/ 0 w 96"/>
                  <a:gd name="T45" fmla="*/ 94 h 94"/>
                  <a:gd name="T46" fmla="*/ 0 w 96"/>
                  <a:gd name="T4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4">
                    <a:moveTo>
                      <a:pt x="0" y="94"/>
                    </a:moveTo>
                    <a:lnTo>
                      <a:pt x="24" y="94"/>
                    </a:lnTo>
                    <a:lnTo>
                      <a:pt x="24" y="94"/>
                    </a:lnTo>
                    <a:lnTo>
                      <a:pt x="26" y="82"/>
                    </a:lnTo>
                    <a:lnTo>
                      <a:pt x="32" y="68"/>
                    </a:lnTo>
                    <a:lnTo>
                      <a:pt x="38" y="58"/>
                    </a:lnTo>
                    <a:lnTo>
                      <a:pt x="48" y="46"/>
                    </a:lnTo>
                    <a:lnTo>
                      <a:pt x="48" y="46"/>
                    </a:lnTo>
                    <a:lnTo>
                      <a:pt x="58" y="38"/>
                    </a:lnTo>
                    <a:lnTo>
                      <a:pt x="70" y="30"/>
                    </a:lnTo>
                    <a:lnTo>
                      <a:pt x="84" y="26"/>
                    </a:lnTo>
                    <a:lnTo>
                      <a:pt x="96" y="24"/>
                    </a:lnTo>
                    <a:lnTo>
                      <a:pt x="96" y="0"/>
                    </a:lnTo>
                    <a:lnTo>
                      <a:pt x="96" y="0"/>
                    </a:lnTo>
                    <a:lnTo>
                      <a:pt x="78" y="2"/>
                    </a:lnTo>
                    <a:lnTo>
                      <a:pt x="62" y="8"/>
                    </a:lnTo>
                    <a:lnTo>
                      <a:pt x="46" y="18"/>
                    </a:lnTo>
                    <a:lnTo>
                      <a:pt x="30" y="30"/>
                    </a:lnTo>
                    <a:lnTo>
                      <a:pt x="30" y="30"/>
                    </a:lnTo>
                    <a:lnTo>
                      <a:pt x="18" y="44"/>
                    </a:lnTo>
                    <a:lnTo>
                      <a:pt x="10" y="60"/>
                    </a:lnTo>
                    <a:lnTo>
                      <a:pt x="4" y="76"/>
                    </a:lnTo>
                    <a:lnTo>
                      <a:pt x="0" y="94"/>
                    </a:lnTo>
                    <a:lnTo>
                      <a:pt x="0"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4" name="组合 73"/>
          <p:cNvGrpSpPr/>
          <p:nvPr/>
        </p:nvGrpSpPr>
        <p:grpSpPr>
          <a:xfrm>
            <a:off x="6630274" y="2186680"/>
            <a:ext cx="711873" cy="613763"/>
            <a:chOff x="5128181" y="1374436"/>
            <a:chExt cx="490748" cy="423058"/>
          </a:xfrm>
        </p:grpSpPr>
        <p:sp>
          <p:nvSpPr>
            <p:cNvPr id="75" name="六边形 74"/>
            <p:cNvSpPr/>
            <p:nvPr/>
          </p:nvSpPr>
          <p:spPr>
            <a:xfrm>
              <a:off x="5128181" y="1374436"/>
              <a:ext cx="490748" cy="423058"/>
            </a:xfrm>
            <a:prstGeom prst="hexagon">
              <a:avLst/>
            </a:prstGeom>
            <a:solidFill>
              <a:schemeClr val="accent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grpSp>
          <p:nvGrpSpPr>
            <p:cNvPr id="76" name="组合 75"/>
            <p:cNvGrpSpPr/>
            <p:nvPr/>
          </p:nvGrpSpPr>
          <p:grpSpPr>
            <a:xfrm>
              <a:off x="5255198" y="1467608"/>
              <a:ext cx="236714" cy="236714"/>
              <a:chOff x="4895850" y="9539288"/>
              <a:chExt cx="698500" cy="698500"/>
            </a:xfrm>
            <a:solidFill>
              <a:schemeClr val="bg1"/>
            </a:solidFill>
          </p:grpSpPr>
          <p:sp>
            <p:nvSpPr>
              <p:cNvPr id="77" name="Freeform 13"/>
              <p:cNvSpPr>
                <a:spLocks noEditPoints="1"/>
              </p:cNvSpPr>
              <p:nvPr/>
            </p:nvSpPr>
            <p:spPr bwMode="auto">
              <a:xfrm>
                <a:off x="5143500" y="9786938"/>
                <a:ext cx="203200" cy="203200"/>
              </a:xfrm>
              <a:custGeom>
                <a:avLst/>
                <a:gdLst>
                  <a:gd name="T0" fmla="*/ 64 w 128"/>
                  <a:gd name="T1" fmla="*/ 0 h 128"/>
                  <a:gd name="T2" fmla="*/ 38 w 128"/>
                  <a:gd name="T3" fmla="*/ 6 h 128"/>
                  <a:gd name="T4" fmla="*/ 18 w 128"/>
                  <a:gd name="T5" fmla="*/ 20 h 128"/>
                  <a:gd name="T6" fmla="*/ 4 w 128"/>
                  <a:gd name="T7" fmla="*/ 40 h 128"/>
                  <a:gd name="T8" fmla="*/ 0 w 128"/>
                  <a:gd name="T9" fmla="*/ 64 h 128"/>
                  <a:gd name="T10" fmla="*/ 0 w 128"/>
                  <a:gd name="T11" fmla="*/ 78 h 128"/>
                  <a:gd name="T12" fmla="*/ 10 w 128"/>
                  <a:gd name="T13" fmla="*/ 100 h 128"/>
                  <a:gd name="T14" fmla="*/ 28 w 128"/>
                  <a:gd name="T15" fmla="*/ 118 h 128"/>
                  <a:gd name="T16" fmla="*/ 50 w 128"/>
                  <a:gd name="T17" fmla="*/ 126 h 128"/>
                  <a:gd name="T18" fmla="*/ 64 w 128"/>
                  <a:gd name="T19" fmla="*/ 128 h 128"/>
                  <a:gd name="T20" fmla="*/ 88 w 128"/>
                  <a:gd name="T21" fmla="*/ 122 h 128"/>
                  <a:gd name="T22" fmla="*/ 108 w 128"/>
                  <a:gd name="T23" fmla="*/ 110 h 128"/>
                  <a:gd name="T24" fmla="*/ 122 w 128"/>
                  <a:gd name="T25" fmla="*/ 88 h 128"/>
                  <a:gd name="T26" fmla="*/ 128 w 128"/>
                  <a:gd name="T27" fmla="*/ 64 h 128"/>
                  <a:gd name="T28" fmla="*/ 126 w 128"/>
                  <a:gd name="T29" fmla="*/ 52 h 128"/>
                  <a:gd name="T30" fmla="*/ 116 w 128"/>
                  <a:gd name="T31" fmla="*/ 28 h 128"/>
                  <a:gd name="T32" fmla="*/ 98 w 128"/>
                  <a:gd name="T33" fmla="*/ 12 h 128"/>
                  <a:gd name="T34" fmla="*/ 76 w 128"/>
                  <a:gd name="T35" fmla="*/ 2 h 128"/>
                  <a:gd name="T36" fmla="*/ 64 w 128"/>
                  <a:gd name="T37" fmla="*/ 0 h 128"/>
                  <a:gd name="T38" fmla="*/ 64 w 128"/>
                  <a:gd name="T39" fmla="*/ 110 h 128"/>
                  <a:gd name="T40" fmla="*/ 46 w 128"/>
                  <a:gd name="T41" fmla="*/ 106 h 128"/>
                  <a:gd name="T42" fmla="*/ 32 w 128"/>
                  <a:gd name="T43" fmla="*/ 96 h 128"/>
                  <a:gd name="T44" fmla="*/ 22 w 128"/>
                  <a:gd name="T45" fmla="*/ 82 h 128"/>
                  <a:gd name="T46" fmla="*/ 18 w 128"/>
                  <a:gd name="T47" fmla="*/ 64 h 128"/>
                  <a:gd name="T48" fmla="*/ 18 w 128"/>
                  <a:gd name="T49" fmla="*/ 56 h 128"/>
                  <a:gd name="T50" fmla="*/ 26 w 128"/>
                  <a:gd name="T51" fmla="*/ 38 h 128"/>
                  <a:gd name="T52" fmla="*/ 38 w 128"/>
                  <a:gd name="T53" fmla="*/ 26 h 128"/>
                  <a:gd name="T54" fmla="*/ 54 w 128"/>
                  <a:gd name="T55" fmla="*/ 20 h 128"/>
                  <a:gd name="T56" fmla="*/ 64 w 128"/>
                  <a:gd name="T57" fmla="*/ 18 h 128"/>
                  <a:gd name="T58" fmla="*/ 80 w 128"/>
                  <a:gd name="T59" fmla="*/ 22 h 128"/>
                  <a:gd name="T60" fmla="*/ 96 w 128"/>
                  <a:gd name="T61" fmla="*/ 32 h 128"/>
                  <a:gd name="T62" fmla="*/ 104 w 128"/>
                  <a:gd name="T63" fmla="*/ 46 h 128"/>
                  <a:gd name="T64" fmla="*/ 108 w 128"/>
                  <a:gd name="T65" fmla="*/ 64 h 128"/>
                  <a:gd name="T66" fmla="*/ 108 w 128"/>
                  <a:gd name="T67" fmla="*/ 74 h 128"/>
                  <a:gd name="T68" fmla="*/ 100 w 128"/>
                  <a:gd name="T69" fmla="*/ 90 h 128"/>
                  <a:gd name="T70" fmla="*/ 88 w 128"/>
                  <a:gd name="T71" fmla="*/ 102 h 128"/>
                  <a:gd name="T72" fmla="*/ 72 w 128"/>
                  <a:gd name="T73" fmla="*/ 108 h 128"/>
                  <a:gd name="T74" fmla="*/ 64 w 128"/>
                  <a:gd name="T75" fmla="*/ 11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64" y="0"/>
                    </a:moveTo>
                    <a:lnTo>
                      <a:pt x="64" y="0"/>
                    </a:lnTo>
                    <a:lnTo>
                      <a:pt x="50" y="2"/>
                    </a:lnTo>
                    <a:lnTo>
                      <a:pt x="38" y="6"/>
                    </a:lnTo>
                    <a:lnTo>
                      <a:pt x="28" y="12"/>
                    </a:lnTo>
                    <a:lnTo>
                      <a:pt x="18" y="20"/>
                    </a:lnTo>
                    <a:lnTo>
                      <a:pt x="10" y="28"/>
                    </a:lnTo>
                    <a:lnTo>
                      <a:pt x="4" y="40"/>
                    </a:lnTo>
                    <a:lnTo>
                      <a:pt x="0" y="52"/>
                    </a:lnTo>
                    <a:lnTo>
                      <a:pt x="0" y="64"/>
                    </a:lnTo>
                    <a:lnTo>
                      <a:pt x="0" y="64"/>
                    </a:lnTo>
                    <a:lnTo>
                      <a:pt x="0" y="78"/>
                    </a:lnTo>
                    <a:lnTo>
                      <a:pt x="4" y="88"/>
                    </a:lnTo>
                    <a:lnTo>
                      <a:pt x="10" y="100"/>
                    </a:lnTo>
                    <a:lnTo>
                      <a:pt x="18" y="110"/>
                    </a:lnTo>
                    <a:lnTo>
                      <a:pt x="28" y="118"/>
                    </a:lnTo>
                    <a:lnTo>
                      <a:pt x="38" y="122"/>
                    </a:lnTo>
                    <a:lnTo>
                      <a:pt x="50" y="126"/>
                    </a:lnTo>
                    <a:lnTo>
                      <a:pt x="64" y="128"/>
                    </a:lnTo>
                    <a:lnTo>
                      <a:pt x="64" y="128"/>
                    </a:lnTo>
                    <a:lnTo>
                      <a:pt x="76" y="126"/>
                    </a:lnTo>
                    <a:lnTo>
                      <a:pt x="88" y="122"/>
                    </a:lnTo>
                    <a:lnTo>
                      <a:pt x="98" y="118"/>
                    </a:lnTo>
                    <a:lnTo>
                      <a:pt x="108" y="110"/>
                    </a:lnTo>
                    <a:lnTo>
                      <a:pt x="116" y="100"/>
                    </a:lnTo>
                    <a:lnTo>
                      <a:pt x="122" y="88"/>
                    </a:lnTo>
                    <a:lnTo>
                      <a:pt x="126" y="78"/>
                    </a:lnTo>
                    <a:lnTo>
                      <a:pt x="128" y="64"/>
                    </a:lnTo>
                    <a:lnTo>
                      <a:pt x="128" y="64"/>
                    </a:lnTo>
                    <a:lnTo>
                      <a:pt x="126" y="52"/>
                    </a:lnTo>
                    <a:lnTo>
                      <a:pt x="122" y="40"/>
                    </a:lnTo>
                    <a:lnTo>
                      <a:pt x="116" y="28"/>
                    </a:lnTo>
                    <a:lnTo>
                      <a:pt x="108" y="20"/>
                    </a:lnTo>
                    <a:lnTo>
                      <a:pt x="98" y="12"/>
                    </a:lnTo>
                    <a:lnTo>
                      <a:pt x="88" y="6"/>
                    </a:lnTo>
                    <a:lnTo>
                      <a:pt x="76" y="2"/>
                    </a:lnTo>
                    <a:lnTo>
                      <a:pt x="64" y="0"/>
                    </a:lnTo>
                    <a:lnTo>
                      <a:pt x="64" y="0"/>
                    </a:lnTo>
                    <a:close/>
                    <a:moveTo>
                      <a:pt x="64" y="110"/>
                    </a:moveTo>
                    <a:lnTo>
                      <a:pt x="64" y="110"/>
                    </a:lnTo>
                    <a:lnTo>
                      <a:pt x="54" y="108"/>
                    </a:lnTo>
                    <a:lnTo>
                      <a:pt x="46" y="106"/>
                    </a:lnTo>
                    <a:lnTo>
                      <a:pt x="38" y="102"/>
                    </a:lnTo>
                    <a:lnTo>
                      <a:pt x="32" y="96"/>
                    </a:lnTo>
                    <a:lnTo>
                      <a:pt x="26" y="90"/>
                    </a:lnTo>
                    <a:lnTo>
                      <a:pt x="22" y="82"/>
                    </a:lnTo>
                    <a:lnTo>
                      <a:pt x="18" y="74"/>
                    </a:lnTo>
                    <a:lnTo>
                      <a:pt x="18" y="64"/>
                    </a:lnTo>
                    <a:lnTo>
                      <a:pt x="18" y="64"/>
                    </a:lnTo>
                    <a:lnTo>
                      <a:pt x="18" y="56"/>
                    </a:lnTo>
                    <a:lnTo>
                      <a:pt x="22" y="46"/>
                    </a:lnTo>
                    <a:lnTo>
                      <a:pt x="26" y="38"/>
                    </a:lnTo>
                    <a:lnTo>
                      <a:pt x="32" y="32"/>
                    </a:lnTo>
                    <a:lnTo>
                      <a:pt x="38" y="26"/>
                    </a:lnTo>
                    <a:lnTo>
                      <a:pt x="46" y="22"/>
                    </a:lnTo>
                    <a:lnTo>
                      <a:pt x="54" y="20"/>
                    </a:lnTo>
                    <a:lnTo>
                      <a:pt x="64" y="18"/>
                    </a:lnTo>
                    <a:lnTo>
                      <a:pt x="64" y="18"/>
                    </a:lnTo>
                    <a:lnTo>
                      <a:pt x="72" y="20"/>
                    </a:lnTo>
                    <a:lnTo>
                      <a:pt x="80" y="22"/>
                    </a:lnTo>
                    <a:lnTo>
                      <a:pt x="88" y="26"/>
                    </a:lnTo>
                    <a:lnTo>
                      <a:pt x="96" y="32"/>
                    </a:lnTo>
                    <a:lnTo>
                      <a:pt x="100" y="38"/>
                    </a:lnTo>
                    <a:lnTo>
                      <a:pt x="104" y="46"/>
                    </a:lnTo>
                    <a:lnTo>
                      <a:pt x="108" y="56"/>
                    </a:lnTo>
                    <a:lnTo>
                      <a:pt x="108" y="64"/>
                    </a:lnTo>
                    <a:lnTo>
                      <a:pt x="108" y="64"/>
                    </a:lnTo>
                    <a:lnTo>
                      <a:pt x="108" y="74"/>
                    </a:lnTo>
                    <a:lnTo>
                      <a:pt x="104" y="82"/>
                    </a:lnTo>
                    <a:lnTo>
                      <a:pt x="100" y="90"/>
                    </a:lnTo>
                    <a:lnTo>
                      <a:pt x="96" y="96"/>
                    </a:lnTo>
                    <a:lnTo>
                      <a:pt x="88" y="102"/>
                    </a:lnTo>
                    <a:lnTo>
                      <a:pt x="80" y="106"/>
                    </a:lnTo>
                    <a:lnTo>
                      <a:pt x="72" y="108"/>
                    </a:lnTo>
                    <a:lnTo>
                      <a:pt x="64" y="110"/>
                    </a:lnTo>
                    <a:lnTo>
                      <a:pt x="64" y="1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a:spLocks noEditPoints="1"/>
              </p:cNvSpPr>
              <p:nvPr/>
            </p:nvSpPr>
            <p:spPr bwMode="auto">
              <a:xfrm>
                <a:off x="4895850" y="9539288"/>
                <a:ext cx="698500" cy="698500"/>
              </a:xfrm>
              <a:custGeom>
                <a:avLst/>
                <a:gdLst>
                  <a:gd name="T0" fmla="*/ 384 w 440"/>
                  <a:gd name="T1" fmla="*/ 134 h 440"/>
                  <a:gd name="T2" fmla="*/ 390 w 440"/>
                  <a:gd name="T3" fmla="*/ 88 h 440"/>
                  <a:gd name="T4" fmla="*/ 366 w 440"/>
                  <a:gd name="T5" fmla="*/ 58 h 440"/>
                  <a:gd name="T6" fmla="*/ 320 w 440"/>
                  <a:gd name="T7" fmla="*/ 50 h 440"/>
                  <a:gd name="T8" fmla="*/ 274 w 440"/>
                  <a:gd name="T9" fmla="*/ 42 h 440"/>
                  <a:gd name="T10" fmla="*/ 246 w 440"/>
                  <a:gd name="T11" fmla="*/ 6 h 440"/>
                  <a:gd name="T12" fmla="*/ 210 w 440"/>
                  <a:gd name="T13" fmla="*/ 0 h 440"/>
                  <a:gd name="T14" fmla="*/ 172 w 440"/>
                  <a:gd name="T15" fmla="*/ 26 h 440"/>
                  <a:gd name="T16" fmla="*/ 132 w 440"/>
                  <a:gd name="T17" fmla="*/ 56 h 440"/>
                  <a:gd name="T18" fmla="*/ 92 w 440"/>
                  <a:gd name="T19" fmla="*/ 48 h 440"/>
                  <a:gd name="T20" fmla="*/ 58 w 440"/>
                  <a:gd name="T21" fmla="*/ 72 h 440"/>
                  <a:gd name="T22" fmla="*/ 48 w 440"/>
                  <a:gd name="T23" fmla="*/ 116 h 440"/>
                  <a:gd name="T24" fmla="*/ 42 w 440"/>
                  <a:gd name="T25" fmla="*/ 166 h 440"/>
                  <a:gd name="T26" fmla="*/ 12 w 440"/>
                  <a:gd name="T27" fmla="*/ 186 h 440"/>
                  <a:gd name="T28" fmla="*/ 0 w 440"/>
                  <a:gd name="T29" fmla="*/ 220 h 440"/>
                  <a:gd name="T30" fmla="*/ 18 w 440"/>
                  <a:gd name="T31" fmla="*/ 262 h 440"/>
                  <a:gd name="T32" fmla="*/ 48 w 440"/>
                  <a:gd name="T33" fmla="*/ 292 h 440"/>
                  <a:gd name="T34" fmla="*/ 46 w 440"/>
                  <a:gd name="T35" fmla="*/ 334 h 440"/>
                  <a:gd name="T36" fmla="*/ 64 w 440"/>
                  <a:gd name="T37" fmla="*/ 376 h 440"/>
                  <a:gd name="T38" fmla="*/ 104 w 440"/>
                  <a:gd name="T39" fmla="*/ 392 h 440"/>
                  <a:gd name="T40" fmla="*/ 148 w 440"/>
                  <a:gd name="T41" fmla="*/ 392 h 440"/>
                  <a:gd name="T42" fmla="*/ 178 w 440"/>
                  <a:gd name="T43" fmla="*/ 422 h 440"/>
                  <a:gd name="T44" fmla="*/ 220 w 440"/>
                  <a:gd name="T45" fmla="*/ 440 h 440"/>
                  <a:gd name="T46" fmla="*/ 254 w 440"/>
                  <a:gd name="T47" fmla="*/ 428 h 440"/>
                  <a:gd name="T48" fmla="*/ 274 w 440"/>
                  <a:gd name="T49" fmla="*/ 398 h 440"/>
                  <a:gd name="T50" fmla="*/ 334 w 440"/>
                  <a:gd name="T51" fmla="*/ 392 h 440"/>
                  <a:gd name="T52" fmla="*/ 356 w 440"/>
                  <a:gd name="T53" fmla="*/ 388 h 440"/>
                  <a:gd name="T54" fmla="*/ 386 w 440"/>
                  <a:gd name="T55" fmla="*/ 360 h 440"/>
                  <a:gd name="T56" fmla="*/ 388 w 440"/>
                  <a:gd name="T57" fmla="*/ 316 h 440"/>
                  <a:gd name="T58" fmla="*/ 398 w 440"/>
                  <a:gd name="T59" fmla="*/ 276 h 440"/>
                  <a:gd name="T60" fmla="*/ 432 w 440"/>
                  <a:gd name="T61" fmla="*/ 248 h 440"/>
                  <a:gd name="T62" fmla="*/ 438 w 440"/>
                  <a:gd name="T63" fmla="*/ 210 h 440"/>
                  <a:gd name="T64" fmla="*/ 414 w 440"/>
                  <a:gd name="T65" fmla="*/ 172 h 440"/>
                  <a:gd name="T66" fmla="*/ 368 w 440"/>
                  <a:gd name="T67" fmla="*/ 240 h 440"/>
                  <a:gd name="T68" fmla="*/ 338 w 440"/>
                  <a:gd name="T69" fmla="*/ 312 h 440"/>
                  <a:gd name="T70" fmla="*/ 354 w 440"/>
                  <a:gd name="T71" fmla="*/ 344 h 440"/>
                  <a:gd name="T72" fmla="*/ 334 w 440"/>
                  <a:gd name="T73" fmla="*/ 356 h 440"/>
                  <a:gd name="T74" fmla="*/ 298 w 440"/>
                  <a:gd name="T75" fmla="*/ 348 h 440"/>
                  <a:gd name="T76" fmla="*/ 240 w 440"/>
                  <a:gd name="T77" fmla="*/ 384 h 440"/>
                  <a:gd name="T78" fmla="*/ 220 w 440"/>
                  <a:gd name="T79" fmla="*/ 404 h 440"/>
                  <a:gd name="T80" fmla="*/ 200 w 440"/>
                  <a:gd name="T81" fmla="*/ 384 h 440"/>
                  <a:gd name="T82" fmla="*/ 140 w 440"/>
                  <a:gd name="T83" fmla="*/ 348 h 440"/>
                  <a:gd name="T84" fmla="*/ 104 w 440"/>
                  <a:gd name="T85" fmla="*/ 356 h 440"/>
                  <a:gd name="T86" fmla="*/ 84 w 440"/>
                  <a:gd name="T87" fmla="*/ 336 h 440"/>
                  <a:gd name="T88" fmla="*/ 92 w 440"/>
                  <a:gd name="T89" fmla="*/ 298 h 440"/>
                  <a:gd name="T90" fmla="*/ 56 w 440"/>
                  <a:gd name="T91" fmla="*/ 240 h 440"/>
                  <a:gd name="T92" fmla="*/ 36 w 440"/>
                  <a:gd name="T93" fmla="*/ 220 h 440"/>
                  <a:gd name="T94" fmla="*/ 70 w 440"/>
                  <a:gd name="T95" fmla="*/ 200 h 440"/>
                  <a:gd name="T96" fmla="*/ 100 w 440"/>
                  <a:gd name="T97" fmla="*/ 130 h 440"/>
                  <a:gd name="T98" fmla="*/ 86 w 440"/>
                  <a:gd name="T99" fmla="*/ 98 h 440"/>
                  <a:gd name="T100" fmla="*/ 112 w 440"/>
                  <a:gd name="T101" fmla="*/ 86 h 440"/>
                  <a:gd name="T102" fmla="*/ 162 w 440"/>
                  <a:gd name="T103" fmla="*/ 82 h 440"/>
                  <a:gd name="T104" fmla="*/ 200 w 440"/>
                  <a:gd name="T105" fmla="*/ 50 h 440"/>
                  <a:gd name="T106" fmla="*/ 228 w 440"/>
                  <a:gd name="T107" fmla="*/ 38 h 440"/>
                  <a:gd name="T108" fmla="*/ 254 w 440"/>
                  <a:gd name="T109" fmla="*/ 74 h 440"/>
                  <a:gd name="T110" fmla="*/ 320 w 440"/>
                  <a:gd name="T111" fmla="*/ 90 h 440"/>
                  <a:gd name="T112" fmla="*/ 348 w 440"/>
                  <a:gd name="T113" fmla="*/ 90 h 440"/>
                  <a:gd name="T114" fmla="*/ 348 w 440"/>
                  <a:gd name="T115" fmla="*/ 118 h 440"/>
                  <a:gd name="T116" fmla="*/ 364 w 440"/>
                  <a:gd name="T117" fmla="*/ 186 h 440"/>
                  <a:gd name="T118" fmla="*/ 396 w 440"/>
                  <a:gd name="T119" fmla="*/ 206 h 440"/>
                  <a:gd name="T120" fmla="*/ 396 w 440"/>
                  <a:gd name="T121" fmla="*/ 23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0" h="440">
                    <a:moveTo>
                      <a:pt x="398" y="166"/>
                    </a:moveTo>
                    <a:lnTo>
                      <a:pt x="398" y="166"/>
                    </a:lnTo>
                    <a:lnTo>
                      <a:pt x="392" y="148"/>
                    </a:lnTo>
                    <a:lnTo>
                      <a:pt x="384" y="134"/>
                    </a:lnTo>
                    <a:lnTo>
                      <a:pt x="384" y="134"/>
                    </a:lnTo>
                    <a:lnTo>
                      <a:pt x="388" y="124"/>
                    </a:lnTo>
                    <a:lnTo>
                      <a:pt x="390" y="116"/>
                    </a:lnTo>
                    <a:lnTo>
                      <a:pt x="392" y="106"/>
                    </a:lnTo>
                    <a:lnTo>
                      <a:pt x="392" y="98"/>
                    </a:lnTo>
                    <a:lnTo>
                      <a:pt x="390" y="88"/>
                    </a:lnTo>
                    <a:lnTo>
                      <a:pt x="386" y="80"/>
                    </a:lnTo>
                    <a:lnTo>
                      <a:pt x="382" y="72"/>
                    </a:lnTo>
                    <a:lnTo>
                      <a:pt x="374" y="64"/>
                    </a:lnTo>
                    <a:lnTo>
                      <a:pt x="374" y="64"/>
                    </a:lnTo>
                    <a:lnTo>
                      <a:pt x="366" y="58"/>
                    </a:lnTo>
                    <a:lnTo>
                      <a:pt x="356" y="52"/>
                    </a:lnTo>
                    <a:lnTo>
                      <a:pt x="346" y="48"/>
                    </a:lnTo>
                    <a:lnTo>
                      <a:pt x="334" y="48"/>
                    </a:lnTo>
                    <a:lnTo>
                      <a:pt x="334" y="48"/>
                    </a:lnTo>
                    <a:lnTo>
                      <a:pt x="320" y="50"/>
                    </a:lnTo>
                    <a:lnTo>
                      <a:pt x="306" y="56"/>
                    </a:lnTo>
                    <a:lnTo>
                      <a:pt x="306" y="56"/>
                    </a:lnTo>
                    <a:lnTo>
                      <a:pt x="290" y="48"/>
                    </a:lnTo>
                    <a:lnTo>
                      <a:pt x="274" y="42"/>
                    </a:lnTo>
                    <a:lnTo>
                      <a:pt x="274" y="42"/>
                    </a:lnTo>
                    <a:lnTo>
                      <a:pt x="272" y="34"/>
                    </a:lnTo>
                    <a:lnTo>
                      <a:pt x="266" y="26"/>
                    </a:lnTo>
                    <a:lnTo>
                      <a:pt x="260" y="18"/>
                    </a:lnTo>
                    <a:lnTo>
                      <a:pt x="254" y="12"/>
                    </a:lnTo>
                    <a:lnTo>
                      <a:pt x="246" y="6"/>
                    </a:lnTo>
                    <a:lnTo>
                      <a:pt x="238" y="4"/>
                    </a:lnTo>
                    <a:lnTo>
                      <a:pt x="228" y="0"/>
                    </a:lnTo>
                    <a:lnTo>
                      <a:pt x="220" y="0"/>
                    </a:lnTo>
                    <a:lnTo>
                      <a:pt x="220" y="0"/>
                    </a:lnTo>
                    <a:lnTo>
                      <a:pt x="210" y="0"/>
                    </a:lnTo>
                    <a:lnTo>
                      <a:pt x="200" y="4"/>
                    </a:lnTo>
                    <a:lnTo>
                      <a:pt x="192" y="6"/>
                    </a:lnTo>
                    <a:lnTo>
                      <a:pt x="184" y="12"/>
                    </a:lnTo>
                    <a:lnTo>
                      <a:pt x="178" y="18"/>
                    </a:lnTo>
                    <a:lnTo>
                      <a:pt x="172" y="26"/>
                    </a:lnTo>
                    <a:lnTo>
                      <a:pt x="168" y="34"/>
                    </a:lnTo>
                    <a:lnTo>
                      <a:pt x="164" y="42"/>
                    </a:lnTo>
                    <a:lnTo>
                      <a:pt x="164" y="42"/>
                    </a:lnTo>
                    <a:lnTo>
                      <a:pt x="148" y="48"/>
                    </a:lnTo>
                    <a:lnTo>
                      <a:pt x="132" y="56"/>
                    </a:lnTo>
                    <a:lnTo>
                      <a:pt x="132" y="56"/>
                    </a:lnTo>
                    <a:lnTo>
                      <a:pt x="118" y="50"/>
                    </a:lnTo>
                    <a:lnTo>
                      <a:pt x="104" y="48"/>
                    </a:lnTo>
                    <a:lnTo>
                      <a:pt x="104" y="48"/>
                    </a:lnTo>
                    <a:lnTo>
                      <a:pt x="92" y="48"/>
                    </a:lnTo>
                    <a:lnTo>
                      <a:pt x="82" y="52"/>
                    </a:lnTo>
                    <a:lnTo>
                      <a:pt x="72" y="58"/>
                    </a:lnTo>
                    <a:lnTo>
                      <a:pt x="64" y="64"/>
                    </a:lnTo>
                    <a:lnTo>
                      <a:pt x="64" y="64"/>
                    </a:lnTo>
                    <a:lnTo>
                      <a:pt x="58" y="72"/>
                    </a:lnTo>
                    <a:lnTo>
                      <a:pt x="52" y="80"/>
                    </a:lnTo>
                    <a:lnTo>
                      <a:pt x="50" y="88"/>
                    </a:lnTo>
                    <a:lnTo>
                      <a:pt x="48" y="98"/>
                    </a:lnTo>
                    <a:lnTo>
                      <a:pt x="46" y="106"/>
                    </a:lnTo>
                    <a:lnTo>
                      <a:pt x="48" y="116"/>
                    </a:lnTo>
                    <a:lnTo>
                      <a:pt x="50" y="124"/>
                    </a:lnTo>
                    <a:lnTo>
                      <a:pt x="54" y="134"/>
                    </a:lnTo>
                    <a:lnTo>
                      <a:pt x="54" y="134"/>
                    </a:lnTo>
                    <a:lnTo>
                      <a:pt x="48" y="148"/>
                    </a:lnTo>
                    <a:lnTo>
                      <a:pt x="42" y="166"/>
                    </a:lnTo>
                    <a:lnTo>
                      <a:pt x="42" y="166"/>
                    </a:lnTo>
                    <a:lnTo>
                      <a:pt x="32" y="168"/>
                    </a:lnTo>
                    <a:lnTo>
                      <a:pt x="24" y="172"/>
                    </a:lnTo>
                    <a:lnTo>
                      <a:pt x="18" y="178"/>
                    </a:lnTo>
                    <a:lnTo>
                      <a:pt x="12" y="186"/>
                    </a:lnTo>
                    <a:lnTo>
                      <a:pt x="6" y="192"/>
                    </a:lnTo>
                    <a:lnTo>
                      <a:pt x="2" y="202"/>
                    </a:lnTo>
                    <a:lnTo>
                      <a:pt x="0" y="210"/>
                    </a:lnTo>
                    <a:lnTo>
                      <a:pt x="0" y="220"/>
                    </a:lnTo>
                    <a:lnTo>
                      <a:pt x="0" y="220"/>
                    </a:lnTo>
                    <a:lnTo>
                      <a:pt x="0" y="230"/>
                    </a:lnTo>
                    <a:lnTo>
                      <a:pt x="2" y="238"/>
                    </a:lnTo>
                    <a:lnTo>
                      <a:pt x="6" y="248"/>
                    </a:lnTo>
                    <a:lnTo>
                      <a:pt x="12" y="256"/>
                    </a:lnTo>
                    <a:lnTo>
                      <a:pt x="18" y="262"/>
                    </a:lnTo>
                    <a:lnTo>
                      <a:pt x="24" y="268"/>
                    </a:lnTo>
                    <a:lnTo>
                      <a:pt x="32" y="272"/>
                    </a:lnTo>
                    <a:lnTo>
                      <a:pt x="42" y="276"/>
                    </a:lnTo>
                    <a:lnTo>
                      <a:pt x="42" y="276"/>
                    </a:lnTo>
                    <a:lnTo>
                      <a:pt x="48" y="292"/>
                    </a:lnTo>
                    <a:lnTo>
                      <a:pt x="54" y="308"/>
                    </a:lnTo>
                    <a:lnTo>
                      <a:pt x="54" y="308"/>
                    </a:lnTo>
                    <a:lnTo>
                      <a:pt x="50" y="316"/>
                    </a:lnTo>
                    <a:lnTo>
                      <a:pt x="48" y="324"/>
                    </a:lnTo>
                    <a:lnTo>
                      <a:pt x="46" y="334"/>
                    </a:lnTo>
                    <a:lnTo>
                      <a:pt x="48" y="342"/>
                    </a:lnTo>
                    <a:lnTo>
                      <a:pt x="50" y="352"/>
                    </a:lnTo>
                    <a:lnTo>
                      <a:pt x="52" y="360"/>
                    </a:lnTo>
                    <a:lnTo>
                      <a:pt x="58" y="368"/>
                    </a:lnTo>
                    <a:lnTo>
                      <a:pt x="64" y="376"/>
                    </a:lnTo>
                    <a:lnTo>
                      <a:pt x="64" y="376"/>
                    </a:lnTo>
                    <a:lnTo>
                      <a:pt x="72" y="382"/>
                    </a:lnTo>
                    <a:lnTo>
                      <a:pt x="82" y="388"/>
                    </a:lnTo>
                    <a:lnTo>
                      <a:pt x="92" y="392"/>
                    </a:lnTo>
                    <a:lnTo>
                      <a:pt x="104" y="392"/>
                    </a:lnTo>
                    <a:lnTo>
                      <a:pt x="104" y="392"/>
                    </a:lnTo>
                    <a:lnTo>
                      <a:pt x="118" y="390"/>
                    </a:lnTo>
                    <a:lnTo>
                      <a:pt x="132" y="384"/>
                    </a:lnTo>
                    <a:lnTo>
                      <a:pt x="132" y="384"/>
                    </a:lnTo>
                    <a:lnTo>
                      <a:pt x="148" y="392"/>
                    </a:lnTo>
                    <a:lnTo>
                      <a:pt x="164" y="398"/>
                    </a:lnTo>
                    <a:lnTo>
                      <a:pt x="164" y="398"/>
                    </a:lnTo>
                    <a:lnTo>
                      <a:pt x="168" y="406"/>
                    </a:lnTo>
                    <a:lnTo>
                      <a:pt x="172" y="414"/>
                    </a:lnTo>
                    <a:lnTo>
                      <a:pt x="178" y="422"/>
                    </a:lnTo>
                    <a:lnTo>
                      <a:pt x="184" y="428"/>
                    </a:lnTo>
                    <a:lnTo>
                      <a:pt x="192" y="434"/>
                    </a:lnTo>
                    <a:lnTo>
                      <a:pt x="200" y="438"/>
                    </a:lnTo>
                    <a:lnTo>
                      <a:pt x="210" y="440"/>
                    </a:lnTo>
                    <a:lnTo>
                      <a:pt x="220" y="440"/>
                    </a:lnTo>
                    <a:lnTo>
                      <a:pt x="220" y="440"/>
                    </a:lnTo>
                    <a:lnTo>
                      <a:pt x="228" y="440"/>
                    </a:lnTo>
                    <a:lnTo>
                      <a:pt x="238" y="438"/>
                    </a:lnTo>
                    <a:lnTo>
                      <a:pt x="246" y="434"/>
                    </a:lnTo>
                    <a:lnTo>
                      <a:pt x="254" y="428"/>
                    </a:lnTo>
                    <a:lnTo>
                      <a:pt x="260" y="422"/>
                    </a:lnTo>
                    <a:lnTo>
                      <a:pt x="266" y="414"/>
                    </a:lnTo>
                    <a:lnTo>
                      <a:pt x="272" y="406"/>
                    </a:lnTo>
                    <a:lnTo>
                      <a:pt x="274" y="398"/>
                    </a:lnTo>
                    <a:lnTo>
                      <a:pt x="274" y="398"/>
                    </a:lnTo>
                    <a:lnTo>
                      <a:pt x="290" y="392"/>
                    </a:lnTo>
                    <a:lnTo>
                      <a:pt x="306" y="384"/>
                    </a:lnTo>
                    <a:lnTo>
                      <a:pt x="306" y="384"/>
                    </a:lnTo>
                    <a:lnTo>
                      <a:pt x="320" y="390"/>
                    </a:lnTo>
                    <a:lnTo>
                      <a:pt x="334" y="392"/>
                    </a:lnTo>
                    <a:lnTo>
                      <a:pt x="334" y="392"/>
                    </a:lnTo>
                    <a:lnTo>
                      <a:pt x="334" y="392"/>
                    </a:lnTo>
                    <a:lnTo>
                      <a:pt x="334" y="392"/>
                    </a:lnTo>
                    <a:lnTo>
                      <a:pt x="346" y="392"/>
                    </a:lnTo>
                    <a:lnTo>
                      <a:pt x="356" y="388"/>
                    </a:lnTo>
                    <a:lnTo>
                      <a:pt x="366" y="382"/>
                    </a:lnTo>
                    <a:lnTo>
                      <a:pt x="374" y="376"/>
                    </a:lnTo>
                    <a:lnTo>
                      <a:pt x="374" y="376"/>
                    </a:lnTo>
                    <a:lnTo>
                      <a:pt x="382" y="368"/>
                    </a:lnTo>
                    <a:lnTo>
                      <a:pt x="386" y="360"/>
                    </a:lnTo>
                    <a:lnTo>
                      <a:pt x="390" y="352"/>
                    </a:lnTo>
                    <a:lnTo>
                      <a:pt x="392" y="342"/>
                    </a:lnTo>
                    <a:lnTo>
                      <a:pt x="392" y="334"/>
                    </a:lnTo>
                    <a:lnTo>
                      <a:pt x="390" y="324"/>
                    </a:lnTo>
                    <a:lnTo>
                      <a:pt x="388" y="316"/>
                    </a:lnTo>
                    <a:lnTo>
                      <a:pt x="384" y="308"/>
                    </a:lnTo>
                    <a:lnTo>
                      <a:pt x="384" y="308"/>
                    </a:lnTo>
                    <a:lnTo>
                      <a:pt x="392" y="292"/>
                    </a:lnTo>
                    <a:lnTo>
                      <a:pt x="398" y="276"/>
                    </a:lnTo>
                    <a:lnTo>
                      <a:pt x="398" y="276"/>
                    </a:lnTo>
                    <a:lnTo>
                      <a:pt x="406" y="272"/>
                    </a:lnTo>
                    <a:lnTo>
                      <a:pt x="414" y="268"/>
                    </a:lnTo>
                    <a:lnTo>
                      <a:pt x="422" y="262"/>
                    </a:lnTo>
                    <a:lnTo>
                      <a:pt x="428" y="256"/>
                    </a:lnTo>
                    <a:lnTo>
                      <a:pt x="432" y="248"/>
                    </a:lnTo>
                    <a:lnTo>
                      <a:pt x="436" y="238"/>
                    </a:lnTo>
                    <a:lnTo>
                      <a:pt x="438" y="230"/>
                    </a:lnTo>
                    <a:lnTo>
                      <a:pt x="440" y="220"/>
                    </a:lnTo>
                    <a:lnTo>
                      <a:pt x="440" y="220"/>
                    </a:lnTo>
                    <a:lnTo>
                      <a:pt x="438" y="210"/>
                    </a:lnTo>
                    <a:lnTo>
                      <a:pt x="436" y="202"/>
                    </a:lnTo>
                    <a:lnTo>
                      <a:pt x="432" y="192"/>
                    </a:lnTo>
                    <a:lnTo>
                      <a:pt x="428" y="186"/>
                    </a:lnTo>
                    <a:lnTo>
                      <a:pt x="422" y="178"/>
                    </a:lnTo>
                    <a:lnTo>
                      <a:pt x="414" y="172"/>
                    </a:lnTo>
                    <a:lnTo>
                      <a:pt x="406" y="168"/>
                    </a:lnTo>
                    <a:lnTo>
                      <a:pt x="398" y="166"/>
                    </a:lnTo>
                    <a:lnTo>
                      <a:pt x="398" y="166"/>
                    </a:lnTo>
                    <a:close/>
                    <a:moveTo>
                      <a:pt x="382" y="240"/>
                    </a:moveTo>
                    <a:lnTo>
                      <a:pt x="368" y="240"/>
                    </a:lnTo>
                    <a:lnTo>
                      <a:pt x="364" y="254"/>
                    </a:lnTo>
                    <a:lnTo>
                      <a:pt x="364" y="254"/>
                    </a:lnTo>
                    <a:lnTo>
                      <a:pt x="358" y="278"/>
                    </a:lnTo>
                    <a:lnTo>
                      <a:pt x="346" y="298"/>
                    </a:lnTo>
                    <a:lnTo>
                      <a:pt x="338" y="312"/>
                    </a:lnTo>
                    <a:lnTo>
                      <a:pt x="348" y="322"/>
                    </a:lnTo>
                    <a:lnTo>
                      <a:pt x="348" y="322"/>
                    </a:lnTo>
                    <a:lnTo>
                      <a:pt x="354" y="328"/>
                    </a:lnTo>
                    <a:lnTo>
                      <a:pt x="354" y="336"/>
                    </a:lnTo>
                    <a:lnTo>
                      <a:pt x="354" y="344"/>
                    </a:lnTo>
                    <a:lnTo>
                      <a:pt x="348" y="350"/>
                    </a:lnTo>
                    <a:lnTo>
                      <a:pt x="348" y="350"/>
                    </a:lnTo>
                    <a:lnTo>
                      <a:pt x="342" y="354"/>
                    </a:lnTo>
                    <a:lnTo>
                      <a:pt x="334" y="356"/>
                    </a:lnTo>
                    <a:lnTo>
                      <a:pt x="334" y="356"/>
                    </a:lnTo>
                    <a:lnTo>
                      <a:pt x="334" y="356"/>
                    </a:lnTo>
                    <a:lnTo>
                      <a:pt x="326" y="354"/>
                    </a:lnTo>
                    <a:lnTo>
                      <a:pt x="320" y="350"/>
                    </a:lnTo>
                    <a:lnTo>
                      <a:pt x="310" y="340"/>
                    </a:lnTo>
                    <a:lnTo>
                      <a:pt x="298" y="348"/>
                    </a:lnTo>
                    <a:lnTo>
                      <a:pt x="298" y="348"/>
                    </a:lnTo>
                    <a:lnTo>
                      <a:pt x="276" y="358"/>
                    </a:lnTo>
                    <a:lnTo>
                      <a:pt x="254" y="366"/>
                    </a:lnTo>
                    <a:lnTo>
                      <a:pt x="240" y="368"/>
                    </a:lnTo>
                    <a:lnTo>
                      <a:pt x="240" y="384"/>
                    </a:lnTo>
                    <a:lnTo>
                      <a:pt x="240" y="384"/>
                    </a:lnTo>
                    <a:lnTo>
                      <a:pt x="238" y="392"/>
                    </a:lnTo>
                    <a:lnTo>
                      <a:pt x="234" y="398"/>
                    </a:lnTo>
                    <a:lnTo>
                      <a:pt x="228" y="402"/>
                    </a:lnTo>
                    <a:lnTo>
                      <a:pt x="220" y="404"/>
                    </a:lnTo>
                    <a:lnTo>
                      <a:pt x="220" y="404"/>
                    </a:lnTo>
                    <a:lnTo>
                      <a:pt x="212" y="402"/>
                    </a:lnTo>
                    <a:lnTo>
                      <a:pt x="206" y="398"/>
                    </a:lnTo>
                    <a:lnTo>
                      <a:pt x="200" y="392"/>
                    </a:lnTo>
                    <a:lnTo>
                      <a:pt x="200" y="384"/>
                    </a:lnTo>
                    <a:lnTo>
                      <a:pt x="200" y="368"/>
                    </a:lnTo>
                    <a:lnTo>
                      <a:pt x="186" y="366"/>
                    </a:lnTo>
                    <a:lnTo>
                      <a:pt x="186" y="366"/>
                    </a:lnTo>
                    <a:lnTo>
                      <a:pt x="162" y="358"/>
                    </a:lnTo>
                    <a:lnTo>
                      <a:pt x="140" y="348"/>
                    </a:lnTo>
                    <a:lnTo>
                      <a:pt x="128" y="340"/>
                    </a:lnTo>
                    <a:lnTo>
                      <a:pt x="118" y="350"/>
                    </a:lnTo>
                    <a:lnTo>
                      <a:pt x="118" y="350"/>
                    </a:lnTo>
                    <a:lnTo>
                      <a:pt x="112" y="354"/>
                    </a:lnTo>
                    <a:lnTo>
                      <a:pt x="104" y="356"/>
                    </a:lnTo>
                    <a:lnTo>
                      <a:pt x="96" y="354"/>
                    </a:lnTo>
                    <a:lnTo>
                      <a:pt x="90" y="350"/>
                    </a:lnTo>
                    <a:lnTo>
                      <a:pt x="90" y="350"/>
                    </a:lnTo>
                    <a:lnTo>
                      <a:pt x="86" y="344"/>
                    </a:lnTo>
                    <a:lnTo>
                      <a:pt x="84" y="336"/>
                    </a:lnTo>
                    <a:lnTo>
                      <a:pt x="86" y="328"/>
                    </a:lnTo>
                    <a:lnTo>
                      <a:pt x="90" y="322"/>
                    </a:lnTo>
                    <a:lnTo>
                      <a:pt x="100" y="312"/>
                    </a:lnTo>
                    <a:lnTo>
                      <a:pt x="92" y="298"/>
                    </a:lnTo>
                    <a:lnTo>
                      <a:pt x="92" y="298"/>
                    </a:lnTo>
                    <a:lnTo>
                      <a:pt x="82" y="278"/>
                    </a:lnTo>
                    <a:lnTo>
                      <a:pt x="74" y="254"/>
                    </a:lnTo>
                    <a:lnTo>
                      <a:pt x="70" y="240"/>
                    </a:lnTo>
                    <a:lnTo>
                      <a:pt x="56" y="240"/>
                    </a:lnTo>
                    <a:lnTo>
                      <a:pt x="56" y="240"/>
                    </a:lnTo>
                    <a:lnTo>
                      <a:pt x="48" y="238"/>
                    </a:lnTo>
                    <a:lnTo>
                      <a:pt x="42" y="234"/>
                    </a:lnTo>
                    <a:lnTo>
                      <a:pt x="38" y="228"/>
                    </a:lnTo>
                    <a:lnTo>
                      <a:pt x="36" y="220"/>
                    </a:lnTo>
                    <a:lnTo>
                      <a:pt x="36" y="220"/>
                    </a:lnTo>
                    <a:lnTo>
                      <a:pt x="38" y="212"/>
                    </a:lnTo>
                    <a:lnTo>
                      <a:pt x="42" y="206"/>
                    </a:lnTo>
                    <a:lnTo>
                      <a:pt x="48" y="202"/>
                    </a:lnTo>
                    <a:lnTo>
                      <a:pt x="56" y="200"/>
                    </a:lnTo>
                    <a:lnTo>
                      <a:pt x="70" y="200"/>
                    </a:lnTo>
                    <a:lnTo>
                      <a:pt x="74" y="186"/>
                    </a:lnTo>
                    <a:lnTo>
                      <a:pt x="74" y="186"/>
                    </a:lnTo>
                    <a:lnTo>
                      <a:pt x="82" y="164"/>
                    </a:lnTo>
                    <a:lnTo>
                      <a:pt x="92" y="142"/>
                    </a:lnTo>
                    <a:lnTo>
                      <a:pt x="100" y="130"/>
                    </a:lnTo>
                    <a:lnTo>
                      <a:pt x="90" y="118"/>
                    </a:lnTo>
                    <a:lnTo>
                      <a:pt x="90" y="118"/>
                    </a:lnTo>
                    <a:lnTo>
                      <a:pt x="86" y="112"/>
                    </a:lnTo>
                    <a:lnTo>
                      <a:pt x="84" y="104"/>
                    </a:lnTo>
                    <a:lnTo>
                      <a:pt x="86" y="98"/>
                    </a:lnTo>
                    <a:lnTo>
                      <a:pt x="90" y="90"/>
                    </a:lnTo>
                    <a:lnTo>
                      <a:pt x="90" y="90"/>
                    </a:lnTo>
                    <a:lnTo>
                      <a:pt x="96" y="86"/>
                    </a:lnTo>
                    <a:lnTo>
                      <a:pt x="104" y="86"/>
                    </a:lnTo>
                    <a:lnTo>
                      <a:pt x="112" y="86"/>
                    </a:lnTo>
                    <a:lnTo>
                      <a:pt x="118" y="90"/>
                    </a:lnTo>
                    <a:lnTo>
                      <a:pt x="128" y="100"/>
                    </a:lnTo>
                    <a:lnTo>
                      <a:pt x="140" y="94"/>
                    </a:lnTo>
                    <a:lnTo>
                      <a:pt x="140" y="94"/>
                    </a:lnTo>
                    <a:lnTo>
                      <a:pt x="162" y="82"/>
                    </a:lnTo>
                    <a:lnTo>
                      <a:pt x="186" y="74"/>
                    </a:lnTo>
                    <a:lnTo>
                      <a:pt x="200" y="72"/>
                    </a:lnTo>
                    <a:lnTo>
                      <a:pt x="200" y="56"/>
                    </a:lnTo>
                    <a:lnTo>
                      <a:pt x="200" y="56"/>
                    </a:lnTo>
                    <a:lnTo>
                      <a:pt x="200" y="50"/>
                    </a:lnTo>
                    <a:lnTo>
                      <a:pt x="206" y="42"/>
                    </a:lnTo>
                    <a:lnTo>
                      <a:pt x="212" y="38"/>
                    </a:lnTo>
                    <a:lnTo>
                      <a:pt x="220" y="38"/>
                    </a:lnTo>
                    <a:lnTo>
                      <a:pt x="220" y="38"/>
                    </a:lnTo>
                    <a:lnTo>
                      <a:pt x="228" y="38"/>
                    </a:lnTo>
                    <a:lnTo>
                      <a:pt x="234" y="42"/>
                    </a:lnTo>
                    <a:lnTo>
                      <a:pt x="238" y="50"/>
                    </a:lnTo>
                    <a:lnTo>
                      <a:pt x="240" y="56"/>
                    </a:lnTo>
                    <a:lnTo>
                      <a:pt x="240" y="72"/>
                    </a:lnTo>
                    <a:lnTo>
                      <a:pt x="254" y="74"/>
                    </a:lnTo>
                    <a:lnTo>
                      <a:pt x="254" y="74"/>
                    </a:lnTo>
                    <a:lnTo>
                      <a:pt x="276" y="82"/>
                    </a:lnTo>
                    <a:lnTo>
                      <a:pt x="298" y="94"/>
                    </a:lnTo>
                    <a:lnTo>
                      <a:pt x="310" y="100"/>
                    </a:lnTo>
                    <a:lnTo>
                      <a:pt x="320" y="90"/>
                    </a:lnTo>
                    <a:lnTo>
                      <a:pt x="320" y="90"/>
                    </a:lnTo>
                    <a:lnTo>
                      <a:pt x="328" y="86"/>
                    </a:lnTo>
                    <a:lnTo>
                      <a:pt x="334" y="86"/>
                    </a:lnTo>
                    <a:lnTo>
                      <a:pt x="342" y="86"/>
                    </a:lnTo>
                    <a:lnTo>
                      <a:pt x="348" y="90"/>
                    </a:lnTo>
                    <a:lnTo>
                      <a:pt x="348" y="90"/>
                    </a:lnTo>
                    <a:lnTo>
                      <a:pt x="354" y="98"/>
                    </a:lnTo>
                    <a:lnTo>
                      <a:pt x="354" y="104"/>
                    </a:lnTo>
                    <a:lnTo>
                      <a:pt x="354" y="112"/>
                    </a:lnTo>
                    <a:lnTo>
                      <a:pt x="348" y="118"/>
                    </a:lnTo>
                    <a:lnTo>
                      <a:pt x="338" y="130"/>
                    </a:lnTo>
                    <a:lnTo>
                      <a:pt x="346" y="142"/>
                    </a:lnTo>
                    <a:lnTo>
                      <a:pt x="346" y="142"/>
                    </a:lnTo>
                    <a:lnTo>
                      <a:pt x="358" y="164"/>
                    </a:lnTo>
                    <a:lnTo>
                      <a:pt x="364" y="186"/>
                    </a:lnTo>
                    <a:lnTo>
                      <a:pt x="368" y="200"/>
                    </a:lnTo>
                    <a:lnTo>
                      <a:pt x="382" y="200"/>
                    </a:lnTo>
                    <a:lnTo>
                      <a:pt x="382" y="200"/>
                    </a:lnTo>
                    <a:lnTo>
                      <a:pt x="390" y="202"/>
                    </a:lnTo>
                    <a:lnTo>
                      <a:pt x="396" y="206"/>
                    </a:lnTo>
                    <a:lnTo>
                      <a:pt x="400" y="212"/>
                    </a:lnTo>
                    <a:lnTo>
                      <a:pt x="402" y="220"/>
                    </a:lnTo>
                    <a:lnTo>
                      <a:pt x="402" y="220"/>
                    </a:lnTo>
                    <a:lnTo>
                      <a:pt x="400" y="228"/>
                    </a:lnTo>
                    <a:lnTo>
                      <a:pt x="396" y="234"/>
                    </a:lnTo>
                    <a:lnTo>
                      <a:pt x="390" y="238"/>
                    </a:lnTo>
                    <a:lnTo>
                      <a:pt x="382" y="240"/>
                    </a:lnTo>
                    <a:lnTo>
                      <a:pt x="382" y="2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5"/>
              <p:cNvSpPr/>
              <p:nvPr/>
            </p:nvSpPr>
            <p:spPr bwMode="auto">
              <a:xfrm>
                <a:off x="5245100" y="9682163"/>
                <a:ext cx="203200" cy="206375"/>
              </a:xfrm>
              <a:custGeom>
                <a:avLst/>
                <a:gdLst>
                  <a:gd name="T0" fmla="*/ 0 w 128"/>
                  <a:gd name="T1" fmla="*/ 0 h 130"/>
                  <a:gd name="T2" fmla="*/ 0 w 128"/>
                  <a:gd name="T3" fmla="*/ 20 h 130"/>
                  <a:gd name="T4" fmla="*/ 0 w 128"/>
                  <a:gd name="T5" fmla="*/ 20 h 130"/>
                  <a:gd name="T6" fmla="*/ 22 w 128"/>
                  <a:gd name="T7" fmla="*/ 22 h 130"/>
                  <a:gd name="T8" fmla="*/ 42 w 128"/>
                  <a:gd name="T9" fmla="*/ 28 h 130"/>
                  <a:gd name="T10" fmla="*/ 62 w 128"/>
                  <a:gd name="T11" fmla="*/ 38 h 130"/>
                  <a:gd name="T12" fmla="*/ 78 w 128"/>
                  <a:gd name="T13" fmla="*/ 52 h 130"/>
                  <a:gd name="T14" fmla="*/ 92 w 128"/>
                  <a:gd name="T15" fmla="*/ 68 h 130"/>
                  <a:gd name="T16" fmla="*/ 102 w 128"/>
                  <a:gd name="T17" fmla="*/ 86 h 130"/>
                  <a:gd name="T18" fmla="*/ 108 w 128"/>
                  <a:gd name="T19" fmla="*/ 108 h 130"/>
                  <a:gd name="T20" fmla="*/ 110 w 128"/>
                  <a:gd name="T21" fmla="*/ 130 h 130"/>
                  <a:gd name="T22" fmla="*/ 128 w 128"/>
                  <a:gd name="T23" fmla="*/ 130 h 130"/>
                  <a:gd name="T24" fmla="*/ 128 w 128"/>
                  <a:gd name="T25" fmla="*/ 130 h 130"/>
                  <a:gd name="T26" fmla="*/ 128 w 128"/>
                  <a:gd name="T27" fmla="*/ 116 h 130"/>
                  <a:gd name="T28" fmla="*/ 126 w 128"/>
                  <a:gd name="T29" fmla="*/ 104 h 130"/>
                  <a:gd name="T30" fmla="*/ 124 w 128"/>
                  <a:gd name="T31" fmla="*/ 92 h 130"/>
                  <a:gd name="T32" fmla="*/ 118 w 128"/>
                  <a:gd name="T33" fmla="*/ 80 h 130"/>
                  <a:gd name="T34" fmla="*/ 114 w 128"/>
                  <a:gd name="T35" fmla="*/ 68 h 130"/>
                  <a:gd name="T36" fmla="*/ 106 w 128"/>
                  <a:gd name="T37" fmla="*/ 58 h 130"/>
                  <a:gd name="T38" fmla="*/ 90 w 128"/>
                  <a:gd name="T39" fmla="*/ 38 h 130"/>
                  <a:gd name="T40" fmla="*/ 72 w 128"/>
                  <a:gd name="T41" fmla="*/ 22 h 130"/>
                  <a:gd name="T42" fmla="*/ 62 w 128"/>
                  <a:gd name="T43" fmla="*/ 16 h 130"/>
                  <a:gd name="T44" fmla="*/ 50 w 128"/>
                  <a:gd name="T45" fmla="*/ 10 h 130"/>
                  <a:gd name="T46" fmla="*/ 38 w 128"/>
                  <a:gd name="T47" fmla="*/ 6 h 130"/>
                  <a:gd name="T48" fmla="*/ 26 w 128"/>
                  <a:gd name="T49" fmla="*/ 4 h 130"/>
                  <a:gd name="T50" fmla="*/ 12 w 128"/>
                  <a:gd name="T51" fmla="*/ 2 h 130"/>
                  <a:gd name="T52" fmla="*/ 0 w 128"/>
                  <a:gd name="T53" fmla="*/ 0 h 130"/>
                  <a:gd name="T54" fmla="*/ 0 w 128"/>
                  <a:gd name="T5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 h="130">
                    <a:moveTo>
                      <a:pt x="0" y="0"/>
                    </a:moveTo>
                    <a:lnTo>
                      <a:pt x="0" y="20"/>
                    </a:lnTo>
                    <a:lnTo>
                      <a:pt x="0" y="20"/>
                    </a:lnTo>
                    <a:lnTo>
                      <a:pt x="22" y="22"/>
                    </a:lnTo>
                    <a:lnTo>
                      <a:pt x="42" y="28"/>
                    </a:lnTo>
                    <a:lnTo>
                      <a:pt x="62" y="38"/>
                    </a:lnTo>
                    <a:lnTo>
                      <a:pt x="78" y="52"/>
                    </a:lnTo>
                    <a:lnTo>
                      <a:pt x="92" y="68"/>
                    </a:lnTo>
                    <a:lnTo>
                      <a:pt x="102" y="86"/>
                    </a:lnTo>
                    <a:lnTo>
                      <a:pt x="108" y="108"/>
                    </a:lnTo>
                    <a:lnTo>
                      <a:pt x="110" y="130"/>
                    </a:lnTo>
                    <a:lnTo>
                      <a:pt x="128" y="130"/>
                    </a:lnTo>
                    <a:lnTo>
                      <a:pt x="128" y="130"/>
                    </a:lnTo>
                    <a:lnTo>
                      <a:pt x="128" y="116"/>
                    </a:lnTo>
                    <a:lnTo>
                      <a:pt x="126" y="104"/>
                    </a:lnTo>
                    <a:lnTo>
                      <a:pt x="124" y="92"/>
                    </a:lnTo>
                    <a:lnTo>
                      <a:pt x="118" y="80"/>
                    </a:lnTo>
                    <a:lnTo>
                      <a:pt x="114" y="68"/>
                    </a:lnTo>
                    <a:lnTo>
                      <a:pt x="106" y="58"/>
                    </a:lnTo>
                    <a:lnTo>
                      <a:pt x="90" y="38"/>
                    </a:lnTo>
                    <a:lnTo>
                      <a:pt x="72" y="22"/>
                    </a:lnTo>
                    <a:lnTo>
                      <a:pt x="62" y="16"/>
                    </a:lnTo>
                    <a:lnTo>
                      <a:pt x="50" y="10"/>
                    </a:lnTo>
                    <a:lnTo>
                      <a:pt x="38" y="6"/>
                    </a:lnTo>
                    <a:lnTo>
                      <a:pt x="26" y="4"/>
                    </a:lnTo>
                    <a:lnTo>
                      <a:pt x="12"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6"/>
              <p:cNvSpPr/>
              <p:nvPr/>
            </p:nvSpPr>
            <p:spPr bwMode="auto">
              <a:xfrm>
                <a:off x="5038725" y="9888538"/>
                <a:ext cx="41275" cy="82550"/>
              </a:xfrm>
              <a:custGeom>
                <a:avLst/>
                <a:gdLst>
                  <a:gd name="T0" fmla="*/ 18 w 26"/>
                  <a:gd name="T1" fmla="*/ 0 h 52"/>
                  <a:gd name="T2" fmla="*/ 0 w 26"/>
                  <a:gd name="T3" fmla="*/ 0 h 52"/>
                  <a:gd name="T4" fmla="*/ 0 w 26"/>
                  <a:gd name="T5" fmla="*/ 0 h 52"/>
                  <a:gd name="T6" fmla="*/ 0 w 26"/>
                  <a:gd name="T7" fmla="*/ 14 h 52"/>
                  <a:gd name="T8" fmla="*/ 2 w 26"/>
                  <a:gd name="T9" fmla="*/ 26 h 52"/>
                  <a:gd name="T10" fmla="*/ 6 w 26"/>
                  <a:gd name="T11" fmla="*/ 40 h 52"/>
                  <a:gd name="T12" fmla="*/ 10 w 26"/>
                  <a:gd name="T13" fmla="*/ 52 h 52"/>
                  <a:gd name="T14" fmla="*/ 26 w 26"/>
                  <a:gd name="T15" fmla="*/ 42 h 52"/>
                  <a:gd name="T16" fmla="*/ 26 w 26"/>
                  <a:gd name="T17" fmla="*/ 42 h 52"/>
                  <a:gd name="T18" fmla="*/ 20 w 26"/>
                  <a:gd name="T19" fmla="*/ 22 h 52"/>
                  <a:gd name="T20" fmla="*/ 18 w 26"/>
                  <a:gd name="T21" fmla="*/ 0 h 52"/>
                  <a:gd name="T22" fmla="*/ 18 w 26"/>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52">
                    <a:moveTo>
                      <a:pt x="18" y="0"/>
                    </a:moveTo>
                    <a:lnTo>
                      <a:pt x="0" y="0"/>
                    </a:lnTo>
                    <a:lnTo>
                      <a:pt x="0" y="0"/>
                    </a:lnTo>
                    <a:lnTo>
                      <a:pt x="0" y="14"/>
                    </a:lnTo>
                    <a:lnTo>
                      <a:pt x="2" y="26"/>
                    </a:lnTo>
                    <a:lnTo>
                      <a:pt x="6" y="40"/>
                    </a:lnTo>
                    <a:lnTo>
                      <a:pt x="10" y="52"/>
                    </a:lnTo>
                    <a:lnTo>
                      <a:pt x="26" y="42"/>
                    </a:lnTo>
                    <a:lnTo>
                      <a:pt x="26" y="42"/>
                    </a:lnTo>
                    <a:lnTo>
                      <a:pt x="20" y="22"/>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7"/>
              <p:cNvSpPr/>
              <p:nvPr/>
            </p:nvSpPr>
            <p:spPr bwMode="auto">
              <a:xfrm>
                <a:off x="5073650" y="9990138"/>
                <a:ext cx="171450" cy="104775"/>
              </a:xfrm>
              <a:custGeom>
                <a:avLst/>
                <a:gdLst>
                  <a:gd name="T0" fmla="*/ 18 w 108"/>
                  <a:gd name="T1" fmla="*/ 0 h 66"/>
                  <a:gd name="T2" fmla="*/ 0 w 108"/>
                  <a:gd name="T3" fmla="*/ 10 h 66"/>
                  <a:gd name="T4" fmla="*/ 0 w 108"/>
                  <a:gd name="T5" fmla="*/ 10 h 66"/>
                  <a:gd name="T6" fmla="*/ 10 w 108"/>
                  <a:gd name="T7" fmla="*/ 22 h 66"/>
                  <a:gd name="T8" fmla="*/ 22 w 108"/>
                  <a:gd name="T9" fmla="*/ 32 h 66"/>
                  <a:gd name="T10" fmla="*/ 34 w 108"/>
                  <a:gd name="T11" fmla="*/ 42 h 66"/>
                  <a:gd name="T12" fmla="*/ 46 w 108"/>
                  <a:gd name="T13" fmla="*/ 50 h 66"/>
                  <a:gd name="T14" fmla="*/ 60 w 108"/>
                  <a:gd name="T15" fmla="*/ 58 h 66"/>
                  <a:gd name="T16" fmla="*/ 76 w 108"/>
                  <a:gd name="T17" fmla="*/ 62 h 66"/>
                  <a:gd name="T18" fmla="*/ 90 w 108"/>
                  <a:gd name="T19" fmla="*/ 64 h 66"/>
                  <a:gd name="T20" fmla="*/ 108 w 108"/>
                  <a:gd name="T21" fmla="*/ 66 h 66"/>
                  <a:gd name="T22" fmla="*/ 108 w 108"/>
                  <a:gd name="T23" fmla="*/ 48 h 66"/>
                  <a:gd name="T24" fmla="*/ 108 w 108"/>
                  <a:gd name="T25" fmla="*/ 48 h 66"/>
                  <a:gd name="T26" fmla="*/ 94 w 108"/>
                  <a:gd name="T27" fmla="*/ 46 h 66"/>
                  <a:gd name="T28" fmla="*/ 80 w 108"/>
                  <a:gd name="T29" fmla="*/ 44 h 66"/>
                  <a:gd name="T30" fmla="*/ 68 w 108"/>
                  <a:gd name="T31" fmla="*/ 40 h 66"/>
                  <a:gd name="T32" fmla="*/ 56 w 108"/>
                  <a:gd name="T33" fmla="*/ 34 h 66"/>
                  <a:gd name="T34" fmla="*/ 44 w 108"/>
                  <a:gd name="T35" fmla="*/ 28 h 66"/>
                  <a:gd name="T36" fmla="*/ 34 w 108"/>
                  <a:gd name="T37" fmla="*/ 20 h 66"/>
                  <a:gd name="T38" fmla="*/ 26 w 108"/>
                  <a:gd name="T39" fmla="*/ 10 h 66"/>
                  <a:gd name="T40" fmla="*/ 18 w 108"/>
                  <a:gd name="T41" fmla="*/ 0 h 66"/>
                  <a:gd name="T42" fmla="*/ 18 w 108"/>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6">
                    <a:moveTo>
                      <a:pt x="18" y="0"/>
                    </a:moveTo>
                    <a:lnTo>
                      <a:pt x="0" y="10"/>
                    </a:lnTo>
                    <a:lnTo>
                      <a:pt x="0" y="10"/>
                    </a:lnTo>
                    <a:lnTo>
                      <a:pt x="10" y="22"/>
                    </a:lnTo>
                    <a:lnTo>
                      <a:pt x="22" y="32"/>
                    </a:lnTo>
                    <a:lnTo>
                      <a:pt x="34" y="42"/>
                    </a:lnTo>
                    <a:lnTo>
                      <a:pt x="46" y="50"/>
                    </a:lnTo>
                    <a:lnTo>
                      <a:pt x="60" y="58"/>
                    </a:lnTo>
                    <a:lnTo>
                      <a:pt x="76" y="62"/>
                    </a:lnTo>
                    <a:lnTo>
                      <a:pt x="90" y="64"/>
                    </a:lnTo>
                    <a:lnTo>
                      <a:pt x="108" y="66"/>
                    </a:lnTo>
                    <a:lnTo>
                      <a:pt x="108" y="48"/>
                    </a:lnTo>
                    <a:lnTo>
                      <a:pt x="108" y="48"/>
                    </a:lnTo>
                    <a:lnTo>
                      <a:pt x="94" y="46"/>
                    </a:lnTo>
                    <a:lnTo>
                      <a:pt x="80" y="44"/>
                    </a:lnTo>
                    <a:lnTo>
                      <a:pt x="68" y="40"/>
                    </a:lnTo>
                    <a:lnTo>
                      <a:pt x="56" y="34"/>
                    </a:lnTo>
                    <a:lnTo>
                      <a:pt x="44" y="28"/>
                    </a:lnTo>
                    <a:lnTo>
                      <a:pt x="34" y="20"/>
                    </a:lnTo>
                    <a:lnTo>
                      <a:pt x="26" y="10"/>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2" name="组合 81"/>
          <p:cNvGrpSpPr/>
          <p:nvPr/>
        </p:nvGrpSpPr>
        <p:grpSpPr>
          <a:xfrm>
            <a:off x="7301579" y="3507344"/>
            <a:ext cx="711873" cy="613763"/>
            <a:chOff x="5720037" y="2557699"/>
            <a:chExt cx="490748" cy="423058"/>
          </a:xfrm>
        </p:grpSpPr>
        <p:sp>
          <p:nvSpPr>
            <p:cNvPr id="83" name="六边形 82"/>
            <p:cNvSpPr/>
            <p:nvPr/>
          </p:nvSpPr>
          <p:spPr>
            <a:xfrm>
              <a:off x="5720037" y="2557699"/>
              <a:ext cx="490748" cy="423058"/>
            </a:xfrm>
            <a:prstGeom prst="hexagon">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sp>
          <p:nvSpPr>
            <p:cNvPr id="84" name="Freeform 18"/>
            <p:cNvSpPr>
              <a:spLocks noEditPoints="1"/>
            </p:cNvSpPr>
            <p:nvPr/>
          </p:nvSpPr>
          <p:spPr bwMode="auto">
            <a:xfrm>
              <a:off x="5882677" y="2648935"/>
              <a:ext cx="165468" cy="240586"/>
            </a:xfrm>
            <a:custGeom>
              <a:avLst/>
              <a:gdLst>
                <a:gd name="T0" fmla="*/ 146 w 326"/>
                <a:gd name="T1" fmla="*/ 0 h 474"/>
                <a:gd name="T2" fmla="*/ 100 w 326"/>
                <a:gd name="T3" fmla="*/ 12 h 474"/>
                <a:gd name="T4" fmla="*/ 60 w 326"/>
                <a:gd name="T5" fmla="*/ 38 h 474"/>
                <a:gd name="T6" fmla="*/ 28 w 326"/>
                <a:gd name="T7" fmla="*/ 72 h 474"/>
                <a:gd name="T8" fmla="*/ 8 w 326"/>
                <a:gd name="T9" fmla="*/ 114 h 474"/>
                <a:gd name="T10" fmla="*/ 0 w 326"/>
                <a:gd name="T11" fmla="*/ 162 h 474"/>
                <a:gd name="T12" fmla="*/ 4 w 326"/>
                <a:gd name="T13" fmla="*/ 200 h 474"/>
                <a:gd name="T14" fmla="*/ 16 w 326"/>
                <a:gd name="T15" fmla="*/ 240 h 474"/>
                <a:gd name="T16" fmla="*/ 44 w 326"/>
                <a:gd name="T17" fmla="*/ 334 h 474"/>
                <a:gd name="T18" fmla="*/ 44 w 326"/>
                <a:gd name="T19" fmla="*/ 378 h 474"/>
                <a:gd name="T20" fmla="*/ 56 w 326"/>
                <a:gd name="T21" fmla="*/ 416 h 474"/>
                <a:gd name="T22" fmla="*/ 70 w 326"/>
                <a:gd name="T23" fmla="*/ 426 h 474"/>
                <a:gd name="T24" fmla="*/ 86 w 326"/>
                <a:gd name="T25" fmla="*/ 454 h 474"/>
                <a:gd name="T26" fmla="*/ 110 w 326"/>
                <a:gd name="T27" fmla="*/ 470 h 474"/>
                <a:gd name="T28" fmla="*/ 184 w 326"/>
                <a:gd name="T29" fmla="*/ 474 h 474"/>
                <a:gd name="T30" fmla="*/ 216 w 326"/>
                <a:gd name="T31" fmla="*/ 470 h 474"/>
                <a:gd name="T32" fmla="*/ 240 w 326"/>
                <a:gd name="T33" fmla="*/ 454 h 474"/>
                <a:gd name="T34" fmla="*/ 256 w 326"/>
                <a:gd name="T35" fmla="*/ 426 h 474"/>
                <a:gd name="T36" fmla="*/ 270 w 326"/>
                <a:gd name="T37" fmla="*/ 416 h 474"/>
                <a:gd name="T38" fmla="*/ 280 w 326"/>
                <a:gd name="T39" fmla="*/ 378 h 474"/>
                <a:gd name="T40" fmla="*/ 282 w 326"/>
                <a:gd name="T41" fmla="*/ 334 h 474"/>
                <a:gd name="T42" fmla="*/ 310 w 326"/>
                <a:gd name="T43" fmla="*/ 240 h 474"/>
                <a:gd name="T44" fmla="*/ 322 w 326"/>
                <a:gd name="T45" fmla="*/ 200 h 474"/>
                <a:gd name="T46" fmla="*/ 326 w 326"/>
                <a:gd name="T47" fmla="*/ 162 h 474"/>
                <a:gd name="T48" fmla="*/ 318 w 326"/>
                <a:gd name="T49" fmla="*/ 114 h 474"/>
                <a:gd name="T50" fmla="*/ 298 w 326"/>
                <a:gd name="T51" fmla="*/ 72 h 474"/>
                <a:gd name="T52" fmla="*/ 266 w 326"/>
                <a:gd name="T53" fmla="*/ 38 h 474"/>
                <a:gd name="T54" fmla="*/ 226 w 326"/>
                <a:gd name="T55" fmla="*/ 12 h 474"/>
                <a:gd name="T56" fmla="*/ 180 w 326"/>
                <a:gd name="T57" fmla="*/ 0 h 474"/>
                <a:gd name="T58" fmla="*/ 220 w 326"/>
                <a:gd name="T59" fmla="*/ 410 h 474"/>
                <a:gd name="T60" fmla="*/ 216 w 326"/>
                <a:gd name="T61" fmla="*/ 422 h 474"/>
                <a:gd name="T62" fmla="*/ 208 w 326"/>
                <a:gd name="T63" fmla="*/ 432 h 474"/>
                <a:gd name="T64" fmla="*/ 184 w 326"/>
                <a:gd name="T65" fmla="*/ 436 h 474"/>
                <a:gd name="T66" fmla="*/ 130 w 326"/>
                <a:gd name="T67" fmla="*/ 436 h 474"/>
                <a:gd name="T68" fmla="*/ 112 w 326"/>
                <a:gd name="T69" fmla="*/ 426 h 474"/>
                <a:gd name="T70" fmla="*/ 106 w 326"/>
                <a:gd name="T71" fmla="*/ 410 h 474"/>
                <a:gd name="T72" fmla="*/ 220 w 326"/>
                <a:gd name="T73" fmla="*/ 410 h 474"/>
                <a:gd name="T74" fmla="*/ 220 w 326"/>
                <a:gd name="T75" fmla="*/ 410 h 474"/>
                <a:gd name="T76" fmla="*/ 84 w 326"/>
                <a:gd name="T77" fmla="*/ 392 h 474"/>
                <a:gd name="T78" fmla="*/ 242 w 326"/>
                <a:gd name="T79" fmla="*/ 370 h 474"/>
                <a:gd name="T80" fmla="*/ 240 w 326"/>
                <a:gd name="T81" fmla="*/ 392 h 474"/>
                <a:gd name="T82" fmla="*/ 82 w 326"/>
                <a:gd name="T83" fmla="*/ 352 h 474"/>
                <a:gd name="T84" fmla="*/ 244 w 326"/>
                <a:gd name="T85" fmla="*/ 332 h 474"/>
                <a:gd name="T86" fmla="*/ 244 w 326"/>
                <a:gd name="T87" fmla="*/ 352 h 474"/>
                <a:gd name="T88" fmla="*/ 256 w 326"/>
                <a:gd name="T89" fmla="*/ 276 h 474"/>
                <a:gd name="T90" fmla="*/ 78 w 326"/>
                <a:gd name="T91" fmla="*/ 312 h 474"/>
                <a:gd name="T92" fmla="*/ 70 w 326"/>
                <a:gd name="T93" fmla="*/ 276 h 474"/>
                <a:gd name="T94" fmla="*/ 46 w 326"/>
                <a:gd name="T95" fmla="*/ 210 h 474"/>
                <a:gd name="T96" fmla="*/ 38 w 326"/>
                <a:gd name="T97" fmla="*/ 162 h 474"/>
                <a:gd name="T98" fmla="*/ 40 w 326"/>
                <a:gd name="T99" fmla="*/ 138 h 474"/>
                <a:gd name="T100" fmla="*/ 60 w 326"/>
                <a:gd name="T101" fmla="*/ 92 h 474"/>
                <a:gd name="T102" fmla="*/ 114 w 326"/>
                <a:gd name="T103" fmla="*/ 48 h 474"/>
                <a:gd name="T104" fmla="*/ 150 w 326"/>
                <a:gd name="T105" fmla="*/ 38 h 474"/>
                <a:gd name="T106" fmla="*/ 176 w 326"/>
                <a:gd name="T107" fmla="*/ 38 h 474"/>
                <a:gd name="T108" fmla="*/ 212 w 326"/>
                <a:gd name="T109" fmla="*/ 48 h 474"/>
                <a:gd name="T110" fmla="*/ 266 w 326"/>
                <a:gd name="T111" fmla="*/ 92 h 474"/>
                <a:gd name="T112" fmla="*/ 284 w 326"/>
                <a:gd name="T113" fmla="*/ 138 h 474"/>
                <a:gd name="T114" fmla="*/ 288 w 326"/>
                <a:gd name="T115" fmla="*/ 162 h 474"/>
                <a:gd name="T116" fmla="*/ 280 w 326"/>
                <a:gd name="T117" fmla="*/ 21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474">
                  <a:moveTo>
                    <a:pt x="162" y="0"/>
                  </a:moveTo>
                  <a:lnTo>
                    <a:pt x="162" y="0"/>
                  </a:lnTo>
                  <a:lnTo>
                    <a:pt x="146" y="0"/>
                  </a:lnTo>
                  <a:lnTo>
                    <a:pt x="130" y="4"/>
                  </a:lnTo>
                  <a:lnTo>
                    <a:pt x="114" y="8"/>
                  </a:lnTo>
                  <a:lnTo>
                    <a:pt x="100" y="12"/>
                  </a:lnTo>
                  <a:lnTo>
                    <a:pt x="86" y="20"/>
                  </a:lnTo>
                  <a:lnTo>
                    <a:pt x="72" y="28"/>
                  </a:lnTo>
                  <a:lnTo>
                    <a:pt x="60" y="38"/>
                  </a:lnTo>
                  <a:lnTo>
                    <a:pt x="48" y="48"/>
                  </a:lnTo>
                  <a:lnTo>
                    <a:pt x="38" y="60"/>
                  </a:lnTo>
                  <a:lnTo>
                    <a:pt x="28" y="72"/>
                  </a:lnTo>
                  <a:lnTo>
                    <a:pt x="20" y="86"/>
                  </a:lnTo>
                  <a:lnTo>
                    <a:pt x="12" y="100"/>
                  </a:lnTo>
                  <a:lnTo>
                    <a:pt x="8" y="114"/>
                  </a:lnTo>
                  <a:lnTo>
                    <a:pt x="4" y="130"/>
                  </a:lnTo>
                  <a:lnTo>
                    <a:pt x="2" y="146"/>
                  </a:lnTo>
                  <a:lnTo>
                    <a:pt x="0" y="162"/>
                  </a:lnTo>
                  <a:lnTo>
                    <a:pt x="0" y="162"/>
                  </a:lnTo>
                  <a:lnTo>
                    <a:pt x="2" y="182"/>
                  </a:lnTo>
                  <a:lnTo>
                    <a:pt x="4" y="200"/>
                  </a:lnTo>
                  <a:lnTo>
                    <a:pt x="8" y="220"/>
                  </a:lnTo>
                  <a:lnTo>
                    <a:pt x="16" y="240"/>
                  </a:lnTo>
                  <a:lnTo>
                    <a:pt x="16" y="240"/>
                  </a:lnTo>
                  <a:lnTo>
                    <a:pt x="30" y="282"/>
                  </a:lnTo>
                  <a:lnTo>
                    <a:pt x="40" y="310"/>
                  </a:lnTo>
                  <a:lnTo>
                    <a:pt x="44" y="334"/>
                  </a:lnTo>
                  <a:lnTo>
                    <a:pt x="44" y="358"/>
                  </a:lnTo>
                  <a:lnTo>
                    <a:pt x="44" y="358"/>
                  </a:lnTo>
                  <a:lnTo>
                    <a:pt x="44" y="378"/>
                  </a:lnTo>
                  <a:lnTo>
                    <a:pt x="48" y="398"/>
                  </a:lnTo>
                  <a:lnTo>
                    <a:pt x="50" y="408"/>
                  </a:lnTo>
                  <a:lnTo>
                    <a:pt x="56" y="416"/>
                  </a:lnTo>
                  <a:lnTo>
                    <a:pt x="62" y="422"/>
                  </a:lnTo>
                  <a:lnTo>
                    <a:pt x="70" y="426"/>
                  </a:lnTo>
                  <a:lnTo>
                    <a:pt x="70" y="426"/>
                  </a:lnTo>
                  <a:lnTo>
                    <a:pt x="76" y="440"/>
                  </a:lnTo>
                  <a:lnTo>
                    <a:pt x="80" y="446"/>
                  </a:lnTo>
                  <a:lnTo>
                    <a:pt x="86" y="454"/>
                  </a:lnTo>
                  <a:lnTo>
                    <a:pt x="86" y="454"/>
                  </a:lnTo>
                  <a:lnTo>
                    <a:pt x="96" y="462"/>
                  </a:lnTo>
                  <a:lnTo>
                    <a:pt x="110" y="470"/>
                  </a:lnTo>
                  <a:lnTo>
                    <a:pt x="124" y="474"/>
                  </a:lnTo>
                  <a:lnTo>
                    <a:pt x="142" y="474"/>
                  </a:lnTo>
                  <a:lnTo>
                    <a:pt x="184" y="474"/>
                  </a:lnTo>
                  <a:lnTo>
                    <a:pt x="184" y="474"/>
                  </a:lnTo>
                  <a:lnTo>
                    <a:pt x="202" y="474"/>
                  </a:lnTo>
                  <a:lnTo>
                    <a:pt x="216" y="470"/>
                  </a:lnTo>
                  <a:lnTo>
                    <a:pt x="230" y="462"/>
                  </a:lnTo>
                  <a:lnTo>
                    <a:pt x="240" y="454"/>
                  </a:lnTo>
                  <a:lnTo>
                    <a:pt x="240" y="454"/>
                  </a:lnTo>
                  <a:lnTo>
                    <a:pt x="246" y="446"/>
                  </a:lnTo>
                  <a:lnTo>
                    <a:pt x="250" y="440"/>
                  </a:lnTo>
                  <a:lnTo>
                    <a:pt x="256" y="426"/>
                  </a:lnTo>
                  <a:lnTo>
                    <a:pt x="256" y="426"/>
                  </a:lnTo>
                  <a:lnTo>
                    <a:pt x="264" y="422"/>
                  </a:lnTo>
                  <a:lnTo>
                    <a:pt x="270" y="416"/>
                  </a:lnTo>
                  <a:lnTo>
                    <a:pt x="274" y="408"/>
                  </a:lnTo>
                  <a:lnTo>
                    <a:pt x="278" y="398"/>
                  </a:lnTo>
                  <a:lnTo>
                    <a:pt x="280" y="378"/>
                  </a:lnTo>
                  <a:lnTo>
                    <a:pt x="280" y="358"/>
                  </a:lnTo>
                  <a:lnTo>
                    <a:pt x="280" y="358"/>
                  </a:lnTo>
                  <a:lnTo>
                    <a:pt x="282" y="334"/>
                  </a:lnTo>
                  <a:lnTo>
                    <a:pt x="286" y="310"/>
                  </a:lnTo>
                  <a:lnTo>
                    <a:pt x="294" y="282"/>
                  </a:lnTo>
                  <a:lnTo>
                    <a:pt x="310" y="240"/>
                  </a:lnTo>
                  <a:lnTo>
                    <a:pt x="310" y="240"/>
                  </a:lnTo>
                  <a:lnTo>
                    <a:pt x="316" y="220"/>
                  </a:lnTo>
                  <a:lnTo>
                    <a:pt x="322" y="200"/>
                  </a:lnTo>
                  <a:lnTo>
                    <a:pt x="324" y="182"/>
                  </a:lnTo>
                  <a:lnTo>
                    <a:pt x="326" y="162"/>
                  </a:lnTo>
                  <a:lnTo>
                    <a:pt x="326" y="162"/>
                  </a:lnTo>
                  <a:lnTo>
                    <a:pt x="324" y="146"/>
                  </a:lnTo>
                  <a:lnTo>
                    <a:pt x="322" y="130"/>
                  </a:lnTo>
                  <a:lnTo>
                    <a:pt x="318" y="114"/>
                  </a:lnTo>
                  <a:lnTo>
                    <a:pt x="312" y="100"/>
                  </a:lnTo>
                  <a:lnTo>
                    <a:pt x="306" y="86"/>
                  </a:lnTo>
                  <a:lnTo>
                    <a:pt x="298" y="72"/>
                  </a:lnTo>
                  <a:lnTo>
                    <a:pt x="288" y="60"/>
                  </a:lnTo>
                  <a:lnTo>
                    <a:pt x="278" y="48"/>
                  </a:lnTo>
                  <a:lnTo>
                    <a:pt x="266" y="38"/>
                  </a:lnTo>
                  <a:lnTo>
                    <a:pt x="254" y="28"/>
                  </a:lnTo>
                  <a:lnTo>
                    <a:pt x="240" y="20"/>
                  </a:lnTo>
                  <a:lnTo>
                    <a:pt x="226" y="12"/>
                  </a:lnTo>
                  <a:lnTo>
                    <a:pt x="210" y="8"/>
                  </a:lnTo>
                  <a:lnTo>
                    <a:pt x="196" y="4"/>
                  </a:lnTo>
                  <a:lnTo>
                    <a:pt x="180" y="0"/>
                  </a:lnTo>
                  <a:lnTo>
                    <a:pt x="162" y="0"/>
                  </a:lnTo>
                  <a:lnTo>
                    <a:pt x="162" y="0"/>
                  </a:lnTo>
                  <a:close/>
                  <a:moveTo>
                    <a:pt x="220" y="410"/>
                  </a:moveTo>
                  <a:lnTo>
                    <a:pt x="220" y="410"/>
                  </a:lnTo>
                  <a:lnTo>
                    <a:pt x="220" y="416"/>
                  </a:lnTo>
                  <a:lnTo>
                    <a:pt x="216" y="422"/>
                  </a:lnTo>
                  <a:lnTo>
                    <a:pt x="212" y="428"/>
                  </a:lnTo>
                  <a:lnTo>
                    <a:pt x="212" y="428"/>
                  </a:lnTo>
                  <a:lnTo>
                    <a:pt x="208" y="432"/>
                  </a:lnTo>
                  <a:lnTo>
                    <a:pt x="202" y="434"/>
                  </a:lnTo>
                  <a:lnTo>
                    <a:pt x="194" y="436"/>
                  </a:lnTo>
                  <a:lnTo>
                    <a:pt x="184" y="436"/>
                  </a:lnTo>
                  <a:lnTo>
                    <a:pt x="142" y="436"/>
                  </a:lnTo>
                  <a:lnTo>
                    <a:pt x="142" y="436"/>
                  </a:lnTo>
                  <a:lnTo>
                    <a:pt x="130" y="436"/>
                  </a:lnTo>
                  <a:lnTo>
                    <a:pt x="122" y="434"/>
                  </a:lnTo>
                  <a:lnTo>
                    <a:pt x="116" y="430"/>
                  </a:lnTo>
                  <a:lnTo>
                    <a:pt x="112" y="426"/>
                  </a:lnTo>
                  <a:lnTo>
                    <a:pt x="108" y="422"/>
                  </a:lnTo>
                  <a:lnTo>
                    <a:pt x="106" y="418"/>
                  </a:lnTo>
                  <a:lnTo>
                    <a:pt x="106" y="410"/>
                  </a:lnTo>
                  <a:lnTo>
                    <a:pt x="106" y="410"/>
                  </a:lnTo>
                  <a:lnTo>
                    <a:pt x="106" y="410"/>
                  </a:lnTo>
                  <a:lnTo>
                    <a:pt x="220" y="410"/>
                  </a:lnTo>
                  <a:lnTo>
                    <a:pt x="220" y="410"/>
                  </a:lnTo>
                  <a:lnTo>
                    <a:pt x="220" y="410"/>
                  </a:lnTo>
                  <a:lnTo>
                    <a:pt x="220" y="410"/>
                  </a:lnTo>
                  <a:close/>
                  <a:moveTo>
                    <a:pt x="240" y="392"/>
                  </a:moveTo>
                  <a:lnTo>
                    <a:pt x="84" y="392"/>
                  </a:lnTo>
                  <a:lnTo>
                    <a:pt x="84" y="392"/>
                  </a:lnTo>
                  <a:lnTo>
                    <a:pt x="84" y="384"/>
                  </a:lnTo>
                  <a:lnTo>
                    <a:pt x="82" y="370"/>
                  </a:lnTo>
                  <a:lnTo>
                    <a:pt x="242" y="370"/>
                  </a:lnTo>
                  <a:lnTo>
                    <a:pt x="242" y="370"/>
                  </a:lnTo>
                  <a:lnTo>
                    <a:pt x="242" y="384"/>
                  </a:lnTo>
                  <a:lnTo>
                    <a:pt x="240" y="392"/>
                  </a:lnTo>
                  <a:lnTo>
                    <a:pt x="240" y="392"/>
                  </a:lnTo>
                  <a:close/>
                  <a:moveTo>
                    <a:pt x="244" y="352"/>
                  </a:moveTo>
                  <a:lnTo>
                    <a:pt x="82" y="352"/>
                  </a:lnTo>
                  <a:lnTo>
                    <a:pt x="82" y="352"/>
                  </a:lnTo>
                  <a:lnTo>
                    <a:pt x="82" y="332"/>
                  </a:lnTo>
                  <a:lnTo>
                    <a:pt x="244" y="332"/>
                  </a:lnTo>
                  <a:lnTo>
                    <a:pt x="244" y="332"/>
                  </a:lnTo>
                  <a:lnTo>
                    <a:pt x="244" y="352"/>
                  </a:lnTo>
                  <a:lnTo>
                    <a:pt x="244" y="352"/>
                  </a:lnTo>
                  <a:close/>
                  <a:moveTo>
                    <a:pt x="274" y="226"/>
                  </a:moveTo>
                  <a:lnTo>
                    <a:pt x="274" y="226"/>
                  </a:lnTo>
                  <a:lnTo>
                    <a:pt x="256" y="276"/>
                  </a:lnTo>
                  <a:lnTo>
                    <a:pt x="250" y="296"/>
                  </a:lnTo>
                  <a:lnTo>
                    <a:pt x="246" y="312"/>
                  </a:lnTo>
                  <a:lnTo>
                    <a:pt x="78" y="312"/>
                  </a:lnTo>
                  <a:lnTo>
                    <a:pt x="78" y="312"/>
                  </a:lnTo>
                  <a:lnTo>
                    <a:pt x="74" y="296"/>
                  </a:lnTo>
                  <a:lnTo>
                    <a:pt x="70" y="276"/>
                  </a:lnTo>
                  <a:lnTo>
                    <a:pt x="50" y="226"/>
                  </a:lnTo>
                  <a:lnTo>
                    <a:pt x="50" y="226"/>
                  </a:lnTo>
                  <a:lnTo>
                    <a:pt x="46" y="210"/>
                  </a:lnTo>
                  <a:lnTo>
                    <a:pt x="42" y="194"/>
                  </a:lnTo>
                  <a:lnTo>
                    <a:pt x="38" y="178"/>
                  </a:lnTo>
                  <a:lnTo>
                    <a:pt x="38" y="162"/>
                  </a:lnTo>
                  <a:lnTo>
                    <a:pt x="38" y="162"/>
                  </a:lnTo>
                  <a:lnTo>
                    <a:pt x="38" y="150"/>
                  </a:lnTo>
                  <a:lnTo>
                    <a:pt x="40" y="138"/>
                  </a:lnTo>
                  <a:lnTo>
                    <a:pt x="44" y="126"/>
                  </a:lnTo>
                  <a:lnTo>
                    <a:pt x="48" y="114"/>
                  </a:lnTo>
                  <a:lnTo>
                    <a:pt x="60" y="92"/>
                  </a:lnTo>
                  <a:lnTo>
                    <a:pt x="74" y="74"/>
                  </a:lnTo>
                  <a:lnTo>
                    <a:pt x="94" y="60"/>
                  </a:lnTo>
                  <a:lnTo>
                    <a:pt x="114" y="48"/>
                  </a:lnTo>
                  <a:lnTo>
                    <a:pt x="126" y="44"/>
                  </a:lnTo>
                  <a:lnTo>
                    <a:pt x="138" y="40"/>
                  </a:lnTo>
                  <a:lnTo>
                    <a:pt x="150" y="38"/>
                  </a:lnTo>
                  <a:lnTo>
                    <a:pt x="162" y="38"/>
                  </a:lnTo>
                  <a:lnTo>
                    <a:pt x="162" y="38"/>
                  </a:lnTo>
                  <a:lnTo>
                    <a:pt x="176" y="38"/>
                  </a:lnTo>
                  <a:lnTo>
                    <a:pt x="188" y="40"/>
                  </a:lnTo>
                  <a:lnTo>
                    <a:pt x="200" y="44"/>
                  </a:lnTo>
                  <a:lnTo>
                    <a:pt x="212" y="48"/>
                  </a:lnTo>
                  <a:lnTo>
                    <a:pt x="232" y="60"/>
                  </a:lnTo>
                  <a:lnTo>
                    <a:pt x="250" y="74"/>
                  </a:lnTo>
                  <a:lnTo>
                    <a:pt x="266" y="92"/>
                  </a:lnTo>
                  <a:lnTo>
                    <a:pt x="278" y="114"/>
                  </a:lnTo>
                  <a:lnTo>
                    <a:pt x="282" y="126"/>
                  </a:lnTo>
                  <a:lnTo>
                    <a:pt x="284" y="138"/>
                  </a:lnTo>
                  <a:lnTo>
                    <a:pt x="286" y="150"/>
                  </a:lnTo>
                  <a:lnTo>
                    <a:pt x="288" y="162"/>
                  </a:lnTo>
                  <a:lnTo>
                    <a:pt x="288" y="162"/>
                  </a:lnTo>
                  <a:lnTo>
                    <a:pt x="286" y="178"/>
                  </a:lnTo>
                  <a:lnTo>
                    <a:pt x="284" y="194"/>
                  </a:lnTo>
                  <a:lnTo>
                    <a:pt x="280" y="210"/>
                  </a:lnTo>
                  <a:lnTo>
                    <a:pt x="274" y="226"/>
                  </a:lnTo>
                  <a:lnTo>
                    <a:pt x="274" y="226"/>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85" name="组合 84"/>
          <p:cNvGrpSpPr/>
          <p:nvPr/>
        </p:nvGrpSpPr>
        <p:grpSpPr>
          <a:xfrm>
            <a:off x="4237922" y="3507344"/>
            <a:ext cx="711873" cy="613763"/>
            <a:chOff x="2970404" y="2557699"/>
            <a:chExt cx="490748" cy="423058"/>
          </a:xfrm>
        </p:grpSpPr>
        <p:sp>
          <p:nvSpPr>
            <p:cNvPr id="86" name="六边形 85"/>
            <p:cNvSpPr/>
            <p:nvPr/>
          </p:nvSpPr>
          <p:spPr>
            <a:xfrm>
              <a:off x="2970404" y="2557699"/>
              <a:ext cx="490748" cy="423058"/>
            </a:xfrm>
            <a:prstGeom prst="hexagon">
              <a:avLst/>
            </a:prstGeom>
            <a:solidFill>
              <a:schemeClr val="accent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grpSp>
          <p:nvGrpSpPr>
            <p:cNvPr id="87" name="组合 86"/>
            <p:cNvGrpSpPr/>
            <p:nvPr/>
          </p:nvGrpSpPr>
          <p:grpSpPr>
            <a:xfrm>
              <a:off x="3105874" y="2659858"/>
              <a:ext cx="219808" cy="218740"/>
              <a:chOff x="8737600" y="9539288"/>
              <a:chExt cx="654050" cy="650875"/>
            </a:xfrm>
            <a:solidFill>
              <a:schemeClr val="bg1"/>
            </a:solidFill>
          </p:grpSpPr>
          <p:sp>
            <p:nvSpPr>
              <p:cNvPr id="88" name="Freeform 19"/>
              <p:cNvSpPr/>
              <p:nvPr/>
            </p:nvSpPr>
            <p:spPr bwMode="auto">
              <a:xfrm>
                <a:off x="8788400" y="9974263"/>
                <a:ext cx="168275" cy="168275"/>
              </a:xfrm>
              <a:custGeom>
                <a:avLst/>
                <a:gdLst>
                  <a:gd name="T0" fmla="*/ 104 w 106"/>
                  <a:gd name="T1" fmla="*/ 2 h 106"/>
                  <a:gd name="T2" fmla="*/ 104 w 106"/>
                  <a:gd name="T3" fmla="*/ 2 h 106"/>
                  <a:gd name="T4" fmla="*/ 100 w 106"/>
                  <a:gd name="T5" fmla="*/ 0 h 106"/>
                  <a:gd name="T6" fmla="*/ 96 w 106"/>
                  <a:gd name="T7" fmla="*/ 0 h 106"/>
                  <a:gd name="T8" fmla="*/ 82 w 106"/>
                  <a:gd name="T9" fmla="*/ 8 h 106"/>
                  <a:gd name="T10" fmla="*/ 62 w 106"/>
                  <a:gd name="T11" fmla="*/ 22 h 106"/>
                  <a:gd name="T12" fmla="*/ 42 w 106"/>
                  <a:gd name="T13" fmla="*/ 42 h 106"/>
                  <a:gd name="T14" fmla="*/ 42 w 106"/>
                  <a:gd name="T15" fmla="*/ 42 h 106"/>
                  <a:gd name="T16" fmla="*/ 22 w 106"/>
                  <a:gd name="T17" fmla="*/ 62 h 106"/>
                  <a:gd name="T18" fmla="*/ 8 w 106"/>
                  <a:gd name="T19" fmla="*/ 82 h 106"/>
                  <a:gd name="T20" fmla="*/ 0 w 106"/>
                  <a:gd name="T21" fmla="*/ 96 h 106"/>
                  <a:gd name="T22" fmla="*/ 0 w 106"/>
                  <a:gd name="T23" fmla="*/ 102 h 106"/>
                  <a:gd name="T24" fmla="*/ 2 w 106"/>
                  <a:gd name="T25" fmla="*/ 104 h 106"/>
                  <a:gd name="T26" fmla="*/ 2 w 106"/>
                  <a:gd name="T27" fmla="*/ 104 h 106"/>
                  <a:gd name="T28" fmla="*/ 4 w 106"/>
                  <a:gd name="T29" fmla="*/ 106 h 106"/>
                  <a:gd name="T30" fmla="*/ 10 w 106"/>
                  <a:gd name="T31" fmla="*/ 104 h 106"/>
                  <a:gd name="T32" fmla="*/ 24 w 106"/>
                  <a:gd name="T33" fmla="*/ 98 h 106"/>
                  <a:gd name="T34" fmla="*/ 44 w 106"/>
                  <a:gd name="T35" fmla="*/ 84 h 106"/>
                  <a:gd name="T36" fmla="*/ 64 w 106"/>
                  <a:gd name="T37" fmla="*/ 64 h 106"/>
                  <a:gd name="T38" fmla="*/ 64 w 106"/>
                  <a:gd name="T39" fmla="*/ 64 h 106"/>
                  <a:gd name="T40" fmla="*/ 84 w 106"/>
                  <a:gd name="T41" fmla="*/ 44 h 106"/>
                  <a:gd name="T42" fmla="*/ 98 w 106"/>
                  <a:gd name="T43" fmla="*/ 24 h 106"/>
                  <a:gd name="T44" fmla="*/ 104 w 106"/>
                  <a:gd name="T45" fmla="*/ 10 h 106"/>
                  <a:gd name="T46" fmla="*/ 106 w 106"/>
                  <a:gd name="T47" fmla="*/ 4 h 106"/>
                  <a:gd name="T48" fmla="*/ 104 w 106"/>
                  <a:gd name="T49" fmla="*/ 2 h 106"/>
                  <a:gd name="T50" fmla="*/ 104 w 106"/>
                  <a:gd name="T51"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06">
                    <a:moveTo>
                      <a:pt x="104" y="2"/>
                    </a:moveTo>
                    <a:lnTo>
                      <a:pt x="104" y="2"/>
                    </a:lnTo>
                    <a:lnTo>
                      <a:pt x="100" y="0"/>
                    </a:lnTo>
                    <a:lnTo>
                      <a:pt x="96" y="0"/>
                    </a:lnTo>
                    <a:lnTo>
                      <a:pt x="82" y="8"/>
                    </a:lnTo>
                    <a:lnTo>
                      <a:pt x="62" y="22"/>
                    </a:lnTo>
                    <a:lnTo>
                      <a:pt x="42" y="42"/>
                    </a:lnTo>
                    <a:lnTo>
                      <a:pt x="42" y="42"/>
                    </a:lnTo>
                    <a:lnTo>
                      <a:pt x="22" y="62"/>
                    </a:lnTo>
                    <a:lnTo>
                      <a:pt x="8" y="82"/>
                    </a:lnTo>
                    <a:lnTo>
                      <a:pt x="0" y="96"/>
                    </a:lnTo>
                    <a:lnTo>
                      <a:pt x="0" y="102"/>
                    </a:lnTo>
                    <a:lnTo>
                      <a:pt x="2" y="104"/>
                    </a:lnTo>
                    <a:lnTo>
                      <a:pt x="2" y="104"/>
                    </a:lnTo>
                    <a:lnTo>
                      <a:pt x="4" y="106"/>
                    </a:lnTo>
                    <a:lnTo>
                      <a:pt x="10" y="104"/>
                    </a:lnTo>
                    <a:lnTo>
                      <a:pt x="24" y="98"/>
                    </a:lnTo>
                    <a:lnTo>
                      <a:pt x="44" y="84"/>
                    </a:lnTo>
                    <a:lnTo>
                      <a:pt x="64" y="64"/>
                    </a:lnTo>
                    <a:lnTo>
                      <a:pt x="64" y="64"/>
                    </a:lnTo>
                    <a:lnTo>
                      <a:pt x="84" y="44"/>
                    </a:lnTo>
                    <a:lnTo>
                      <a:pt x="98" y="24"/>
                    </a:lnTo>
                    <a:lnTo>
                      <a:pt x="104" y="10"/>
                    </a:lnTo>
                    <a:lnTo>
                      <a:pt x="106" y="4"/>
                    </a:lnTo>
                    <a:lnTo>
                      <a:pt x="104" y="2"/>
                    </a:lnTo>
                    <a:lnTo>
                      <a:pt x="10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0"/>
              <p:cNvSpPr/>
              <p:nvPr/>
            </p:nvSpPr>
            <p:spPr bwMode="auto">
              <a:xfrm>
                <a:off x="8737600" y="9923463"/>
                <a:ext cx="139700" cy="136525"/>
              </a:xfrm>
              <a:custGeom>
                <a:avLst/>
                <a:gdLst>
                  <a:gd name="T0" fmla="*/ 86 w 88"/>
                  <a:gd name="T1" fmla="*/ 0 h 86"/>
                  <a:gd name="T2" fmla="*/ 86 w 88"/>
                  <a:gd name="T3" fmla="*/ 0 h 86"/>
                  <a:gd name="T4" fmla="*/ 84 w 88"/>
                  <a:gd name="T5" fmla="*/ 0 h 86"/>
                  <a:gd name="T6" fmla="*/ 78 w 88"/>
                  <a:gd name="T7" fmla="*/ 0 h 86"/>
                  <a:gd name="T8" fmla="*/ 66 w 88"/>
                  <a:gd name="T9" fmla="*/ 4 h 86"/>
                  <a:gd name="T10" fmla="*/ 50 w 88"/>
                  <a:gd name="T11" fmla="*/ 16 h 86"/>
                  <a:gd name="T12" fmla="*/ 32 w 88"/>
                  <a:gd name="T13" fmla="*/ 32 h 86"/>
                  <a:gd name="T14" fmla="*/ 32 w 88"/>
                  <a:gd name="T15" fmla="*/ 32 h 86"/>
                  <a:gd name="T16" fmla="*/ 18 w 88"/>
                  <a:gd name="T17" fmla="*/ 48 h 86"/>
                  <a:gd name="T18" fmla="*/ 6 w 88"/>
                  <a:gd name="T19" fmla="*/ 64 h 86"/>
                  <a:gd name="T20" fmla="*/ 2 w 88"/>
                  <a:gd name="T21" fmla="*/ 78 h 86"/>
                  <a:gd name="T22" fmla="*/ 0 w 88"/>
                  <a:gd name="T23" fmla="*/ 82 h 86"/>
                  <a:gd name="T24" fmla="*/ 2 w 88"/>
                  <a:gd name="T25" fmla="*/ 84 h 86"/>
                  <a:gd name="T26" fmla="*/ 2 w 88"/>
                  <a:gd name="T27" fmla="*/ 84 h 86"/>
                  <a:gd name="T28" fmla="*/ 6 w 88"/>
                  <a:gd name="T29" fmla="*/ 86 h 86"/>
                  <a:gd name="T30" fmla="*/ 10 w 88"/>
                  <a:gd name="T31" fmla="*/ 86 h 86"/>
                  <a:gd name="T32" fmla="*/ 22 w 88"/>
                  <a:gd name="T33" fmla="*/ 80 h 86"/>
                  <a:gd name="T34" fmla="*/ 38 w 88"/>
                  <a:gd name="T35" fmla="*/ 70 h 86"/>
                  <a:gd name="T36" fmla="*/ 56 w 88"/>
                  <a:gd name="T37" fmla="*/ 54 h 86"/>
                  <a:gd name="T38" fmla="*/ 56 w 88"/>
                  <a:gd name="T39" fmla="*/ 54 h 86"/>
                  <a:gd name="T40" fmla="*/ 72 w 88"/>
                  <a:gd name="T41" fmla="*/ 38 h 86"/>
                  <a:gd name="T42" fmla="*/ 82 w 88"/>
                  <a:gd name="T43" fmla="*/ 22 h 86"/>
                  <a:gd name="T44" fmla="*/ 88 w 88"/>
                  <a:gd name="T45" fmla="*/ 8 h 86"/>
                  <a:gd name="T46" fmla="*/ 88 w 88"/>
                  <a:gd name="T47" fmla="*/ 4 h 86"/>
                  <a:gd name="T48" fmla="*/ 86 w 88"/>
                  <a:gd name="T49" fmla="*/ 0 h 86"/>
                  <a:gd name="T50" fmla="*/ 86 w 8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86">
                    <a:moveTo>
                      <a:pt x="86" y="0"/>
                    </a:moveTo>
                    <a:lnTo>
                      <a:pt x="86" y="0"/>
                    </a:lnTo>
                    <a:lnTo>
                      <a:pt x="84" y="0"/>
                    </a:lnTo>
                    <a:lnTo>
                      <a:pt x="78" y="0"/>
                    </a:lnTo>
                    <a:lnTo>
                      <a:pt x="66" y="4"/>
                    </a:lnTo>
                    <a:lnTo>
                      <a:pt x="50" y="16"/>
                    </a:lnTo>
                    <a:lnTo>
                      <a:pt x="32" y="32"/>
                    </a:lnTo>
                    <a:lnTo>
                      <a:pt x="32" y="32"/>
                    </a:lnTo>
                    <a:lnTo>
                      <a:pt x="18" y="48"/>
                    </a:lnTo>
                    <a:lnTo>
                      <a:pt x="6" y="64"/>
                    </a:lnTo>
                    <a:lnTo>
                      <a:pt x="2" y="78"/>
                    </a:lnTo>
                    <a:lnTo>
                      <a:pt x="0" y="82"/>
                    </a:lnTo>
                    <a:lnTo>
                      <a:pt x="2" y="84"/>
                    </a:lnTo>
                    <a:lnTo>
                      <a:pt x="2" y="84"/>
                    </a:lnTo>
                    <a:lnTo>
                      <a:pt x="6" y="86"/>
                    </a:lnTo>
                    <a:lnTo>
                      <a:pt x="10" y="86"/>
                    </a:lnTo>
                    <a:lnTo>
                      <a:pt x="22" y="80"/>
                    </a:lnTo>
                    <a:lnTo>
                      <a:pt x="38" y="70"/>
                    </a:lnTo>
                    <a:lnTo>
                      <a:pt x="56" y="54"/>
                    </a:lnTo>
                    <a:lnTo>
                      <a:pt x="56" y="54"/>
                    </a:lnTo>
                    <a:lnTo>
                      <a:pt x="72" y="38"/>
                    </a:lnTo>
                    <a:lnTo>
                      <a:pt x="82" y="22"/>
                    </a:lnTo>
                    <a:lnTo>
                      <a:pt x="88" y="8"/>
                    </a:lnTo>
                    <a:lnTo>
                      <a:pt x="88" y="4"/>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1"/>
              <p:cNvSpPr/>
              <p:nvPr/>
            </p:nvSpPr>
            <p:spPr bwMode="auto">
              <a:xfrm>
                <a:off x="8870950" y="10053638"/>
                <a:ext cx="136525" cy="136525"/>
              </a:xfrm>
              <a:custGeom>
                <a:avLst/>
                <a:gdLst>
                  <a:gd name="T0" fmla="*/ 32 w 86"/>
                  <a:gd name="T1" fmla="*/ 32 h 86"/>
                  <a:gd name="T2" fmla="*/ 32 w 86"/>
                  <a:gd name="T3" fmla="*/ 32 h 86"/>
                  <a:gd name="T4" fmla="*/ 16 w 86"/>
                  <a:gd name="T5" fmla="*/ 50 h 86"/>
                  <a:gd name="T6" fmla="*/ 4 w 86"/>
                  <a:gd name="T7" fmla="*/ 64 h 86"/>
                  <a:gd name="T8" fmla="*/ 0 w 86"/>
                  <a:gd name="T9" fmla="*/ 78 h 86"/>
                  <a:gd name="T10" fmla="*/ 0 w 86"/>
                  <a:gd name="T11" fmla="*/ 82 h 86"/>
                  <a:gd name="T12" fmla="*/ 0 w 86"/>
                  <a:gd name="T13" fmla="*/ 86 h 86"/>
                  <a:gd name="T14" fmla="*/ 0 w 86"/>
                  <a:gd name="T15" fmla="*/ 86 h 86"/>
                  <a:gd name="T16" fmla="*/ 4 w 86"/>
                  <a:gd name="T17" fmla="*/ 86 h 86"/>
                  <a:gd name="T18" fmla="*/ 8 w 86"/>
                  <a:gd name="T19" fmla="*/ 86 h 86"/>
                  <a:gd name="T20" fmla="*/ 22 w 86"/>
                  <a:gd name="T21" fmla="*/ 82 h 86"/>
                  <a:gd name="T22" fmla="*/ 38 w 86"/>
                  <a:gd name="T23" fmla="*/ 70 h 86"/>
                  <a:gd name="T24" fmla="*/ 54 w 86"/>
                  <a:gd name="T25" fmla="*/ 54 h 86"/>
                  <a:gd name="T26" fmla="*/ 54 w 86"/>
                  <a:gd name="T27" fmla="*/ 54 h 86"/>
                  <a:gd name="T28" fmla="*/ 70 w 86"/>
                  <a:gd name="T29" fmla="*/ 38 h 86"/>
                  <a:gd name="T30" fmla="*/ 80 w 86"/>
                  <a:gd name="T31" fmla="*/ 22 h 86"/>
                  <a:gd name="T32" fmla="*/ 86 w 86"/>
                  <a:gd name="T33" fmla="*/ 10 h 86"/>
                  <a:gd name="T34" fmla="*/ 86 w 86"/>
                  <a:gd name="T35" fmla="*/ 4 h 86"/>
                  <a:gd name="T36" fmla="*/ 84 w 86"/>
                  <a:gd name="T37" fmla="*/ 2 h 86"/>
                  <a:gd name="T38" fmla="*/ 84 w 86"/>
                  <a:gd name="T39" fmla="*/ 2 h 86"/>
                  <a:gd name="T40" fmla="*/ 82 w 86"/>
                  <a:gd name="T41" fmla="*/ 0 h 86"/>
                  <a:gd name="T42" fmla="*/ 76 w 86"/>
                  <a:gd name="T43" fmla="*/ 0 h 86"/>
                  <a:gd name="T44" fmla="*/ 64 w 86"/>
                  <a:gd name="T45" fmla="*/ 6 h 86"/>
                  <a:gd name="T46" fmla="*/ 48 w 86"/>
                  <a:gd name="T47" fmla="*/ 16 h 86"/>
                  <a:gd name="T48" fmla="*/ 32 w 86"/>
                  <a:gd name="T49" fmla="*/ 32 h 86"/>
                  <a:gd name="T50" fmla="*/ 32 w 86"/>
                  <a:gd name="T51" fmla="*/ 3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32" y="32"/>
                    </a:moveTo>
                    <a:lnTo>
                      <a:pt x="32" y="32"/>
                    </a:lnTo>
                    <a:lnTo>
                      <a:pt x="16" y="50"/>
                    </a:lnTo>
                    <a:lnTo>
                      <a:pt x="4" y="64"/>
                    </a:lnTo>
                    <a:lnTo>
                      <a:pt x="0" y="78"/>
                    </a:lnTo>
                    <a:lnTo>
                      <a:pt x="0" y="82"/>
                    </a:lnTo>
                    <a:lnTo>
                      <a:pt x="0" y="86"/>
                    </a:lnTo>
                    <a:lnTo>
                      <a:pt x="0" y="86"/>
                    </a:lnTo>
                    <a:lnTo>
                      <a:pt x="4" y="86"/>
                    </a:lnTo>
                    <a:lnTo>
                      <a:pt x="8" y="86"/>
                    </a:lnTo>
                    <a:lnTo>
                      <a:pt x="22" y="82"/>
                    </a:lnTo>
                    <a:lnTo>
                      <a:pt x="38" y="70"/>
                    </a:lnTo>
                    <a:lnTo>
                      <a:pt x="54" y="54"/>
                    </a:lnTo>
                    <a:lnTo>
                      <a:pt x="54" y="54"/>
                    </a:lnTo>
                    <a:lnTo>
                      <a:pt x="70" y="38"/>
                    </a:lnTo>
                    <a:lnTo>
                      <a:pt x="80" y="22"/>
                    </a:lnTo>
                    <a:lnTo>
                      <a:pt x="86" y="10"/>
                    </a:lnTo>
                    <a:lnTo>
                      <a:pt x="86" y="4"/>
                    </a:lnTo>
                    <a:lnTo>
                      <a:pt x="84" y="2"/>
                    </a:lnTo>
                    <a:lnTo>
                      <a:pt x="84" y="2"/>
                    </a:lnTo>
                    <a:lnTo>
                      <a:pt x="82" y="0"/>
                    </a:lnTo>
                    <a:lnTo>
                      <a:pt x="76" y="0"/>
                    </a:lnTo>
                    <a:lnTo>
                      <a:pt x="64" y="6"/>
                    </a:lnTo>
                    <a:lnTo>
                      <a:pt x="48" y="16"/>
                    </a:lnTo>
                    <a:lnTo>
                      <a:pt x="32" y="32"/>
                    </a:lnTo>
                    <a:lnTo>
                      <a:pt x="32"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2"/>
              <p:cNvSpPr>
                <a:spLocks noEditPoints="1"/>
              </p:cNvSpPr>
              <p:nvPr/>
            </p:nvSpPr>
            <p:spPr bwMode="auto">
              <a:xfrm>
                <a:off x="8756650" y="9539288"/>
                <a:ext cx="635000" cy="635000"/>
              </a:xfrm>
              <a:custGeom>
                <a:avLst/>
                <a:gdLst>
                  <a:gd name="T0" fmla="*/ 392 w 400"/>
                  <a:gd name="T1" fmla="*/ 8 h 400"/>
                  <a:gd name="T2" fmla="*/ 380 w 400"/>
                  <a:gd name="T3" fmla="*/ 2 h 400"/>
                  <a:gd name="T4" fmla="*/ 360 w 400"/>
                  <a:gd name="T5" fmla="*/ 0 h 400"/>
                  <a:gd name="T6" fmla="*/ 304 w 400"/>
                  <a:gd name="T7" fmla="*/ 12 h 400"/>
                  <a:gd name="T8" fmla="*/ 234 w 400"/>
                  <a:gd name="T9" fmla="*/ 46 h 400"/>
                  <a:gd name="T10" fmla="*/ 198 w 400"/>
                  <a:gd name="T11" fmla="*/ 72 h 400"/>
                  <a:gd name="T12" fmla="*/ 164 w 400"/>
                  <a:gd name="T13" fmla="*/ 102 h 400"/>
                  <a:gd name="T14" fmla="*/ 116 w 400"/>
                  <a:gd name="T15" fmla="*/ 150 h 400"/>
                  <a:gd name="T16" fmla="*/ 108 w 400"/>
                  <a:gd name="T17" fmla="*/ 152 h 400"/>
                  <a:gd name="T18" fmla="*/ 82 w 400"/>
                  <a:gd name="T19" fmla="*/ 152 h 400"/>
                  <a:gd name="T20" fmla="*/ 30 w 400"/>
                  <a:gd name="T21" fmla="*/ 162 h 400"/>
                  <a:gd name="T22" fmla="*/ 4 w 400"/>
                  <a:gd name="T23" fmla="*/ 174 h 400"/>
                  <a:gd name="T24" fmla="*/ 0 w 400"/>
                  <a:gd name="T25" fmla="*/ 186 h 400"/>
                  <a:gd name="T26" fmla="*/ 8 w 400"/>
                  <a:gd name="T27" fmla="*/ 194 h 400"/>
                  <a:gd name="T28" fmla="*/ 26 w 400"/>
                  <a:gd name="T29" fmla="*/ 198 h 400"/>
                  <a:gd name="T30" fmla="*/ 62 w 400"/>
                  <a:gd name="T31" fmla="*/ 208 h 400"/>
                  <a:gd name="T32" fmla="*/ 94 w 400"/>
                  <a:gd name="T33" fmla="*/ 226 h 400"/>
                  <a:gd name="T34" fmla="*/ 124 w 400"/>
                  <a:gd name="T35" fmla="*/ 248 h 400"/>
                  <a:gd name="T36" fmla="*/ 138 w 400"/>
                  <a:gd name="T37" fmla="*/ 260 h 400"/>
                  <a:gd name="T38" fmla="*/ 164 w 400"/>
                  <a:gd name="T39" fmla="*/ 290 h 400"/>
                  <a:gd name="T40" fmla="*/ 184 w 400"/>
                  <a:gd name="T41" fmla="*/ 322 h 400"/>
                  <a:gd name="T42" fmla="*/ 196 w 400"/>
                  <a:gd name="T43" fmla="*/ 356 h 400"/>
                  <a:gd name="T44" fmla="*/ 206 w 400"/>
                  <a:gd name="T45" fmla="*/ 392 h 400"/>
                  <a:gd name="T46" fmla="*/ 208 w 400"/>
                  <a:gd name="T47" fmla="*/ 398 h 400"/>
                  <a:gd name="T48" fmla="*/ 220 w 400"/>
                  <a:gd name="T49" fmla="*/ 400 h 400"/>
                  <a:gd name="T50" fmla="*/ 224 w 400"/>
                  <a:gd name="T51" fmla="*/ 394 h 400"/>
                  <a:gd name="T52" fmla="*/ 244 w 400"/>
                  <a:gd name="T53" fmla="*/ 344 h 400"/>
                  <a:gd name="T54" fmla="*/ 248 w 400"/>
                  <a:gd name="T55" fmla="*/ 292 h 400"/>
                  <a:gd name="T56" fmla="*/ 248 w 400"/>
                  <a:gd name="T57" fmla="*/ 286 h 400"/>
                  <a:gd name="T58" fmla="*/ 298 w 400"/>
                  <a:gd name="T59" fmla="*/ 236 h 400"/>
                  <a:gd name="T60" fmla="*/ 314 w 400"/>
                  <a:gd name="T61" fmla="*/ 218 h 400"/>
                  <a:gd name="T62" fmla="*/ 342 w 400"/>
                  <a:gd name="T63" fmla="*/ 184 h 400"/>
                  <a:gd name="T64" fmla="*/ 372 w 400"/>
                  <a:gd name="T65" fmla="*/ 130 h 400"/>
                  <a:gd name="T66" fmla="*/ 396 w 400"/>
                  <a:gd name="T67" fmla="*/ 66 h 400"/>
                  <a:gd name="T68" fmla="*/ 400 w 400"/>
                  <a:gd name="T69" fmla="*/ 28 h 400"/>
                  <a:gd name="T70" fmla="*/ 396 w 400"/>
                  <a:gd name="T71" fmla="*/ 12 h 400"/>
                  <a:gd name="T72" fmla="*/ 392 w 400"/>
                  <a:gd name="T73" fmla="*/ 8 h 400"/>
                  <a:gd name="T74" fmla="*/ 254 w 400"/>
                  <a:gd name="T75" fmla="*/ 210 h 400"/>
                  <a:gd name="T76" fmla="*/ 240 w 400"/>
                  <a:gd name="T77" fmla="*/ 218 h 400"/>
                  <a:gd name="T78" fmla="*/ 226 w 400"/>
                  <a:gd name="T79" fmla="*/ 222 h 400"/>
                  <a:gd name="T80" fmla="*/ 210 w 400"/>
                  <a:gd name="T81" fmla="*/ 218 h 400"/>
                  <a:gd name="T82" fmla="*/ 198 w 400"/>
                  <a:gd name="T83" fmla="*/ 210 h 400"/>
                  <a:gd name="T84" fmla="*/ 192 w 400"/>
                  <a:gd name="T85" fmla="*/ 204 h 400"/>
                  <a:gd name="T86" fmla="*/ 186 w 400"/>
                  <a:gd name="T87" fmla="*/ 190 h 400"/>
                  <a:gd name="T88" fmla="*/ 186 w 400"/>
                  <a:gd name="T89" fmla="*/ 174 h 400"/>
                  <a:gd name="T90" fmla="*/ 192 w 400"/>
                  <a:gd name="T91" fmla="*/ 160 h 400"/>
                  <a:gd name="T92" fmla="*/ 198 w 400"/>
                  <a:gd name="T93" fmla="*/ 154 h 400"/>
                  <a:gd name="T94" fmla="*/ 210 w 400"/>
                  <a:gd name="T95" fmla="*/ 144 h 400"/>
                  <a:gd name="T96" fmla="*/ 226 w 400"/>
                  <a:gd name="T97" fmla="*/ 142 h 400"/>
                  <a:gd name="T98" fmla="*/ 240 w 400"/>
                  <a:gd name="T99" fmla="*/ 144 h 400"/>
                  <a:gd name="T100" fmla="*/ 254 w 400"/>
                  <a:gd name="T101" fmla="*/ 154 h 400"/>
                  <a:gd name="T102" fmla="*/ 260 w 400"/>
                  <a:gd name="T103" fmla="*/ 160 h 400"/>
                  <a:gd name="T104" fmla="*/ 264 w 400"/>
                  <a:gd name="T105" fmla="*/ 174 h 400"/>
                  <a:gd name="T106" fmla="*/ 264 w 400"/>
                  <a:gd name="T107" fmla="*/ 190 h 400"/>
                  <a:gd name="T108" fmla="*/ 260 w 400"/>
                  <a:gd name="T109" fmla="*/ 204 h 400"/>
                  <a:gd name="T110" fmla="*/ 254 w 400"/>
                  <a:gd name="T111" fmla="*/ 21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0" h="400">
                    <a:moveTo>
                      <a:pt x="392" y="8"/>
                    </a:moveTo>
                    <a:lnTo>
                      <a:pt x="392" y="8"/>
                    </a:lnTo>
                    <a:lnTo>
                      <a:pt x="388" y="4"/>
                    </a:lnTo>
                    <a:lnTo>
                      <a:pt x="380" y="2"/>
                    </a:lnTo>
                    <a:lnTo>
                      <a:pt x="372" y="0"/>
                    </a:lnTo>
                    <a:lnTo>
                      <a:pt x="360" y="0"/>
                    </a:lnTo>
                    <a:lnTo>
                      <a:pt x="334" y="4"/>
                    </a:lnTo>
                    <a:lnTo>
                      <a:pt x="304" y="12"/>
                    </a:lnTo>
                    <a:lnTo>
                      <a:pt x="270" y="28"/>
                    </a:lnTo>
                    <a:lnTo>
                      <a:pt x="234" y="46"/>
                    </a:lnTo>
                    <a:lnTo>
                      <a:pt x="216" y="58"/>
                    </a:lnTo>
                    <a:lnTo>
                      <a:pt x="198" y="72"/>
                    </a:lnTo>
                    <a:lnTo>
                      <a:pt x="182" y="86"/>
                    </a:lnTo>
                    <a:lnTo>
                      <a:pt x="164" y="102"/>
                    </a:lnTo>
                    <a:lnTo>
                      <a:pt x="116" y="150"/>
                    </a:lnTo>
                    <a:lnTo>
                      <a:pt x="116" y="150"/>
                    </a:lnTo>
                    <a:lnTo>
                      <a:pt x="112" y="152"/>
                    </a:lnTo>
                    <a:lnTo>
                      <a:pt x="108" y="152"/>
                    </a:lnTo>
                    <a:lnTo>
                      <a:pt x="108" y="152"/>
                    </a:lnTo>
                    <a:lnTo>
                      <a:pt x="82" y="152"/>
                    </a:lnTo>
                    <a:lnTo>
                      <a:pt x="56" y="154"/>
                    </a:lnTo>
                    <a:lnTo>
                      <a:pt x="30" y="162"/>
                    </a:lnTo>
                    <a:lnTo>
                      <a:pt x="4" y="174"/>
                    </a:lnTo>
                    <a:lnTo>
                      <a:pt x="4" y="174"/>
                    </a:lnTo>
                    <a:lnTo>
                      <a:pt x="0" y="180"/>
                    </a:lnTo>
                    <a:lnTo>
                      <a:pt x="0" y="186"/>
                    </a:lnTo>
                    <a:lnTo>
                      <a:pt x="2" y="192"/>
                    </a:lnTo>
                    <a:lnTo>
                      <a:pt x="8" y="194"/>
                    </a:lnTo>
                    <a:lnTo>
                      <a:pt x="8" y="194"/>
                    </a:lnTo>
                    <a:lnTo>
                      <a:pt x="26" y="198"/>
                    </a:lnTo>
                    <a:lnTo>
                      <a:pt x="44" y="202"/>
                    </a:lnTo>
                    <a:lnTo>
                      <a:pt x="62" y="208"/>
                    </a:lnTo>
                    <a:lnTo>
                      <a:pt x="78" y="216"/>
                    </a:lnTo>
                    <a:lnTo>
                      <a:pt x="94" y="226"/>
                    </a:lnTo>
                    <a:lnTo>
                      <a:pt x="110" y="236"/>
                    </a:lnTo>
                    <a:lnTo>
                      <a:pt x="124" y="248"/>
                    </a:lnTo>
                    <a:lnTo>
                      <a:pt x="138" y="260"/>
                    </a:lnTo>
                    <a:lnTo>
                      <a:pt x="138" y="260"/>
                    </a:lnTo>
                    <a:lnTo>
                      <a:pt x="152" y="276"/>
                    </a:lnTo>
                    <a:lnTo>
                      <a:pt x="164" y="290"/>
                    </a:lnTo>
                    <a:lnTo>
                      <a:pt x="174" y="306"/>
                    </a:lnTo>
                    <a:lnTo>
                      <a:pt x="184" y="322"/>
                    </a:lnTo>
                    <a:lnTo>
                      <a:pt x="190" y="338"/>
                    </a:lnTo>
                    <a:lnTo>
                      <a:pt x="196" y="356"/>
                    </a:lnTo>
                    <a:lnTo>
                      <a:pt x="202" y="374"/>
                    </a:lnTo>
                    <a:lnTo>
                      <a:pt x="206" y="392"/>
                    </a:lnTo>
                    <a:lnTo>
                      <a:pt x="206" y="392"/>
                    </a:lnTo>
                    <a:lnTo>
                      <a:pt x="208" y="398"/>
                    </a:lnTo>
                    <a:lnTo>
                      <a:pt x="214" y="400"/>
                    </a:lnTo>
                    <a:lnTo>
                      <a:pt x="220" y="400"/>
                    </a:lnTo>
                    <a:lnTo>
                      <a:pt x="224" y="394"/>
                    </a:lnTo>
                    <a:lnTo>
                      <a:pt x="224" y="394"/>
                    </a:lnTo>
                    <a:lnTo>
                      <a:pt x="238" y="370"/>
                    </a:lnTo>
                    <a:lnTo>
                      <a:pt x="244" y="344"/>
                    </a:lnTo>
                    <a:lnTo>
                      <a:pt x="248" y="318"/>
                    </a:lnTo>
                    <a:lnTo>
                      <a:pt x="248" y="292"/>
                    </a:lnTo>
                    <a:lnTo>
                      <a:pt x="248" y="292"/>
                    </a:lnTo>
                    <a:lnTo>
                      <a:pt x="248" y="286"/>
                    </a:lnTo>
                    <a:lnTo>
                      <a:pt x="250" y="282"/>
                    </a:lnTo>
                    <a:lnTo>
                      <a:pt x="298" y="236"/>
                    </a:lnTo>
                    <a:lnTo>
                      <a:pt x="298" y="236"/>
                    </a:lnTo>
                    <a:lnTo>
                      <a:pt x="314" y="218"/>
                    </a:lnTo>
                    <a:lnTo>
                      <a:pt x="328" y="200"/>
                    </a:lnTo>
                    <a:lnTo>
                      <a:pt x="342" y="184"/>
                    </a:lnTo>
                    <a:lnTo>
                      <a:pt x="354" y="166"/>
                    </a:lnTo>
                    <a:lnTo>
                      <a:pt x="372" y="130"/>
                    </a:lnTo>
                    <a:lnTo>
                      <a:pt x="386" y="96"/>
                    </a:lnTo>
                    <a:lnTo>
                      <a:pt x="396" y="66"/>
                    </a:lnTo>
                    <a:lnTo>
                      <a:pt x="400" y="40"/>
                    </a:lnTo>
                    <a:lnTo>
                      <a:pt x="400" y="28"/>
                    </a:lnTo>
                    <a:lnTo>
                      <a:pt x="398" y="20"/>
                    </a:lnTo>
                    <a:lnTo>
                      <a:pt x="396" y="12"/>
                    </a:lnTo>
                    <a:lnTo>
                      <a:pt x="392" y="8"/>
                    </a:lnTo>
                    <a:lnTo>
                      <a:pt x="392" y="8"/>
                    </a:lnTo>
                    <a:close/>
                    <a:moveTo>
                      <a:pt x="254" y="210"/>
                    </a:moveTo>
                    <a:lnTo>
                      <a:pt x="254" y="210"/>
                    </a:lnTo>
                    <a:lnTo>
                      <a:pt x="248" y="214"/>
                    </a:lnTo>
                    <a:lnTo>
                      <a:pt x="240" y="218"/>
                    </a:lnTo>
                    <a:lnTo>
                      <a:pt x="234" y="220"/>
                    </a:lnTo>
                    <a:lnTo>
                      <a:pt x="226" y="222"/>
                    </a:lnTo>
                    <a:lnTo>
                      <a:pt x="218" y="220"/>
                    </a:lnTo>
                    <a:lnTo>
                      <a:pt x="210" y="218"/>
                    </a:lnTo>
                    <a:lnTo>
                      <a:pt x="204" y="214"/>
                    </a:lnTo>
                    <a:lnTo>
                      <a:pt x="198" y="210"/>
                    </a:lnTo>
                    <a:lnTo>
                      <a:pt x="198" y="210"/>
                    </a:lnTo>
                    <a:lnTo>
                      <a:pt x="192" y="204"/>
                    </a:lnTo>
                    <a:lnTo>
                      <a:pt x="188" y="196"/>
                    </a:lnTo>
                    <a:lnTo>
                      <a:pt x="186" y="190"/>
                    </a:lnTo>
                    <a:lnTo>
                      <a:pt x="186" y="182"/>
                    </a:lnTo>
                    <a:lnTo>
                      <a:pt x="186" y="174"/>
                    </a:lnTo>
                    <a:lnTo>
                      <a:pt x="188" y="166"/>
                    </a:lnTo>
                    <a:lnTo>
                      <a:pt x="192" y="160"/>
                    </a:lnTo>
                    <a:lnTo>
                      <a:pt x="198" y="154"/>
                    </a:lnTo>
                    <a:lnTo>
                      <a:pt x="198" y="154"/>
                    </a:lnTo>
                    <a:lnTo>
                      <a:pt x="204" y="148"/>
                    </a:lnTo>
                    <a:lnTo>
                      <a:pt x="210" y="144"/>
                    </a:lnTo>
                    <a:lnTo>
                      <a:pt x="218" y="142"/>
                    </a:lnTo>
                    <a:lnTo>
                      <a:pt x="226" y="142"/>
                    </a:lnTo>
                    <a:lnTo>
                      <a:pt x="234" y="142"/>
                    </a:lnTo>
                    <a:lnTo>
                      <a:pt x="240" y="144"/>
                    </a:lnTo>
                    <a:lnTo>
                      <a:pt x="248" y="148"/>
                    </a:lnTo>
                    <a:lnTo>
                      <a:pt x="254" y="154"/>
                    </a:lnTo>
                    <a:lnTo>
                      <a:pt x="254" y="154"/>
                    </a:lnTo>
                    <a:lnTo>
                      <a:pt x="260" y="160"/>
                    </a:lnTo>
                    <a:lnTo>
                      <a:pt x="262" y="166"/>
                    </a:lnTo>
                    <a:lnTo>
                      <a:pt x="264" y="174"/>
                    </a:lnTo>
                    <a:lnTo>
                      <a:pt x="266" y="182"/>
                    </a:lnTo>
                    <a:lnTo>
                      <a:pt x="264" y="190"/>
                    </a:lnTo>
                    <a:lnTo>
                      <a:pt x="262" y="196"/>
                    </a:lnTo>
                    <a:lnTo>
                      <a:pt x="260" y="204"/>
                    </a:lnTo>
                    <a:lnTo>
                      <a:pt x="254" y="210"/>
                    </a:lnTo>
                    <a:lnTo>
                      <a:pt x="254" y="2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2" name="组合 91"/>
          <p:cNvGrpSpPr/>
          <p:nvPr/>
        </p:nvGrpSpPr>
        <p:grpSpPr>
          <a:xfrm>
            <a:off x="6630274" y="4828061"/>
            <a:ext cx="711873" cy="613763"/>
            <a:chOff x="5128181" y="3741731"/>
            <a:chExt cx="490748" cy="423058"/>
          </a:xfrm>
        </p:grpSpPr>
        <p:sp>
          <p:nvSpPr>
            <p:cNvPr id="93" name="六边形 92"/>
            <p:cNvSpPr/>
            <p:nvPr/>
          </p:nvSpPr>
          <p:spPr>
            <a:xfrm>
              <a:off x="5128181" y="3741731"/>
              <a:ext cx="490748" cy="423058"/>
            </a:xfrm>
            <a:prstGeom prst="hexagon">
              <a:avLst/>
            </a:prstGeom>
            <a:solidFill>
              <a:schemeClr val="accent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grpSp>
          <p:nvGrpSpPr>
            <p:cNvPr id="94" name="组合 93"/>
            <p:cNvGrpSpPr/>
            <p:nvPr/>
          </p:nvGrpSpPr>
          <p:grpSpPr>
            <a:xfrm>
              <a:off x="5282048" y="3831604"/>
              <a:ext cx="183014" cy="243312"/>
              <a:chOff x="3695700" y="9539288"/>
              <a:chExt cx="549275" cy="730250"/>
            </a:xfrm>
            <a:solidFill>
              <a:schemeClr val="bg1"/>
            </a:solidFill>
          </p:grpSpPr>
          <p:sp>
            <p:nvSpPr>
              <p:cNvPr id="95" name="Freeform 23"/>
              <p:cNvSpPr/>
              <p:nvPr/>
            </p:nvSpPr>
            <p:spPr bwMode="auto">
              <a:xfrm>
                <a:off x="3702050" y="10040938"/>
                <a:ext cx="244475" cy="228600"/>
              </a:xfrm>
              <a:custGeom>
                <a:avLst/>
                <a:gdLst>
                  <a:gd name="T0" fmla="*/ 106 w 154"/>
                  <a:gd name="T1" fmla="*/ 8 h 144"/>
                  <a:gd name="T2" fmla="*/ 60 w 154"/>
                  <a:gd name="T3" fmla="*/ 8 h 144"/>
                  <a:gd name="T4" fmla="*/ 60 w 154"/>
                  <a:gd name="T5" fmla="*/ 8 h 144"/>
                  <a:gd name="T6" fmla="*/ 48 w 154"/>
                  <a:gd name="T7" fmla="*/ 6 h 144"/>
                  <a:gd name="T8" fmla="*/ 36 w 154"/>
                  <a:gd name="T9" fmla="*/ 0 h 144"/>
                  <a:gd name="T10" fmla="*/ 0 w 154"/>
                  <a:gd name="T11" fmla="*/ 90 h 144"/>
                  <a:gd name="T12" fmla="*/ 0 w 154"/>
                  <a:gd name="T13" fmla="*/ 90 h 144"/>
                  <a:gd name="T14" fmla="*/ 0 w 154"/>
                  <a:gd name="T15" fmla="*/ 94 h 144"/>
                  <a:gd name="T16" fmla="*/ 2 w 154"/>
                  <a:gd name="T17" fmla="*/ 98 h 144"/>
                  <a:gd name="T18" fmla="*/ 4 w 154"/>
                  <a:gd name="T19" fmla="*/ 100 h 144"/>
                  <a:gd name="T20" fmla="*/ 8 w 154"/>
                  <a:gd name="T21" fmla="*/ 102 h 144"/>
                  <a:gd name="T22" fmla="*/ 62 w 154"/>
                  <a:gd name="T23" fmla="*/ 98 h 144"/>
                  <a:gd name="T24" fmla="*/ 62 w 154"/>
                  <a:gd name="T25" fmla="*/ 98 h 144"/>
                  <a:gd name="T26" fmla="*/ 66 w 154"/>
                  <a:gd name="T27" fmla="*/ 98 h 144"/>
                  <a:gd name="T28" fmla="*/ 70 w 154"/>
                  <a:gd name="T29" fmla="*/ 100 h 144"/>
                  <a:gd name="T30" fmla="*/ 104 w 154"/>
                  <a:gd name="T31" fmla="*/ 140 h 144"/>
                  <a:gd name="T32" fmla="*/ 104 w 154"/>
                  <a:gd name="T33" fmla="*/ 140 h 144"/>
                  <a:gd name="T34" fmla="*/ 108 w 154"/>
                  <a:gd name="T35" fmla="*/ 142 h 144"/>
                  <a:gd name="T36" fmla="*/ 112 w 154"/>
                  <a:gd name="T37" fmla="*/ 144 h 144"/>
                  <a:gd name="T38" fmla="*/ 116 w 154"/>
                  <a:gd name="T39" fmla="*/ 142 h 144"/>
                  <a:gd name="T40" fmla="*/ 118 w 154"/>
                  <a:gd name="T41" fmla="*/ 138 h 144"/>
                  <a:gd name="T42" fmla="*/ 154 w 154"/>
                  <a:gd name="T43" fmla="*/ 50 h 144"/>
                  <a:gd name="T44" fmla="*/ 154 w 154"/>
                  <a:gd name="T45" fmla="*/ 50 h 144"/>
                  <a:gd name="T46" fmla="*/ 146 w 154"/>
                  <a:gd name="T47" fmla="*/ 46 h 144"/>
                  <a:gd name="T48" fmla="*/ 140 w 154"/>
                  <a:gd name="T49" fmla="*/ 40 h 144"/>
                  <a:gd name="T50" fmla="*/ 106 w 154"/>
                  <a:gd name="T51" fmla="*/ 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44">
                    <a:moveTo>
                      <a:pt x="106" y="8"/>
                    </a:moveTo>
                    <a:lnTo>
                      <a:pt x="60" y="8"/>
                    </a:lnTo>
                    <a:lnTo>
                      <a:pt x="60" y="8"/>
                    </a:lnTo>
                    <a:lnTo>
                      <a:pt x="48" y="6"/>
                    </a:lnTo>
                    <a:lnTo>
                      <a:pt x="36" y="0"/>
                    </a:lnTo>
                    <a:lnTo>
                      <a:pt x="0" y="90"/>
                    </a:lnTo>
                    <a:lnTo>
                      <a:pt x="0" y="90"/>
                    </a:lnTo>
                    <a:lnTo>
                      <a:pt x="0" y="94"/>
                    </a:lnTo>
                    <a:lnTo>
                      <a:pt x="2" y="98"/>
                    </a:lnTo>
                    <a:lnTo>
                      <a:pt x="4" y="100"/>
                    </a:lnTo>
                    <a:lnTo>
                      <a:pt x="8" y="102"/>
                    </a:lnTo>
                    <a:lnTo>
                      <a:pt x="62" y="98"/>
                    </a:lnTo>
                    <a:lnTo>
                      <a:pt x="62" y="98"/>
                    </a:lnTo>
                    <a:lnTo>
                      <a:pt x="66" y="98"/>
                    </a:lnTo>
                    <a:lnTo>
                      <a:pt x="70" y="100"/>
                    </a:lnTo>
                    <a:lnTo>
                      <a:pt x="104" y="140"/>
                    </a:lnTo>
                    <a:lnTo>
                      <a:pt x="104" y="140"/>
                    </a:lnTo>
                    <a:lnTo>
                      <a:pt x="108" y="142"/>
                    </a:lnTo>
                    <a:lnTo>
                      <a:pt x="112" y="144"/>
                    </a:lnTo>
                    <a:lnTo>
                      <a:pt x="116" y="142"/>
                    </a:lnTo>
                    <a:lnTo>
                      <a:pt x="118" y="138"/>
                    </a:lnTo>
                    <a:lnTo>
                      <a:pt x="154" y="50"/>
                    </a:lnTo>
                    <a:lnTo>
                      <a:pt x="154" y="50"/>
                    </a:lnTo>
                    <a:lnTo>
                      <a:pt x="146" y="46"/>
                    </a:lnTo>
                    <a:lnTo>
                      <a:pt x="140" y="40"/>
                    </a:lnTo>
                    <a:lnTo>
                      <a:pt x="10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4"/>
              <p:cNvSpPr/>
              <p:nvPr/>
            </p:nvSpPr>
            <p:spPr bwMode="auto">
              <a:xfrm>
                <a:off x="3994150" y="10040938"/>
                <a:ext cx="244475" cy="228600"/>
              </a:xfrm>
              <a:custGeom>
                <a:avLst/>
                <a:gdLst>
                  <a:gd name="T0" fmla="*/ 118 w 154"/>
                  <a:gd name="T1" fmla="*/ 0 h 144"/>
                  <a:gd name="T2" fmla="*/ 118 w 154"/>
                  <a:gd name="T3" fmla="*/ 0 h 144"/>
                  <a:gd name="T4" fmla="*/ 106 w 154"/>
                  <a:gd name="T5" fmla="*/ 6 h 144"/>
                  <a:gd name="T6" fmla="*/ 94 w 154"/>
                  <a:gd name="T7" fmla="*/ 8 h 144"/>
                  <a:gd name="T8" fmla="*/ 48 w 154"/>
                  <a:gd name="T9" fmla="*/ 8 h 144"/>
                  <a:gd name="T10" fmla="*/ 14 w 154"/>
                  <a:gd name="T11" fmla="*/ 40 h 144"/>
                  <a:gd name="T12" fmla="*/ 14 w 154"/>
                  <a:gd name="T13" fmla="*/ 40 h 144"/>
                  <a:gd name="T14" fmla="*/ 8 w 154"/>
                  <a:gd name="T15" fmla="*/ 46 h 144"/>
                  <a:gd name="T16" fmla="*/ 0 w 154"/>
                  <a:gd name="T17" fmla="*/ 50 h 144"/>
                  <a:gd name="T18" fmla="*/ 36 w 154"/>
                  <a:gd name="T19" fmla="*/ 138 h 144"/>
                  <a:gd name="T20" fmla="*/ 36 w 154"/>
                  <a:gd name="T21" fmla="*/ 138 h 144"/>
                  <a:gd name="T22" fmla="*/ 38 w 154"/>
                  <a:gd name="T23" fmla="*/ 142 h 144"/>
                  <a:gd name="T24" fmla="*/ 42 w 154"/>
                  <a:gd name="T25" fmla="*/ 144 h 144"/>
                  <a:gd name="T26" fmla="*/ 46 w 154"/>
                  <a:gd name="T27" fmla="*/ 142 h 144"/>
                  <a:gd name="T28" fmla="*/ 50 w 154"/>
                  <a:gd name="T29" fmla="*/ 140 h 144"/>
                  <a:gd name="T30" fmla="*/ 84 w 154"/>
                  <a:gd name="T31" fmla="*/ 100 h 144"/>
                  <a:gd name="T32" fmla="*/ 84 w 154"/>
                  <a:gd name="T33" fmla="*/ 100 h 144"/>
                  <a:gd name="T34" fmla="*/ 88 w 154"/>
                  <a:gd name="T35" fmla="*/ 98 h 144"/>
                  <a:gd name="T36" fmla="*/ 92 w 154"/>
                  <a:gd name="T37" fmla="*/ 98 h 144"/>
                  <a:gd name="T38" fmla="*/ 146 w 154"/>
                  <a:gd name="T39" fmla="*/ 102 h 144"/>
                  <a:gd name="T40" fmla="*/ 146 w 154"/>
                  <a:gd name="T41" fmla="*/ 102 h 144"/>
                  <a:gd name="T42" fmla="*/ 150 w 154"/>
                  <a:gd name="T43" fmla="*/ 100 h 144"/>
                  <a:gd name="T44" fmla="*/ 152 w 154"/>
                  <a:gd name="T45" fmla="*/ 98 h 144"/>
                  <a:gd name="T46" fmla="*/ 154 w 154"/>
                  <a:gd name="T47" fmla="*/ 94 h 144"/>
                  <a:gd name="T48" fmla="*/ 154 w 154"/>
                  <a:gd name="T49" fmla="*/ 90 h 144"/>
                  <a:gd name="T50" fmla="*/ 118 w 154"/>
                  <a:gd name="T5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44">
                    <a:moveTo>
                      <a:pt x="118" y="0"/>
                    </a:moveTo>
                    <a:lnTo>
                      <a:pt x="118" y="0"/>
                    </a:lnTo>
                    <a:lnTo>
                      <a:pt x="106" y="6"/>
                    </a:lnTo>
                    <a:lnTo>
                      <a:pt x="94" y="8"/>
                    </a:lnTo>
                    <a:lnTo>
                      <a:pt x="48" y="8"/>
                    </a:lnTo>
                    <a:lnTo>
                      <a:pt x="14" y="40"/>
                    </a:lnTo>
                    <a:lnTo>
                      <a:pt x="14" y="40"/>
                    </a:lnTo>
                    <a:lnTo>
                      <a:pt x="8" y="46"/>
                    </a:lnTo>
                    <a:lnTo>
                      <a:pt x="0" y="50"/>
                    </a:lnTo>
                    <a:lnTo>
                      <a:pt x="36" y="138"/>
                    </a:lnTo>
                    <a:lnTo>
                      <a:pt x="36" y="138"/>
                    </a:lnTo>
                    <a:lnTo>
                      <a:pt x="38" y="142"/>
                    </a:lnTo>
                    <a:lnTo>
                      <a:pt x="42" y="144"/>
                    </a:lnTo>
                    <a:lnTo>
                      <a:pt x="46" y="142"/>
                    </a:lnTo>
                    <a:lnTo>
                      <a:pt x="50" y="140"/>
                    </a:lnTo>
                    <a:lnTo>
                      <a:pt x="84" y="100"/>
                    </a:lnTo>
                    <a:lnTo>
                      <a:pt x="84" y="100"/>
                    </a:lnTo>
                    <a:lnTo>
                      <a:pt x="88" y="98"/>
                    </a:lnTo>
                    <a:lnTo>
                      <a:pt x="92" y="98"/>
                    </a:lnTo>
                    <a:lnTo>
                      <a:pt x="146" y="102"/>
                    </a:lnTo>
                    <a:lnTo>
                      <a:pt x="146" y="102"/>
                    </a:lnTo>
                    <a:lnTo>
                      <a:pt x="150" y="100"/>
                    </a:lnTo>
                    <a:lnTo>
                      <a:pt x="152" y="98"/>
                    </a:lnTo>
                    <a:lnTo>
                      <a:pt x="154" y="94"/>
                    </a:lnTo>
                    <a:lnTo>
                      <a:pt x="154" y="90"/>
                    </a:lnTo>
                    <a:lnTo>
                      <a:pt x="11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5"/>
              <p:cNvSpPr>
                <a:spLocks noEditPoints="1"/>
              </p:cNvSpPr>
              <p:nvPr/>
            </p:nvSpPr>
            <p:spPr bwMode="auto">
              <a:xfrm>
                <a:off x="3695700" y="9539288"/>
                <a:ext cx="549275" cy="546100"/>
              </a:xfrm>
              <a:custGeom>
                <a:avLst/>
                <a:gdLst>
                  <a:gd name="T0" fmla="*/ 282 w 346"/>
                  <a:gd name="T1" fmla="*/ 300 h 344"/>
                  <a:gd name="T2" fmla="*/ 290 w 346"/>
                  <a:gd name="T3" fmla="*/ 298 h 344"/>
                  <a:gd name="T4" fmla="*/ 298 w 346"/>
                  <a:gd name="T5" fmla="*/ 288 h 344"/>
                  <a:gd name="T6" fmla="*/ 300 w 346"/>
                  <a:gd name="T7" fmla="*/ 232 h 344"/>
                  <a:gd name="T8" fmla="*/ 302 w 346"/>
                  <a:gd name="T9" fmla="*/ 226 h 344"/>
                  <a:gd name="T10" fmla="*/ 340 w 346"/>
                  <a:gd name="T11" fmla="*/ 184 h 344"/>
                  <a:gd name="T12" fmla="*/ 344 w 346"/>
                  <a:gd name="T13" fmla="*/ 178 h 344"/>
                  <a:gd name="T14" fmla="*/ 344 w 346"/>
                  <a:gd name="T15" fmla="*/ 166 h 344"/>
                  <a:gd name="T16" fmla="*/ 306 w 346"/>
                  <a:gd name="T17" fmla="*/ 124 h 344"/>
                  <a:gd name="T18" fmla="*/ 302 w 346"/>
                  <a:gd name="T19" fmla="*/ 120 h 344"/>
                  <a:gd name="T20" fmla="*/ 300 w 346"/>
                  <a:gd name="T21" fmla="*/ 62 h 344"/>
                  <a:gd name="T22" fmla="*/ 298 w 346"/>
                  <a:gd name="T23" fmla="*/ 56 h 344"/>
                  <a:gd name="T24" fmla="*/ 290 w 346"/>
                  <a:gd name="T25" fmla="*/ 46 h 344"/>
                  <a:gd name="T26" fmla="*/ 232 w 346"/>
                  <a:gd name="T27" fmla="*/ 46 h 344"/>
                  <a:gd name="T28" fmla="*/ 226 w 346"/>
                  <a:gd name="T29" fmla="*/ 44 h 344"/>
                  <a:gd name="T30" fmla="*/ 186 w 346"/>
                  <a:gd name="T31" fmla="*/ 6 h 344"/>
                  <a:gd name="T32" fmla="*/ 180 w 346"/>
                  <a:gd name="T33" fmla="*/ 2 h 344"/>
                  <a:gd name="T34" fmla="*/ 166 w 346"/>
                  <a:gd name="T35" fmla="*/ 2 h 344"/>
                  <a:gd name="T36" fmla="*/ 126 w 346"/>
                  <a:gd name="T37" fmla="*/ 40 h 344"/>
                  <a:gd name="T38" fmla="*/ 120 w 346"/>
                  <a:gd name="T39" fmla="*/ 44 h 344"/>
                  <a:gd name="T40" fmla="*/ 64 w 346"/>
                  <a:gd name="T41" fmla="*/ 46 h 344"/>
                  <a:gd name="T42" fmla="*/ 56 w 346"/>
                  <a:gd name="T43" fmla="*/ 46 h 344"/>
                  <a:gd name="T44" fmla="*/ 48 w 346"/>
                  <a:gd name="T45" fmla="*/ 56 h 344"/>
                  <a:gd name="T46" fmla="*/ 46 w 346"/>
                  <a:gd name="T47" fmla="*/ 112 h 344"/>
                  <a:gd name="T48" fmla="*/ 44 w 346"/>
                  <a:gd name="T49" fmla="*/ 120 h 344"/>
                  <a:gd name="T50" fmla="*/ 6 w 346"/>
                  <a:gd name="T51" fmla="*/ 160 h 344"/>
                  <a:gd name="T52" fmla="*/ 2 w 346"/>
                  <a:gd name="T53" fmla="*/ 166 h 344"/>
                  <a:gd name="T54" fmla="*/ 2 w 346"/>
                  <a:gd name="T55" fmla="*/ 178 h 344"/>
                  <a:gd name="T56" fmla="*/ 40 w 346"/>
                  <a:gd name="T57" fmla="*/ 220 h 344"/>
                  <a:gd name="T58" fmla="*/ 44 w 346"/>
                  <a:gd name="T59" fmla="*/ 226 h 344"/>
                  <a:gd name="T60" fmla="*/ 46 w 346"/>
                  <a:gd name="T61" fmla="*/ 282 h 344"/>
                  <a:gd name="T62" fmla="*/ 48 w 346"/>
                  <a:gd name="T63" fmla="*/ 288 h 344"/>
                  <a:gd name="T64" fmla="*/ 56 w 346"/>
                  <a:gd name="T65" fmla="*/ 298 h 344"/>
                  <a:gd name="T66" fmla="*/ 114 w 346"/>
                  <a:gd name="T67" fmla="*/ 300 h 344"/>
                  <a:gd name="T68" fmla="*/ 120 w 346"/>
                  <a:gd name="T69" fmla="*/ 300 h 344"/>
                  <a:gd name="T70" fmla="*/ 160 w 346"/>
                  <a:gd name="T71" fmla="*/ 340 h 344"/>
                  <a:gd name="T72" fmla="*/ 166 w 346"/>
                  <a:gd name="T73" fmla="*/ 344 h 344"/>
                  <a:gd name="T74" fmla="*/ 180 w 346"/>
                  <a:gd name="T75" fmla="*/ 344 h 344"/>
                  <a:gd name="T76" fmla="*/ 220 w 346"/>
                  <a:gd name="T77" fmla="*/ 304 h 344"/>
                  <a:gd name="T78" fmla="*/ 226 w 346"/>
                  <a:gd name="T79" fmla="*/ 300 h 344"/>
                  <a:gd name="T80" fmla="*/ 232 w 346"/>
                  <a:gd name="T81" fmla="*/ 300 h 344"/>
                  <a:gd name="T82" fmla="*/ 172 w 346"/>
                  <a:gd name="T83" fmla="*/ 266 h 344"/>
                  <a:gd name="T84" fmla="*/ 136 w 346"/>
                  <a:gd name="T85" fmla="*/ 258 h 344"/>
                  <a:gd name="T86" fmla="*/ 106 w 346"/>
                  <a:gd name="T87" fmla="*/ 238 h 344"/>
                  <a:gd name="T88" fmla="*/ 86 w 346"/>
                  <a:gd name="T89" fmla="*/ 208 h 344"/>
                  <a:gd name="T90" fmla="*/ 80 w 346"/>
                  <a:gd name="T91" fmla="*/ 172 h 344"/>
                  <a:gd name="T92" fmla="*/ 82 w 346"/>
                  <a:gd name="T93" fmla="*/ 154 h 344"/>
                  <a:gd name="T94" fmla="*/ 96 w 346"/>
                  <a:gd name="T95" fmla="*/ 120 h 344"/>
                  <a:gd name="T96" fmla="*/ 120 w 346"/>
                  <a:gd name="T97" fmla="*/ 94 h 344"/>
                  <a:gd name="T98" fmla="*/ 154 w 346"/>
                  <a:gd name="T99" fmla="*/ 80 h 344"/>
                  <a:gd name="T100" fmla="*/ 172 w 346"/>
                  <a:gd name="T101" fmla="*/ 78 h 344"/>
                  <a:gd name="T102" fmla="*/ 210 w 346"/>
                  <a:gd name="T103" fmla="*/ 86 h 344"/>
                  <a:gd name="T104" fmla="*/ 240 w 346"/>
                  <a:gd name="T105" fmla="*/ 106 h 344"/>
                  <a:gd name="T106" fmla="*/ 260 w 346"/>
                  <a:gd name="T107" fmla="*/ 136 h 344"/>
                  <a:gd name="T108" fmla="*/ 266 w 346"/>
                  <a:gd name="T109" fmla="*/ 172 h 344"/>
                  <a:gd name="T110" fmla="*/ 264 w 346"/>
                  <a:gd name="T111" fmla="*/ 192 h 344"/>
                  <a:gd name="T112" fmla="*/ 250 w 346"/>
                  <a:gd name="T113" fmla="*/ 224 h 344"/>
                  <a:gd name="T114" fmla="*/ 226 w 346"/>
                  <a:gd name="T115" fmla="*/ 250 h 344"/>
                  <a:gd name="T116" fmla="*/ 192 w 346"/>
                  <a:gd name="T117" fmla="*/ 264 h 344"/>
                  <a:gd name="T118" fmla="*/ 172 w 346"/>
                  <a:gd name="T119" fmla="*/ 266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 h="344">
                    <a:moveTo>
                      <a:pt x="232" y="300"/>
                    </a:moveTo>
                    <a:lnTo>
                      <a:pt x="282" y="300"/>
                    </a:lnTo>
                    <a:lnTo>
                      <a:pt x="282" y="300"/>
                    </a:lnTo>
                    <a:lnTo>
                      <a:pt x="290" y="298"/>
                    </a:lnTo>
                    <a:lnTo>
                      <a:pt x="294" y="294"/>
                    </a:lnTo>
                    <a:lnTo>
                      <a:pt x="298" y="288"/>
                    </a:lnTo>
                    <a:lnTo>
                      <a:pt x="300" y="282"/>
                    </a:lnTo>
                    <a:lnTo>
                      <a:pt x="300" y="232"/>
                    </a:lnTo>
                    <a:lnTo>
                      <a:pt x="300" y="232"/>
                    </a:lnTo>
                    <a:lnTo>
                      <a:pt x="302" y="226"/>
                    </a:lnTo>
                    <a:lnTo>
                      <a:pt x="306" y="220"/>
                    </a:lnTo>
                    <a:lnTo>
                      <a:pt x="340" y="184"/>
                    </a:lnTo>
                    <a:lnTo>
                      <a:pt x="340" y="184"/>
                    </a:lnTo>
                    <a:lnTo>
                      <a:pt x="344" y="178"/>
                    </a:lnTo>
                    <a:lnTo>
                      <a:pt x="346" y="172"/>
                    </a:lnTo>
                    <a:lnTo>
                      <a:pt x="344" y="166"/>
                    </a:lnTo>
                    <a:lnTo>
                      <a:pt x="340" y="160"/>
                    </a:lnTo>
                    <a:lnTo>
                      <a:pt x="306" y="124"/>
                    </a:lnTo>
                    <a:lnTo>
                      <a:pt x="306" y="124"/>
                    </a:lnTo>
                    <a:lnTo>
                      <a:pt x="302" y="120"/>
                    </a:lnTo>
                    <a:lnTo>
                      <a:pt x="300" y="112"/>
                    </a:lnTo>
                    <a:lnTo>
                      <a:pt x="300" y="62"/>
                    </a:lnTo>
                    <a:lnTo>
                      <a:pt x="300" y="62"/>
                    </a:lnTo>
                    <a:lnTo>
                      <a:pt x="298" y="56"/>
                    </a:lnTo>
                    <a:lnTo>
                      <a:pt x="294" y="50"/>
                    </a:lnTo>
                    <a:lnTo>
                      <a:pt x="290" y="46"/>
                    </a:lnTo>
                    <a:lnTo>
                      <a:pt x="282" y="46"/>
                    </a:lnTo>
                    <a:lnTo>
                      <a:pt x="232" y="46"/>
                    </a:lnTo>
                    <a:lnTo>
                      <a:pt x="232" y="46"/>
                    </a:lnTo>
                    <a:lnTo>
                      <a:pt x="226" y="44"/>
                    </a:lnTo>
                    <a:lnTo>
                      <a:pt x="220" y="40"/>
                    </a:lnTo>
                    <a:lnTo>
                      <a:pt x="186" y="6"/>
                    </a:lnTo>
                    <a:lnTo>
                      <a:pt x="186" y="6"/>
                    </a:lnTo>
                    <a:lnTo>
                      <a:pt x="180" y="2"/>
                    </a:lnTo>
                    <a:lnTo>
                      <a:pt x="172" y="0"/>
                    </a:lnTo>
                    <a:lnTo>
                      <a:pt x="166" y="2"/>
                    </a:lnTo>
                    <a:lnTo>
                      <a:pt x="160" y="6"/>
                    </a:lnTo>
                    <a:lnTo>
                      <a:pt x="126" y="40"/>
                    </a:lnTo>
                    <a:lnTo>
                      <a:pt x="126" y="40"/>
                    </a:lnTo>
                    <a:lnTo>
                      <a:pt x="120" y="44"/>
                    </a:lnTo>
                    <a:lnTo>
                      <a:pt x="114" y="46"/>
                    </a:lnTo>
                    <a:lnTo>
                      <a:pt x="64" y="46"/>
                    </a:lnTo>
                    <a:lnTo>
                      <a:pt x="64" y="46"/>
                    </a:lnTo>
                    <a:lnTo>
                      <a:pt x="56" y="46"/>
                    </a:lnTo>
                    <a:lnTo>
                      <a:pt x="52" y="50"/>
                    </a:lnTo>
                    <a:lnTo>
                      <a:pt x="48" y="56"/>
                    </a:lnTo>
                    <a:lnTo>
                      <a:pt x="46" y="62"/>
                    </a:lnTo>
                    <a:lnTo>
                      <a:pt x="46" y="112"/>
                    </a:lnTo>
                    <a:lnTo>
                      <a:pt x="46" y="112"/>
                    </a:lnTo>
                    <a:lnTo>
                      <a:pt x="44" y="120"/>
                    </a:lnTo>
                    <a:lnTo>
                      <a:pt x="40" y="124"/>
                    </a:lnTo>
                    <a:lnTo>
                      <a:pt x="6" y="160"/>
                    </a:lnTo>
                    <a:lnTo>
                      <a:pt x="6" y="160"/>
                    </a:lnTo>
                    <a:lnTo>
                      <a:pt x="2" y="166"/>
                    </a:lnTo>
                    <a:lnTo>
                      <a:pt x="0" y="172"/>
                    </a:lnTo>
                    <a:lnTo>
                      <a:pt x="2" y="178"/>
                    </a:lnTo>
                    <a:lnTo>
                      <a:pt x="6" y="184"/>
                    </a:lnTo>
                    <a:lnTo>
                      <a:pt x="40" y="220"/>
                    </a:lnTo>
                    <a:lnTo>
                      <a:pt x="40" y="220"/>
                    </a:lnTo>
                    <a:lnTo>
                      <a:pt x="44" y="226"/>
                    </a:lnTo>
                    <a:lnTo>
                      <a:pt x="46" y="232"/>
                    </a:lnTo>
                    <a:lnTo>
                      <a:pt x="46" y="282"/>
                    </a:lnTo>
                    <a:lnTo>
                      <a:pt x="46" y="282"/>
                    </a:lnTo>
                    <a:lnTo>
                      <a:pt x="48" y="288"/>
                    </a:lnTo>
                    <a:lnTo>
                      <a:pt x="52" y="294"/>
                    </a:lnTo>
                    <a:lnTo>
                      <a:pt x="56" y="298"/>
                    </a:lnTo>
                    <a:lnTo>
                      <a:pt x="64" y="300"/>
                    </a:lnTo>
                    <a:lnTo>
                      <a:pt x="114" y="300"/>
                    </a:lnTo>
                    <a:lnTo>
                      <a:pt x="114" y="300"/>
                    </a:lnTo>
                    <a:lnTo>
                      <a:pt x="120" y="300"/>
                    </a:lnTo>
                    <a:lnTo>
                      <a:pt x="126" y="304"/>
                    </a:lnTo>
                    <a:lnTo>
                      <a:pt x="160" y="340"/>
                    </a:lnTo>
                    <a:lnTo>
                      <a:pt x="160" y="340"/>
                    </a:lnTo>
                    <a:lnTo>
                      <a:pt x="166" y="344"/>
                    </a:lnTo>
                    <a:lnTo>
                      <a:pt x="172" y="344"/>
                    </a:lnTo>
                    <a:lnTo>
                      <a:pt x="180" y="344"/>
                    </a:lnTo>
                    <a:lnTo>
                      <a:pt x="186" y="340"/>
                    </a:lnTo>
                    <a:lnTo>
                      <a:pt x="220" y="304"/>
                    </a:lnTo>
                    <a:lnTo>
                      <a:pt x="220" y="304"/>
                    </a:lnTo>
                    <a:lnTo>
                      <a:pt x="226" y="300"/>
                    </a:lnTo>
                    <a:lnTo>
                      <a:pt x="232" y="300"/>
                    </a:lnTo>
                    <a:lnTo>
                      <a:pt x="232" y="300"/>
                    </a:lnTo>
                    <a:close/>
                    <a:moveTo>
                      <a:pt x="172" y="266"/>
                    </a:moveTo>
                    <a:lnTo>
                      <a:pt x="172" y="266"/>
                    </a:lnTo>
                    <a:lnTo>
                      <a:pt x="154" y="264"/>
                    </a:lnTo>
                    <a:lnTo>
                      <a:pt x="136" y="258"/>
                    </a:lnTo>
                    <a:lnTo>
                      <a:pt x="120" y="250"/>
                    </a:lnTo>
                    <a:lnTo>
                      <a:pt x="106" y="238"/>
                    </a:lnTo>
                    <a:lnTo>
                      <a:pt x="96" y="224"/>
                    </a:lnTo>
                    <a:lnTo>
                      <a:pt x="86" y="208"/>
                    </a:lnTo>
                    <a:lnTo>
                      <a:pt x="82" y="192"/>
                    </a:lnTo>
                    <a:lnTo>
                      <a:pt x="80" y="172"/>
                    </a:lnTo>
                    <a:lnTo>
                      <a:pt x="80" y="172"/>
                    </a:lnTo>
                    <a:lnTo>
                      <a:pt x="82" y="154"/>
                    </a:lnTo>
                    <a:lnTo>
                      <a:pt x="86" y="136"/>
                    </a:lnTo>
                    <a:lnTo>
                      <a:pt x="96" y="120"/>
                    </a:lnTo>
                    <a:lnTo>
                      <a:pt x="106" y="106"/>
                    </a:lnTo>
                    <a:lnTo>
                      <a:pt x="120" y="94"/>
                    </a:lnTo>
                    <a:lnTo>
                      <a:pt x="136" y="86"/>
                    </a:lnTo>
                    <a:lnTo>
                      <a:pt x="154" y="80"/>
                    </a:lnTo>
                    <a:lnTo>
                      <a:pt x="172" y="78"/>
                    </a:lnTo>
                    <a:lnTo>
                      <a:pt x="172" y="78"/>
                    </a:lnTo>
                    <a:lnTo>
                      <a:pt x="192" y="80"/>
                    </a:lnTo>
                    <a:lnTo>
                      <a:pt x="210" y="86"/>
                    </a:lnTo>
                    <a:lnTo>
                      <a:pt x="226" y="94"/>
                    </a:lnTo>
                    <a:lnTo>
                      <a:pt x="240" y="106"/>
                    </a:lnTo>
                    <a:lnTo>
                      <a:pt x="250" y="120"/>
                    </a:lnTo>
                    <a:lnTo>
                      <a:pt x="260" y="136"/>
                    </a:lnTo>
                    <a:lnTo>
                      <a:pt x="264" y="154"/>
                    </a:lnTo>
                    <a:lnTo>
                      <a:pt x="266" y="172"/>
                    </a:lnTo>
                    <a:lnTo>
                      <a:pt x="266" y="172"/>
                    </a:lnTo>
                    <a:lnTo>
                      <a:pt x="264" y="192"/>
                    </a:lnTo>
                    <a:lnTo>
                      <a:pt x="260" y="208"/>
                    </a:lnTo>
                    <a:lnTo>
                      <a:pt x="250" y="224"/>
                    </a:lnTo>
                    <a:lnTo>
                      <a:pt x="240" y="238"/>
                    </a:lnTo>
                    <a:lnTo>
                      <a:pt x="226" y="250"/>
                    </a:lnTo>
                    <a:lnTo>
                      <a:pt x="210" y="258"/>
                    </a:lnTo>
                    <a:lnTo>
                      <a:pt x="192" y="264"/>
                    </a:lnTo>
                    <a:lnTo>
                      <a:pt x="172" y="266"/>
                    </a:lnTo>
                    <a:lnTo>
                      <a:pt x="172" y="2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6"/>
              <p:cNvSpPr/>
              <p:nvPr/>
            </p:nvSpPr>
            <p:spPr bwMode="auto">
              <a:xfrm>
                <a:off x="3917950" y="9707563"/>
                <a:ext cx="82550" cy="222250"/>
              </a:xfrm>
              <a:custGeom>
                <a:avLst/>
                <a:gdLst>
                  <a:gd name="T0" fmla="*/ 6 w 52"/>
                  <a:gd name="T1" fmla="*/ 16 h 140"/>
                  <a:gd name="T2" fmla="*/ 6 w 52"/>
                  <a:gd name="T3" fmla="*/ 16 h 140"/>
                  <a:gd name="T4" fmla="*/ 0 w 52"/>
                  <a:gd name="T5" fmla="*/ 18 h 140"/>
                  <a:gd name="T6" fmla="*/ 0 w 52"/>
                  <a:gd name="T7" fmla="*/ 46 h 140"/>
                  <a:gd name="T8" fmla="*/ 0 w 52"/>
                  <a:gd name="T9" fmla="*/ 46 h 140"/>
                  <a:gd name="T10" fmla="*/ 10 w 52"/>
                  <a:gd name="T11" fmla="*/ 42 h 140"/>
                  <a:gd name="T12" fmla="*/ 20 w 52"/>
                  <a:gd name="T13" fmla="*/ 36 h 140"/>
                  <a:gd name="T14" fmla="*/ 20 w 52"/>
                  <a:gd name="T15" fmla="*/ 140 h 140"/>
                  <a:gd name="T16" fmla="*/ 52 w 52"/>
                  <a:gd name="T17" fmla="*/ 140 h 140"/>
                  <a:gd name="T18" fmla="*/ 52 w 52"/>
                  <a:gd name="T19" fmla="*/ 0 h 140"/>
                  <a:gd name="T20" fmla="*/ 26 w 52"/>
                  <a:gd name="T21" fmla="*/ 0 h 140"/>
                  <a:gd name="T22" fmla="*/ 26 w 52"/>
                  <a:gd name="T23" fmla="*/ 0 h 140"/>
                  <a:gd name="T24" fmla="*/ 20 w 52"/>
                  <a:gd name="T25" fmla="*/ 8 h 140"/>
                  <a:gd name="T26" fmla="*/ 14 w 52"/>
                  <a:gd name="T27" fmla="*/ 12 h 140"/>
                  <a:gd name="T28" fmla="*/ 6 w 52"/>
                  <a:gd name="T29" fmla="*/ 16 h 140"/>
                  <a:gd name="T30" fmla="*/ 6 w 52"/>
                  <a:gd name="T31" fmla="*/ 1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140">
                    <a:moveTo>
                      <a:pt x="6" y="16"/>
                    </a:moveTo>
                    <a:lnTo>
                      <a:pt x="6" y="16"/>
                    </a:lnTo>
                    <a:lnTo>
                      <a:pt x="0" y="18"/>
                    </a:lnTo>
                    <a:lnTo>
                      <a:pt x="0" y="46"/>
                    </a:lnTo>
                    <a:lnTo>
                      <a:pt x="0" y="46"/>
                    </a:lnTo>
                    <a:lnTo>
                      <a:pt x="10" y="42"/>
                    </a:lnTo>
                    <a:lnTo>
                      <a:pt x="20" y="36"/>
                    </a:lnTo>
                    <a:lnTo>
                      <a:pt x="20" y="140"/>
                    </a:lnTo>
                    <a:lnTo>
                      <a:pt x="52" y="140"/>
                    </a:lnTo>
                    <a:lnTo>
                      <a:pt x="52" y="0"/>
                    </a:lnTo>
                    <a:lnTo>
                      <a:pt x="26" y="0"/>
                    </a:lnTo>
                    <a:lnTo>
                      <a:pt x="26" y="0"/>
                    </a:lnTo>
                    <a:lnTo>
                      <a:pt x="20" y="8"/>
                    </a:lnTo>
                    <a:lnTo>
                      <a:pt x="14" y="12"/>
                    </a:lnTo>
                    <a:lnTo>
                      <a:pt x="6" y="16"/>
                    </a:lnTo>
                    <a:lnTo>
                      <a:pt x="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9" name="组合 98"/>
          <p:cNvGrpSpPr/>
          <p:nvPr/>
        </p:nvGrpSpPr>
        <p:grpSpPr>
          <a:xfrm>
            <a:off x="4905302" y="2187166"/>
            <a:ext cx="711873" cy="613763"/>
            <a:chOff x="3566949" y="1374436"/>
            <a:chExt cx="490748" cy="423058"/>
          </a:xfrm>
        </p:grpSpPr>
        <p:sp>
          <p:nvSpPr>
            <p:cNvPr id="100" name="六边形 99"/>
            <p:cNvSpPr/>
            <p:nvPr/>
          </p:nvSpPr>
          <p:spPr>
            <a:xfrm>
              <a:off x="3566949" y="1374436"/>
              <a:ext cx="490748" cy="423058"/>
            </a:xfrm>
            <a:prstGeom prst="hexagon">
              <a:avLst/>
            </a:prstGeom>
            <a:solidFill>
              <a:schemeClr val="accent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200" dirty="0">
                <a:latin typeface="微软雅黑" panose="020B0503020204020204" pitchFamily="34" charset="-122"/>
                <a:ea typeface="微软雅黑" panose="020B0503020204020204" pitchFamily="34" charset="-122"/>
              </a:endParaRPr>
            </a:p>
          </p:txBody>
        </p:sp>
        <p:sp>
          <p:nvSpPr>
            <p:cNvPr id="101" name="Freeform 29"/>
            <p:cNvSpPr>
              <a:spLocks noEditPoints="1"/>
            </p:cNvSpPr>
            <p:nvPr/>
          </p:nvSpPr>
          <p:spPr bwMode="auto">
            <a:xfrm>
              <a:off x="3699601" y="1475361"/>
              <a:ext cx="225444" cy="221208"/>
            </a:xfrm>
            <a:custGeom>
              <a:avLst/>
              <a:gdLst>
                <a:gd name="T0" fmla="*/ 342 w 426"/>
                <a:gd name="T1" fmla="*/ 272 h 418"/>
                <a:gd name="T2" fmla="*/ 334 w 426"/>
                <a:gd name="T3" fmla="*/ 282 h 418"/>
                <a:gd name="T4" fmla="*/ 358 w 426"/>
                <a:gd name="T5" fmla="*/ 308 h 418"/>
                <a:gd name="T6" fmla="*/ 304 w 426"/>
                <a:gd name="T7" fmla="*/ 344 h 418"/>
                <a:gd name="T8" fmla="*/ 258 w 426"/>
                <a:gd name="T9" fmla="*/ 360 h 418"/>
                <a:gd name="T10" fmla="*/ 290 w 426"/>
                <a:gd name="T11" fmla="*/ 206 h 418"/>
                <a:gd name="T12" fmla="*/ 300 w 426"/>
                <a:gd name="T13" fmla="*/ 204 h 418"/>
                <a:gd name="T14" fmla="*/ 304 w 426"/>
                <a:gd name="T15" fmla="*/ 160 h 418"/>
                <a:gd name="T16" fmla="*/ 300 w 426"/>
                <a:gd name="T17" fmla="*/ 150 h 418"/>
                <a:gd name="T18" fmla="*/ 242 w 426"/>
                <a:gd name="T19" fmla="*/ 146 h 418"/>
                <a:gd name="T20" fmla="*/ 254 w 426"/>
                <a:gd name="T21" fmla="*/ 96 h 418"/>
                <a:gd name="T22" fmla="*/ 270 w 426"/>
                <a:gd name="T23" fmla="*/ 56 h 418"/>
                <a:gd name="T24" fmla="*/ 266 w 426"/>
                <a:gd name="T25" fmla="*/ 34 h 418"/>
                <a:gd name="T26" fmla="*/ 246 w 426"/>
                <a:gd name="T27" fmla="*/ 10 h 418"/>
                <a:gd name="T28" fmla="*/ 214 w 426"/>
                <a:gd name="T29" fmla="*/ 0 h 418"/>
                <a:gd name="T30" fmla="*/ 192 w 426"/>
                <a:gd name="T31" fmla="*/ 4 h 418"/>
                <a:gd name="T32" fmla="*/ 166 w 426"/>
                <a:gd name="T33" fmla="*/ 24 h 418"/>
                <a:gd name="T34" fmla="*/ 158 w 426"/>
                <a:gd name="T35" fmla="*/ 56 h 418"/>
                <a:gd name="T36" fmla="*/ 164 w 426"/>
                <a:gd name="T37" fmla="*/ 84 h 418"/>
                <a:gd name="T38" fmla="*/ 184 w 426"/>
                <a:gd name="T39" fmla="*/ 146 h 418"/>
                <a:gd name="T40" fmla="*/ 132 w 426"/>
                <a:gd name="T41" fmla="*/ 148 h 418"/>
                <a:gd name="T42" fmla="*/ 124 w 426"/>
                <a:gd name="T43" fmla="*/ 160 h 418"/>
                <a:gd name="T44" fmla="*/ 124 w 426"/>
                <a:gd name="T45" fmla="*/ 200 h 418"/>
                <a:gd name="T46" fmla="*/ 136 w 426"/>
                <a:gd name="T47" fmla="*/ 206 h 418"/>
                <a:gd name="T48" fmla="*/ 184 w 426"/>
                <a:gd name="T49" fmla="*/ 364 h 418"/>
                <a:gd name="T50" fmla="*/ 138 w 426"/>
                <a:gd name="T51" fmla="*/ 350 h 418"/>
                <a:gd name="T52" fmla="*/ 94 w 426"/>
                <a:gd name="T53" fmla="*/ 328 h 418"/>
                <a:gd name="T54" fmla="*/ 92 w 426"/>
                <a:gd name="T55" fmla="*/ 288 h 418"/>
                <a:gd name="T56" fmla="*/ 90 w 426"/>
                <a:gd name="T57" fmla="*/ 274 h 418"/>
                <a:gd name="T58" fmla="*/ 10 w 426"/>
                <a:gd name="T59" fmla="*/ 272 h 418"/>
                <a:gd name="T60" fmla="*/ 0 w 426"/>
                <a:gd name="T61" fmla="*/ 278 h 418"/>
                <a:gd name="T62" fmla="*/ 0 w 426"/>
                <a:gd name="T63" fmla="*/ 356 h 418"/>
                <a:gd name="T64" fmla="*/ 10 w 426"/>
                <a:gd name="T65" fmla="*/ 366 h 418"/>
                <a:gd name="T66" fmla="*/ 34 w 426"/>
                <a:gd name="T67" fmla="*/ 346 h 418"/>
                <a:gd name="T68" fmla="*/ 92 w 426"/>
                <a:gd name="T69" fmla="*/ 388 h 418"/>
                <a:gd name="T70" fmla="*/ 162 w 426"/>
                <a:gd name="T71" fmla="*/ 412 h 418"/>
                <a:gd name="T72" fmla="*/ 214 w 426"/>
                <a:gd name="T73" fmla="*/ 418 h 418"/>
                <a:gd name="T74" fmla="*/ 288 w 426"/>
                <a:gd name="T75" fmla="*/ 406 h 418"/>
                <a:gd name="T76" fmla="*/ 356 w 426"/>
                <a:gd name="T77" fmla="*/ 376 h 418"/>
                <a:gd name="T78" fmla="*/ 412 w 426"/>
                <a:gd name="T79" fmla="*/ 362 h 418"/>
                <a:gd name="T80" fmla="*/ 422 w 426"/>
                <a:gd name="T81" fmla="*/ 364 h 418"/>
                <a:gd name="T82" fmla="*/ 426 w 426"/>
                <a:gd name="T83" fmla="*/ 280 h 418"/>
                <a:gd name="T84" fmla="*/ 424 w 426"/>
                <a:gd name="T85" fmla="*/ 274 h 418"/>
                <a:gd name="T86" fmla="*/ 418 w 426"/>
                <a:gd name="T87" fmla="*/ 272 h 418"/>
                <a:gd name="T88" fmla="*/ 206 w 426"/>
                <a:gd name="T89" fmla="*/ 72 h 418"/>
                <a:gd name="T90" fmla="*/ 196 w 426"/>
                <a:gd name="T91" fmla="*/ 56 h 418"/>
                <a:gd name="T92" fmla="*/ 202 w 426"/>
                <a:gd name="T93" fmla="*/ 44 h 418"/>
                <a:gd name="T94" fmla="*/ 214 w 426"/>
                <a:gd name="T95" fmla="*/ 38 h 418"/>
                <a:gd name="T96" fmla="*/ 230 w 426"/>
                <a:gd name="T97" fmla="*/ 50 h 418"/>
                <a:gd name="T98" fmla="*/ 230 w 426"/>
                <a:gd name="T99" fmla="*/ 64 h 418"/>
                <a:gd name="T100" fmla="*/ 214 w 426"/>
                <a:gd name="T101" fmla="*/ 7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6" h="418">
                  <a:moveTo>
                    <a:pt x="418" y="272"/>
                  </a:moveTo>
                  <a:lnTo>
                    <a:pt x="342" y="272"/>
                  </a:lnTo>
                  <a:lnTo>
                    <a:pt x="342" y="272"/>
                  </a:lnTo>
                  <a:lnTo>
                    <a:pt x="338" y="274"/>
                  </a:lnTo>
                  <a:lnTo>
                    <a:pt x="334" y="278"/>
                  </a:lnTo>
                  <a:lnTo>
                    <a:pt x="334" y="282"/>
                  </a:lnTo>
                  <a:lnTo>
                    <a:pt x="336" y="288"/>
                  </a:lnTo>
                  <a:lnTo>
                    <a:pt x="358" y="308"/>
                  </a:lnTo>
                  <a:lnTo>
                    <a:pt x="358" y="308"/>
                  </a:lnTo>
                  <a:lnTo>
                    <a:pt x="332" y="328"/>
                  </a:lnTo>
                  <a:lnTo>
                    <a:pt x="320" y="338"/>
                  </a:lnTo>
                  <a:lnTo>
                    <a:pt x="304" y="344"/>
                  </a:lnTo>
                  <a:lnTo>
                    <a:pt x="290" y="350"/>
                  </a:lnTo>
                  <a:lnTo>
                    <a:pt x="274" y="356"/>
                  </a:lnTo>
                  <a:lnTo>
                    <a:pt x="258" y="360"/>
                  </a:lnTo>
                  <a:lnTo>
                    <a:pt x="242" y="364"/>
                  </a:lnTo>
                  <a:lnTo>
                    <a:pt x="242" y="206"/>
                  </a:lnTo>
                  <a:lnTo>
                    <a:pt x="290" y="206"/>
                  </a:lnTo>
                  <a:lnTo>
                    <a:pt x="290" y="206"/>
                  </a:lnTo>
                  <a:lnTo>
                    <a:pt x="296" y="206"/>
                  </a:lnTo>
                  <a:lnTo>
                    <a:pt x="300" y="204"/>
                  </a:lnTo>
                  <a:lnTo>
                    <a:pt x="302" y="200"/>
                  </a:lnTo>
                  <a:lnTo>
                    <a:pt x="304" y="194"/>
                  </a:lnTo>
                  <a:lnTo>
                    <a:pt x="304" y="160"/>
                  </a:lnTo>
                  <a:lnTo>
                    <a:pt x="304" y="160"/>
                  </a:lnTo>
                  <a:lnTo>
                    <a:pt x="302" y="154"/>
                  </a:lnTo>
                  <a:lnTo>
                    <a:pt x="300" y="150"/>
                  </a:lnTo>
                  <a:lnTo>
                    <a:pt x="296" y="148"/>
                  </a:lnTo>
                  <a:lnTo>
                    <a:pt x="290" y="146"/>
                  </a:lnTo>
                  <a:lnTo>
                    <a:pt x="242" y="146"/>
                  </a:lnTo>
                  <a:lnTo>
                    <a:pt x="242" y="106"/>
                  </a:lnTo>
                  <a:lnTo>
                    <a:pt x="242" y="106"/>
                  </a:lnTo>
                  <a:lnTo>
                    <a:pt x="254" y="96"/>
                  </a:lnTo>
                  <a:lnTo>
                    <a:pt x="262" y="84"/>
                  </a:lnTo>
                  <a:lnTo>
                    <a:pt x="268" y="72"/>
                  </a:lnTo>
                  <a:lnTo>
                    <a:pt x="270" y="56"/>
                  </a:lnTo>
                  <a:lnTo>
                    <a:pt x="270" y="56"/>
                  </a:lnTo>
                  <a:lnTo>
                    <a:pt x="268" y="46"/>
                  </a:lnTo>
                  <a:lnTo>
                    <a:pt x="266" y="34"/>
                  </a:lnTo>
                  <a:lnTo>
                    <a:pt x="260" y="24"/>
                  </a:lnTo>
                  <a:lnTo>
                    <a:pt x="254" y="16"/>
                  </a:lnTo>
                  <a:lnTo>
                    <a:pt x="246" y="10"/>
                  </a:lnTo>
                  <a:lnTo>
                    <a:pt x="236" y="4"/>
                  </a:lnTo>
                  <a:lnTo>
                    <a:pt x="224" y="2"/>
                  </a:lnTo>
                  <a:lnTo>
                    <a:pt x="214" y="0"/>
                  </a:lnTo>
                  <a:lnTo>
                    <a:pt x="214" y="0"/>
                  </a:lnTo>
                  <a:lnTo>
                    <a:pt x="202" y="2"/>
                  </a:lnTo>
                  <a:lnTo>
                    <a:pt x="192" y="4"/>
                  </a:lnTo>
                  <a:lnTo>
                    <a:pt x="182" y="10"/>
                  </a:lnTo>
                  <a:lnTo>
                    <a:pt x="174" y="16"/>
                  </a:lnTo>
                  <a:lnTo>
                    <a:pt x="166" y="24"/>
                  </a:lnTo>
                  <a:lnTo>
                    <a:pt x="162" y="34"/>
                  </a:lnTo>
                  <a:lnTo>
                    <a:pt x="158" y="46"/>
                  </a:lnTo>
                  <a:lnTo>
                    <a:pt x="158" y="56"/>
                  </a:lnTo>
                  <a:lnTo>
                    <a:pt x="158" y="56"/>
                  </a:lnTo>
                  <a:lnTo>
                    <a:pt x="158" y="72"/>
                  </a:lnTo>
                  <a:lnTo>
                    <a:pt x="164" y="84"/>
                  </a:lnTo>
                  <a:lnTo>
                    <a:pt x="174" y="96"/>
                  </a:lnTo>
                  <a:lnTo>
                    <a:pt x="184" y="106"/>
                  </a:lnTo>
                  <a:lnTo>
                    <a:pt x="184" y="146"/>
                  </a:lnTo>
                  <a:lnTo>
                    <a:pt x="136" y="146"/>
                  </a:lnTo>
                  <a:lnTo>
                    <a:pt x="136" y="146"/>
                  </a:lnTo>
                  <a:lnTo>
                    <a:pt x="132" y="148"/>
                  </a:lnTo>
                  <a:lnTo>
                    <a:pt x="128" y="150"/>
                  </a:lnTo>
                  <a:lnTo>
                    <a:pt x="124" y="154"/>
                  </a:lnTo>
                  <a:lnTo>
                    <a:pt x="124" y="160"/>
                  </a:lnTo>
                  <a:lnTo>
                    <a:pt x="124" y="194"/>
                  </a:lnTo>
                  <a:lnTo>
                    <a:pt x="124" y="194"/>
                  </a:lnTo>
                  <a:lnTo>
                    <a:pt x="124" y="200"/>
                  </a:lnTo>
                  <a:lnTo>
                    <a:pt x="128" y="204"/>
                  </a:lnTo>
                  <a:lnTo>
                    <a:pt x="132" y="206"/>
                  </a:lnTo>
                  <a:lnTo>
                    <a:pt x="136" y="206"/>
                  </a:lnTo>
                  <a:lnTo>
                    <a:pt x="184" y="206"/>
                  </a:lnTo>
                  <a:lnTo>
                    <a:pt x="184" y="364"/>
                  </a:lnTo>
                  <a:lnTo>
                    <a:pt x="184" y="364"/>
                  </a:lnTo>
                  <a:lnTo>
                    <a:pt x="168" y="360"/>
                  </a:lnTo>
                  <a:lnTo>
                    <a:pt x="152" y="356"/>
                  </a:lnTo>
                  <a:lnTo>
                    <a:pt x="138" y="350"/>
                  </a:lnTo>
                  <a:lnTo>
                    <a:pt x="122" y="344"/>
                  </a:lnTo>
                  <a:lnTo>
                    <a:pt x="108" y="338"/>
                  </a:lnTo>
                  <a:lnTo>
                    <a:pt x="94" y="328"/>
                  </a:lnTo>
                  <a:lnTo>
                    <a:pt x="70" y="308"/>
                  </a:lnTo>
                  <a:lnTo>
                    <a:pt x="92" y="288"/>
                  </a:lnTo>
                  <a:lnTo>
                    <a:pt x="92" y="288"/>
                  </a:lnTo>
                  <a:lnTo>
                    <a:pt x="94" y="282"/>
                  </a:lnTo>
                  <a:lnTo>
                    <a:pt x="94" y="278"/>
                  </a:lnTo>
                  <a:lnTo>
                    <a:pt x="90" y="274"/>
                  </a:lnTo>
                  <a:lnTo>
                    <a:pt x="84" y="272"/>
                  </a:lnTo>
                  <a:lnTo>
                    <a:pt x="10" y="272"/>
                  </a:lnTo>
                  <a:lnTo>
                    <a:pt x="10" y="272"/>
                  </a:lnTo>
                  <a:lnTo>
                    <a:pt x="6" y="272"/>
                  </a:lnTo>
                  <a:lnTo>
                    <a:pt x="2" y="274"/>
                  </a:lnTo>
                  <a:lnTo>
                    <a:pt x="0" y="278"/>
                  </a:lnTo>
                  <a:lnTo>
                    <a:pt x="0" y="280"/>
                  </a:lnTo>
                  <a:lnTo>
                    <a:pt x="0" y="356"/>
                  </a:lnTo>
                  <a:lnTo>
                    <a:pt x="0" y="356"/>
                  </a:lnTo>
                  <a:lnTo>
                    <a:pt x="2" y="362"/>
                  </a:lnTo>
                  <a:lnTo>
                    <a:pt x="6" y="364"/>
                  </a:lnTo>
                  <a:lnTo>
                    <a:pt x="10" y="366"/>
                  </a:lnTo>
                  <a:lnTo>
                    <a:pt x="16" y="362"/>
                  </a:lnTo>
                  <a:lnTo>
                    <a:pt x="34" y="346"/>
                  </a:lnTo>
                  <a:lnTo>
                    <a:pt x="34" y="346"/>
                  </a:lnTo>
                  <a:lnTo>
                    <a:pt x="52" y="362"/>
                  </a:lnTo>
                  <a:lnTo>
                    <a:pt x="72" y="376"/>
                  </a:lnTo>
                  <a:lnTo>
                    <a:pt x="92" y="388"/>
                  </a:lnTo>
                  <a:lnTo>
                    <a:pt x="114" y="398"/>
                  </a:lnTo>
                  <a:lnTo>
                    <a:pt x="138" y="406"/>
                  </a:lnTo>
                  <a:lnTo>
                    <a:pt x="162" y="412"/>
                  </a:lnTo>
                  <a:lnTo>
                    <a:pt x="188" y="416"/>
                  </a:lnTo>
                  <a:lnTo>
                    <a:pt x="214" y="418"/>
                  </a:lnTo>
                  <a:lnTo>
                    <a:pt x="214" y="418"/>
                  </a:lnTo>
                  <a:lnTo>
                    <a:pt x="240" y="416"/>
                  </a:lnTo>
                  <a:lnTo>
                    <a:pt x="264" y="412"/>
                  </a:lnTo>
                  <a:lnTo>
                    <a:pt x="288" y="406"/>
                  </a:lnTo>
                  <a:lnTo>
                    <a:pt x="312" y="398"/>
                  </a:lnTo>
                  <a:lnTo>
                    <a:pt x="334" y="388"/>
                  </a:lnTo>
                  <a:lnTo>
                    <a:pt x="356" y="376"/>
                  </a:lnTo>
                  <a:lnTo>
                    <a:pt x="376" y="362"/>
                  </a:lnTo>
                  <a:lnTo>
                    <a:pt x="394" y="346"/>
                  </a:lnTo>
                  <a:lnTo>
                    <a:pt x="412" y="362"/>
                  </a:lnTo>
                  <a:lnTo>
                    <a:pt x="412" y="362"/>
                  </a:lnTo>
                  <a:lnTo>
                    <a:pt x="416" y="366"/>
                  </a:lnTo>
                  <a:lnTo>
                    <a:pt x="422" y="364"/>
                  </a:lnTo>
                  <a:lnTo>
                    <a:pt x="426" y="362"/>
                  </a:lnTo>
                  <a:lnTo>
                    <a:pt x="426" y="356"/>
                  </a:lnTo>
                  <a:lnTo>
                    <a:pt x="426" y="280"/>
                  </a:lnTo>
                  <a:lnTo>
                    <a:pt x="426" y="280"/>
                  </a:lnTo>
                  <a:lnTo>
                    <a:pt x="426" y="278"/>
                  </a:lnTo>
                  <a:lnTo>
                    <a:pt x="424" y="274"/>
                  </a:lnTo>
                  <a:lnTo>
                    <a:pt x="422" y="272"/>
                  </a:lnTo>
                  <a:lnTo>
                    <a:pt x="418" y="272"/>
                  </a:lnTo>
                  <a:lnTo>
                    <a:pt x="418" y="272"/>
                  </a:lnTo>
                  <a:close/>
                  <a:moveTo>
                    <a:pt x="214" y="74"/>
                  </a:moveTo>
                  <a:lnTo>
                    <a:pt x="214" y="74"/>
                  </a:lnTo>
                  <a:lnTo>
                    <a:pt x="206" y="72"/>
                  </a:lnTo>
                  <a:lnTo>
                    <a:pt x="202" y="70"/>
                  </a:lnTo>
                  <a:lnTo>
                    <a:pt x="198" y="64"/>
                  </a:lnTo>
                  <a:lnTo>
                    <a:pt x="196" y="56"/>
                  </a:lnTo>
                  <a:lnTo>
                    <a:pt x="196" y="56"/>
                  </a:lnTo>
                  <a:lnTo>
                    <a:pt x="198" y="50"/>
                  </a:lnTo>
                  <a:lnTo>
                    <a:pt x="202" y="44"/>
                  </a:lnTo>
                  <a:lnTo>
                    <a:pt x="206" y="40"/>
                  </a:lnTo>
                  <a:lnTo>
                    <a:pt x="214" y="38"/>
                  </a:lnTo>
                  <a:lnTo>
                    <a:pt x="214" y="38"/>
                  </a:lnTo>
                  <a:lnTo>
                    <a:pt x="220" y="40"/>
                  </a:lnTo>
                  <a:lnTo>
                    <a:pt x="226" y="44"/>
                  </a:lnTo>
                  <a:lnTo>
                    <a:pt x="230" y="50"/>
                  </a:lnTo>
                  <a:lnTo>
                    <a:pt x="232" y="56"/>
                  </a:lnTo>
                  <a:lnTo>
                    <a:pt x="232" y="56"/>
                  </a:lnTo>
                  <a:lnTo>
                    <a:pt x="230" y="64"/>
                  </a:lnTo>
                  <a:lnTo>
                    <a:pt x="226" y="70"/>
                  </a:lnTo>
                  <a:lnTo>
                    <a:pt x="220" y="72"/>
                  </a:lnTo>
                  <a:lnTo>
                    <a:pt x="214" y="74"/>
                  </a:lnTo>
                  <a:lnTo>
                    <a:pt x="214" y="7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300" fill="hold"/>
                                        <p:tgtEl>
                                          <p:spTgt spid="38"/>
                                        </p:tgtEl>
                                        <p:attrNameLst>
                                          <p:attrName>ppt_w</p:attrName>
                                        </p:attrNameLst>
                                      </p:cBhvr>
                                      <p:tavLst>
                                        <p:tav tm="0">
                                          <p:val>
                                            <p:fltVal val="0"/>
                                          </p:val>
                                        </p:tav>
                                        <p:tav tm="100000">
                                          <p:val>
                                            <p:strVal val="#ppt_w"/>
                                          </p:val>
                                        </p:tav>
                                      </p:tavLst>
                                    </p:anim>
                                    <p:anim calcmode="lin" valueType="num">
                                      <p:cBhvr>
                                        <p:cTn id="8" dur="300" fill="hold"/>
                                        <p:tgtEl>
                                          <p:spTgt spid="38"/>
                                        </p:tgtEl>
                                        <p:attrNameLst>
                                          <p:attrName>ppt_h</p:attrName>
                                        </p:attrNameLst>
                                      </p:cBhvr>
                                      <p:tavLst>
                                        <p:tav tm="0">
                                          <p:val>
                                            <p:fltVal val="0"/>
                                          </p:val>
                                        </p:tav>
                                        <p:tav tm="100000">
                                          <p:val>
                                            <p:strVal val="#ppt_h"/>
                                          </p:val>
                                        </p:tav>
                                      </p:tavLst>
                                    </p:anim>
                                    <p:animEffect transition="in" filter="fade">
                                      <p:cBhvr>
                                        <p:cTn id="9" dur="300"/>
                                        <p:tgtEl>
                                          <p:spTgt spid="38"/>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150" tmFilter="0, 0; .2, .5; .8, .5; 1, 0"/>
                                        <p:tgtEl>
                                          <p:spTgt spid="38"/>
                                        </p:tgtEl>
                                      </p:cBhvr>
                                    </p:animEffect>
                                    <p:animScale>
                                      <p:cBhvr>
                                        <p:cTn id="13" dur="75" autoRev="1" fill="hold"/>
                                        <p:tgtEl>
                                          <p:spTgt spid="38"/>
                                        </p:tgtEl>
                                      </p:cBhvr>
                                      <p:by x="105000" y="105000"/>
                                    </p:animScale>
                                  </p:childTnLst>
                                </p:cTn>
                              </p:par>
                              <p:par>
                                <p:cTn id="14" presetID="53" presetClass="entr" presetSubtype="16"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ppt_w</p:attrName>
                                        </p:attrNameLst>
                                      </p:cBhvr>
                                      <p:tavLst>
                                        <p:tav tm="0">
                                          <p:val>
                                            <p:fltVal val="0"/>
                                          </p:val>
                                        </p:tav>
                                        <p:tav tm="100000">
                                          <p:val>
                                            <p:strVal val="#ppt_w"/>
                                          </p:val>
                                        </p:tav>
                                      </p:tavLst>
                                    </p:anim>
                                    <p:anim calcmode="lin" valueType="num">
                                      <p:cBhvr>
                                        <p:cTn id="17" dur="500" fill="hold"/>
                                        <p:tgtEl>
                                          <p:spTgt spid="34"/>
                                        </p:tgtEl>
                                        <p:attrNameLst>
                                          <p:attrName>ppt_h</p:attrName>
                                        </p:attrNameLst>
                                      </p:cBhvr>
                                      <p:tavLst>
                                        <p:tav tm="0">
                                          <p:val>
                                            <p:fltVal val="0"/>
                                          </p:val>
                                        </p:tav>
                                        <p:tav tm="100000">
                                          <p:val>
                                            <p:strVal val="#ppt_h"/>
                                          </p:val>
                                        </p:tav>
                                      </p:tavLst>
                                    </p:anim>
                                    <p:animEffect transition="in" filter="fade">
                                      <p:cBhvr>
                                        <p:cTn id="18" dur="500"/>
                                        <p:tgtEl>
                                          <p:spTgt spid="34"/>
                                        </p:tgtEl>
                                      </p:cBhvr>
                                    </p:animEffect>
                                  </p:childTnLst>
                                </p:cTn>
                              </p:par>
                            </p:childTnLst>
                          </p:cTn>
                        </p:par>
                        <p:par>
                          <p:cTn id="19" fill="hold">
                            <p:stCondLst>
                              <p:cond delay="1000"/>
                            </p:stCondLst>
                            <p:childTnLst>
                              <p:par>
                                <p:cTn id="20" presetID="26" presetClass="emph" presetSubtype="0" repeatCount="2000" fill="hold" grpId="1" nodeType="afterEffect">
                                  <p:stCondLst>
                                    <p:cond delay="0"/>
                                  </p:stCondLst>
                                  <p:childTnLst>
                                    <p:animEffect transition="out" filter="fade">
                                      <p:cBhvr>
                                        <p:cTn id="21" dur="150" tmFilter="0, 0; .2, .5; .8, .5; 1, 0"/>
                                        <p:tgtEl>
                                          <p:spTgt spid="34"/>
                                        </p:tgtEl>
                                      </p:cBhvr>
                                    </p:animEffect>
                                    <p:animScale>
                                      <p:cBhvr>
                                        <p:cTn id="22" dur="75" autoRev="1" fill="hold"/>
                                        <p:tgtEl>
                                          <p:spTgt spid="34"/>
                                        </p:tgtEl>
                                      </p:cBhvr>
                                      <p:by x="105000" y="105000"/>
                                    </p:animScale>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74"/>
                                        </p:tgtEl>
                                        <p:attrNameLst>
                                          <p:attrName>style.visibility</p:attrName>
                                        </p:attrNameLst>
                                      </p:cBhvr>
                                      <p:to>
                                        <p:strVal val="visible"/>
                                      </p:to>
                                    </p:set>
                                    <p:anim calcmode="lin" valueType="num">
                                      <p:cBhvr>
                                        <p:cTn id="26" dur="300" fill="hold"/>
                                        <p:tgtEl>
                                          <p:spTgt spid="74"/>
                                        </p:tgtEl>
                                        <p:attrNameLst>
                                          <p:attrName>ppt_w</p:attrName>
                                        </p:attrNameLst>
                                      </p:cBhvr>
                                      <p:tavLst>
                                        <p:tav tm="0">
                                          <p:val>
                                            <p:fltVal val="0"/>
                                          </p:val>
                                        </p:tav>
                                        <p:tav tm="100000">
                                          <p:val>
                                            <p:strVal val="#ppt_w"/>
                                          </p:val>
                                        </p:tav>
                                      </p:tavLst>
                                    </p:anim>
                                    <p:anim calcmode="lin" valueType="num">
                                      <p:cBhvr>
                                        <p:cTn id="27" dur="300" fill="hold"/>
                                        <p:tgtEl>
                                          <p:spTgt spid="74"/>
                                        </p:tgtEl>
                                        <p:attrNameLst>
                                          <p:attrName>ppt_h</p:attrName>
                                        </p:attrNameLst>
                                      </p:cBhvr>
                                      <p:tavLst>
                                        <p:tav tm="0">
                                          <p:val>
                                            <p:fltVal val="0"/>
                                          </p:val>
                                        </p:tav>
                                        <p:tav tm="100000">
                                          <p:val>
                                            <p:strVal val="#ppt_h"/>
                                          </p:val>
                                        </p:tav>
                                      </p:tavLst>
                                    </p:anim>
                                    <p:animEffect transition="in" filter="fade">
                                      <p:cBhvr>
                                        <p:cTn id="28" dur="300"/>
                                        <p:tgtEl>
                                          <p:spTgt spid="74"/>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300" fill="hold"/>
                                        <p:tgtEl>
                                          <p:spTgt spid="82"/>
                                        </p:tgtEl>
                                        <p:attrNameLst>
                                          <p:attrName>ppt_w</p:attrName>
                                        </p:attrNameLst>
                                      </p:cBhvr>
                                      <p:tavLst>
                                        <p:tav tm="0">
                                          <p:val>
                                            <p:fltVal val="0"/>
                                          </p:val>
                                        </p:tav>
                                        <p:tav tm="100000">
                                          <p:val>
                                            <p:strVal val="#ppt_w"/>
                                          </p:val>
                                        </p:tav>
                                      </p:tavLst>
                                    </p:anim>
                                    <p:anim calcmode="lin" valueType="num">
                                      <p:cBhvr>
                                        <p:cTn id="33" dur="300" fill="hold"/>
                                        <p:tgtEl>
                                          <p:spTgt spid="82"/>
                                        </p:tgtEl>
                                        <p:attrNameLst>
                                          <p:attrName>ppt_h</p:attrName>
                                        </p:attrNameLst>
                                      </p:cBhvr>
                                      <p:tavLst>
                                        <p:tav tm="0">
                                          <p:val>
                                            <p:fltVal val="0"/>
                                          </p:val>
                                        </p:tav>
                                        <p:tav tm="100000">
                                          <p:val>
                                            <p:strVal val="#ppt_h"/>
                                          </p:val>
                                        </p:tav>
                                      </p:tavLst>
                                    </p:anim>
                                    <p:animEffect transition="in" filter="fade">
                                      <p:cBhvr>
                                        <p:cTn id="34" dur="300"/>
                                        <p:tgtEl>
                                          <p:spTgt spid="82"/>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 calcmode="lin" valueType="num">
                                      <p:cBhvr>
                                        <p:cTn id="38" dur="300" fill="hold"/>
                                        <p:tgtEl>
                                          <p:spTgt spid="92"/>
                                        </p:tgtEl>
                                        <p:attrNameLst>
                                          <p:attrName>ppt_w</p:attrName>
                                        </p:attrNameLst>
                                      </p:cBhvr>
                                      <p:tavLst>
                                        <p:tav tm="0">
                                          <p:val>
                                            <p:fltVal val="0"/>
                                          </p:val>
                                        </p:tav>
                                        <p:tav tm="100000">
                                          <p:val>
                                            <p:strVal val="#ppt_w"/>
                                          </p:val>
                                        </p:tav>
                                      </p:tavLst>
                                    </p:anim>
                                    <p:anim calcmode="lin" valueType="num">
                                      <p:cBhvr>
                                        <p:cTn id="39" dur="300" fill="hold"/>
                                        <p:tgtEl>
                                          <p:spTgt spid="92"/>
                                        </p:tgtEl>
                                        <p:attrNameLst>
                                          <p:attrName>ppt_h</p:attrName>
                                        </p:attrNameLst>
                                      </p:cBhvr>
                                      <p:tavLst>
                                        <p:tav tm="0">
                                          <p:val>
                                            <p:fltVal val="0"/>
                                          </p:val>
                                        </p:tav>
                                        <p:tav tm="100000">
                                          <p:val>
                                            <p:strVal val="#ppt_h"/>
                                          </p:val>
                                        </p:tav>
                                      </p:tavLst>
                                    </p:anim>
                                    <p:animEffect transition="in" filter="fade">
                                      <p:cBhvr>
                                        <p:cTn id="40" dur="300"/>
                                        <p:tgtEl>
                                          <p:spTgt spid="92"/>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68"/>
                                        </p:tgtEl>
                                        <p:attrNameLst>
                                          <p:attrName>style.visibility</p:attrName>
                                        </p:attrNameLst>
                                      </p:cBhvr>
                                      <p:to>
                                        <p:strVal val="visible"/>
                                      </p:to>
                                    </p:set>
                                    <p:anim calcmode="lin" valueType="num">
                                      <p:cBhvr>
                                        <p:cTn id="44" dur="300" fill="hold"/>
                                        <p:tgtEl>
                                          <p:spTgt spid="68"/>
                                        </p:tgtEl>
                                        <p:attrNameLst>
                                          <p:attrName>ppt_w</p:attrName>
                                        </p:attrNameLst>
                                      </p:cBhvr>
                                      <p:tavLst>
                                        <p:tav tm="0">
                                          <p:val>
                                            <p:fltVal val="0"/>
                                          </p:val>
                                        </p:tav>
                                        <p:tav tm="100000">
                                          <p:val>
                                            <p:strVal val="#ppt_w"/>
                                          </p:val>
                                        </p:tav>
                                      </p:tavLst>
                                    </p:anim>
                                    <p:anim calcmode="lin" valueType="num">
                                      <p:cBhvr>
                                        <p:cTn id="45" dur="300" fill="hold"/>
                                        <p:tgtEl>
                                          <p:spTgt spid="68"/>
                                        </p:tgtEl>
                                        <p:attrNameLst>
                                          <p:attrName>ppt_h</p:attrName>
                                        </p:attrNameLst>
                                      </p:cBhvr>
                                      <p:tavLst>
                                        <p:tav tm="0">
                                          <p:val>
                                            <p:fltVal val="0"/>
                                          </p:val>
                                        </p:tav>
                                        <p:tav tm="100000">
                                          <p:val>
                                            <p:strVal val="#ppt_h"/>
                                          </p:val>
                                        </p:tav>
                                      </p:tavLst>
                                    </p:anim>
                                    <p:animEffect transition="in" filter="fade">
                                      <p:cBhvr>
                                        <p:cTn id="46" dur="300"/>
                                        <p:tgtEl>
                                          <p:spTgt spid="68"/>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85"/>
                                        </p:tgtEl>
                                        <p:attrNameLst>
                                          <p:attrName>style.visibility</p:attrName>
                                        </p:attrNameLst>
                                      </p:cBhvr>
                                      <p:to>
                                        <p:strVal val="visible"/>
                                      </p:to>
                                    </p:set>
                                    <p:anim calcmode="lin" valueType="num">
                                      <p:cBhvr>
                                        <p:cTn id="50" dur="300" fill="hold"/>
                                        <p:tgtEl>
                                          <p:spTgt spid="85"/>
                                        </p:tgtEl>
                                        <p:attrNameLst>
                                          <p:attrName>ppt_w</p:attrName>
                                        </p:attrNameLst>
                                      </p:cBhvr>
                                      <p:tavLst>
                                        <p:tav tm="0">
                                          <p:val>
                                            <p:fltVal val="0"/>
                                          </p:val>
                                        </p:tav>
                                        <p:tav tm="100000">
                                          <p:val>
                                            <p:strVal val="#ppt_w"/>
                                          </p:val>
                                        </p:tav>
                                      </p:tavLst>
                                    </p:anim>
                                    <p:anim calcmode="lin" valueType="num">
                                      <p:cBhvr>
                                        <p:cTn id="51" dur="300" fill="hold"/>
                                        <p:tgtEl>
                                          <p:spTgt spid="85"/>
                                        </p:tgtEl>
                                        <p:attrNameLst>
                                          <p:attrName>ppt_h</p:attrName>
                                        </p:attrNameLst>
                                      </p:cBhvr>
                                      <p:tavLst>
                                        <p:tav tm="0">
                                          <p:val>
                                            <p:fltVal val="0"/>
                                          </p:val>
                                        </p:tav>
                                        <p:tav tm="100000">
                                          <p:val>
                                            <p:strVal val="#ppt_h"/>
                                          </p:val>
                                        </p:tav>
                                      </p:tavLst>
                                    </p:anim>
                                    <p:animEffect transition="in" filter="fade">
                                      <p:cBhvr>
                                        <p:cTn id="52" dur="300"/>
                                        <p:tgtEl>
                                          <p:spTgt spid="85"/>
                                        </p:tgtEl>
                                      </p:cBhvr>
                                    </p:animEffect>
                                  </p:childTnLst>
                                </p:cTn>
                              </p:par>
                            </p:childTnLst>
                          </p:cTn>
                        </p:par>
                        <p:par>
                          <p:cTn id="53" fill="hold">
                            <p:stCondLst>
                              <p:cond delay="4000"/>
                            </p:stCondLst>
                            <p:childTnLst>
                              <p:par>
                                <p:cTn id="54" presetID="53" presetClass="entr" presetSubtype="16" fill="hold" nodeType="afterEffect">
                                  <p:stCondLst>
                                    <p:cond delay="0"/>
                                  </p:stCondLst>
                                  <p:childTnLst>
                                    <p:set>
                                      <p:cBhvr>
                                        <p:cTn id="55" dur="1" fill="hold">
                                          <p:stCondLst>
                                            <p:cond delay="0"/>
                                          </p:stCondLst>
                                        </p:cTn>
                                        <p:tgtEl>
                                          <p:spTgt spid="99"/>
                                        </p:tgtEl>
                                        <p:attrNameLst>
                                          <p:attrName>style.visibility</p:attrName>
                                        </p:attrNameLst>
                                      </p:cBhvr>
                                      <p:to>
                                        <p:strVal val="visible"/>
                                      </p:to>
                                    </p:set>
                                    <p:anim calcmode="lin" valueType="num">
                                      <p:cBhvr>
                                        <p:cTn id="56" dur="300" fill="hold"/>
                                        <p:tgtEl>
                                          <p:spTgt spid="99"/>
                                        </p:tgtEl>
                                        <p:attrNameLst>
                                          <p:attrName>ppt_w</p:attrName>
                                        </p:attrNameLst>
                                      </p:cBhvr>
                                      <p:tavLst>
                                        <p:tav tm="0">
                                          <p:val>
                                            <p:fltVal val="0"/>
                                          </p:val>
                                        </p:tav>
                                        <p:tav tm="100000">
                                          <p:val>
                                            <p:strVal val="#ppt_w"/>
                                          </p:val>
                                        </p:tav>
                                      </p:tavLst>
                                    </p:anim>
                                    <p:anim calcmode="lin" valueType="num">
                                      <p:cBhvr>
                                        <p:cTn id="57" dur="300" fill="hold"/>
                                        <p:tgtEl>
                                          <p:spTgt spid="99"/>
                                        </p:tgtEl>
                                        <p:attrNameLst>
                                          <p:attrName>ppt_h</p:attrName>
                                        </p:attrNameLst>
                                      </p:cBhvr>
                                      <p:tavLst>
                                        <p:tav tm="0">
                                          <p:val>
                                            <p:fltVal val="0"/>
                                          </p:val>
                                        </p:tav>
                                        <p:tav tm="100000">
                                          <p:val>
                                            <p:strVal val="#ppt_h"/>
                                          </p:val>
                                        </p:tav>
                                      </p:tavLst>
                                    </p:anim>
                                    <p:animEffect transition="in" filter="fade">
                                      <p:cBhvr>
                                        <p:cTn id="58" dur="300"/>
                                        <p:tgtEl>
                                          <p:spTgt spid="99"/>
                                        </p:tgtEl>
                                      </p:cBhvr>
                                    </p:animEffect>
                                  </p:childTnLst>
                                </p:cTn>
                              </p:par>
                            </p:childTnLst>
                          </p:cTn>
                        </p:par>
                        <p:par>
                          <p:cTn id="59" fill="hold">
                            <p:stCondLst>
                              <p:cond delay="4500"/>
                            </p:stCondLst>
                            <p:childTnLst>
                              <p:par>
                                <p:cTn id="60" presetID="2" presetClass="entr" presetSubtype="2" fill="hold" grpId="0" nodeType="after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300" fill="hold"/>
                                        <p:tgtEl>
                                          <p:spTgt spid="37"/>
                                        </p:tgtEl>
                                        <p:attrNameLst>
                                          <p:attrName>ppt_x</p:attrName>
                                        </p:attrNameLst>
                                      </p:cBhvr>
                                      <p:tavLst>
                                        <p:tav tm="0">
                                          <p:val>
                                            <p:strVal val="1+#ppt_w/2"/>
                                          </p:val>
                                        </p:tav>
                                        <p:tav tm="100000">
                                          <p:val>
                                            <p:strVal val="#ppt_x"/>
                                          </p:val>
                                        </p:tav>
                                      </p:tavLst>
                                    </p:anim>
                                    <p:anim calcmode="lin" valueType="num">
                                      <p:cBhvr additive="base">
                                        <p:cTn id="63" dur="300" fill="hold"/>
                                        <p:tgtEl>
                                          <p:spTgt spid="37"/>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300" fill="hold"/>
                                        <p:tgtEl>
                                          <p:spTgt spid="35"/>
                                        </p:tgtEl>
                                        <p:attrNameLst>
                                          <p:attrName>ppt_x</p:attrName>
                                        </p:attrNameLst>
                                      </p:cBhvr>
                                      <p:tavLst>
                                        <p:tav tm="0">
                                          <p:val>
                                            <p:strVal val="1+#ppt_w/2"/>
                                          </p:val>
                                        </p:tav>
                                        <p:tav tm="100000">
                                          <p:val>
                                            <p:strVal val="#ppt_x"/>
                                          </p:val>
                                        </p:tav>
                                      </p:tavLst>
                                    </p:anim>
                                    <p:anim calcmode="lin" valueType="num">
                                      <p:cBhvr additive="base">
                                        <p:cTn id="68" dur="300" fill="hold"/>
                                        <p:tgtEl>
                                          <p:spTgt spid="35"/>
                                        </p:tgtEl>
                                        <p:attrNameLst>
                                          <p:attrName>ppt_y</p:attrName>
                                        </p:attrNameLst>
                                      </p:cBhvr>
                                      <p:tavLst>
                                        <p:tav tm="0">
                                          <p:val>
                                            <p:strVal val="#ppt_y"/>
                                          </p:val>
                                        </p:tav>
                                        <p:tav tm="100000">
                                          <p:val>
                                            <p:strVal val="#ppt_y"/>
                                          </p:val>
                                        </p:tav>
                                      </p:tavLst>
                                    </p:anim>
                                  </p:childTnLst>
                                </p:cTn>
                              </p:par>
                            </p:childTnLst>
                          </p:cTn>
                        </p:par>
                        <p:par>
                          <p:cTn id="69" fill="hold">
                            <p:stCondLst>
                              <p:cond delay="5500"/>
                            </p:stCondLst>
                            <p:childTnLst>
                              <p:par>
                                <p:cTn id="70" presetID="2" presetClass="entr" presetSubtype="2"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300" fill="hold"/>
                                        <p:tgtEl>
                                          <p:spTgt spid="36"/>
                                        </p:tgtEl>
                                        <p:attrNameLst>
                                          <p:attrName>ppt_x</p:attrName>
                                        </p:attrNameLst>
                                      </p:cBhvr>
                                      <p:tavLst>
                                        <p:tav tm="0">
                                          <p:val>
                                            <p:strVal val="1+#ppt_w/2"/>
                                          </p:val>
                                        </p:tav>
                                        <p:tav tm="100000">
                                          <p:val>
                                            <p:strVal val="#ppt_x"/>
                                          </p:val>
                                        </p:tav>
                                      </p:tavLst>
                                    </p:anim>
                                    <p:anim calcmode="lin" valueType="num">
                                      <p:cBhvr additive="base">
                                        <p:cTn id="73" dur="300" fill="hold"/>
                                        <p:tgtEl>
                                          <p:spTgt spid="36"/>
                                        </p:tgtEl>
                                        <p:attrNameLst>
                                          <p:attrName>ppt_y</p:attrName>
                                        </p:attrNameLst>
                                      </p:cBhvr>
                                      <p:tavLst>
                                        <p:tav tm="0">
                                          <p:val>
                                            <p:strVal val="#ppt_y"/>
                                          </p:val>
                                        </p:tav>
                                        <p:tav tm="100000">
                                          <p:val>
                                            <p:strVal val="#ppt_y"/>
                                          </p:val>
                                        </p:tav>
                                      </p:tavLst>
                                    </p:anim>
                                  </p:childTnLst>
                                </p:cTn>
                              </p:par>
                            </p:childTnLst>
                          </p:cTn>
                        </p:par>
                        <p:par>
                          <p:cTn id="74" fill="hold">
                            <p:stCondLst>
                              <p:cond delay="6000"/>
                            </p:stCondLst>
                            <p:childTnLst>
                              <p:par>
                                <p:cTn id="75" presetID="2" presetClass="entr" presetSubtype="8" fill="hold" grpId="0" nodeType="after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300" fill="hold"/>
                                        <p:tgtEl>
                                          <p:spTgt spid="42"/>
                                        </p:tgtEl>
                                        <p:attrNameLst>
                                          <p:attrName>ppt_x</p:attrName>
                                        </p:attrNameLst>
                                      </p:cBhvr>
                                      <p:tavLst>
                                        <p:tav tm="0">
                                          <p:val>
                                            <p:strVal val="0-#ppt_w/2"/>
                                          </p:val>
                                        </p:tav>
                                        <p:tav tm="100000">
                                          <p:val>
                                            <p:strVal val="#ppt_x"/>
                                          </p:val>
                                        </p:tav>
                                      </p:tavLst>
                                    </p:anim>
                                    <p:anim calcmode="lin" valueType="num">
                                      <p:cBhvr additive="base">
                                        <p:cTn id="78" dur="300" fill="hold"/>
                                        <p:tgtEl>
                                          <p:spTgt spid="42"/>
                                        </p:tgtEl>
                                        <p:attrNameLst>
                                          <p:attrName>ppt_y</p:attrName>
                                        </p:attrNameLst>
                                      </p:cBhvr>
                                      <p:tavLst>
                                        <p:tav tm="0">
                                          <p:val>
                                            <p:strVal val="#ppt_y"/>
                                          </p:val>
                                        </p:tav>
                                        <p:tav tm="100000">
                                          <p:val>
                                            <p:strVal val="#ppt_y"/>
                                          </p:val>
                                        </p:tav>
                                      </p:tavLst>
                                    </p:anim>
                                  </p:childTnLst>
                                </p:cTn>
                              </p:par>
                            </p:childTnLst>
                          </p:cTn>
                        </p:par>
                        <p:par>
                          <p:cTn id="79" fill="hold">
                            <p:stCondLst>
                              <p:cond delay="6500"/>
                            </p:stCondLst>
                            <p:childTnLst>
                              <p:par>
                                <p:cTn id="80" presetID="2" presetClass="entr" presetSubtype="8"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additive="base">
                                        <p:cTn id="82" dur="300" fill="hold"/>
                                        <p:tgtEl>
                                          <p:spTgt spid="41"/>
                                        </p:tgtEl>
                                        <p:attrNameLst>
                                          <p:attrName>ppt_x</p:attrName>
                                        </p:attrNameLst>
                                      </p:cBhvr>
                                      <p:tavLst>
                                        <p:tav tm="0">
                                          <p:val>
                                            <p:strVal val="0-#ppt_w/2"/>
                                          </p:val>
                                        </p:tav>
                                        <p:tav tm="100000">
                                          <p:val>
                                            <p:strVal val="#ppt_x"/>
                                          </p:val>
                                        </p:tav>
                                      </p:tavLst>
                                    </p:anim>
                                    <p:anim calcmode="lin" valueType="num">
                                      <p:cBhvr additive="base">
                                        <p:cTn id="83" dur="300" fill="hold"/>
                                        <p:tgtEl>
                                          <p:spTgt spid="41"/>
                                        </p:tgtEl>
                                        <p:attrNameLst>
                                          <p:attrName>ppt_y</p:attrName>
                                        </p:attrNameLst>
                                      </p:cBhvr>
                                      <p:tavLst>
                                        <p:tav tm="0">
                                          <p:val>
                                            <p:strVal val="#ppt_y"/>
                                          </p:val>
                                        </p:tav>
                                        <p:tav tm="100000">
                                          <p:val>
                                            <p:strVal val="#ppt_y"/>
                                          </p:val>
                                        </p:tav>
                                      </p:tavLst>
                                    </p:anim>
                                  </p:childTnLst>
                                </p:cTn>
                              </p:par>
                            </p:childTnLst>
                          </p:cTn>
                        </p:par>
                        <p:par>
                          <p:cTn id="84" fill="hold">
                            <p:stCondLst>
                              <p:cond delay="7000"/>
                            </p:stCondLst>
                            <p:childTnLst>
                              <p:par>
                                <p:cTn id="85" presetID="2" presetClass="entr" presetSubtype="8" fill="hold" grpId="0" nodeType="after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additive="base">
                                        <p:cTn id="87" dur="300" fill="hold"/>
                                        <p:tgtEl>
                                          <p:spTgt spid="43"/>
                                        </p:tgtEl>
                                        <p:attrNameLst>
                                          <p:attrName>ppt_x</p:attrName>
                                        </p:attrNameLst>
                                      </p:cBhvr>
                                      <p:tavLst>
                                        <p:tav tm="0">
                                          <p:val>
                                            <p:strVal val="0-#ppt_w/2"/>
                                          </p:val>
                                        </p:tav>
                                        <p:tav tm="100000">
                                          <p:val>
                                            <p:strVal val="#ppt_x"/>
                                          </p:val>
                                        </p:tav>
                                      </p:tavLst>
                                    </p:anim>
                                    <p:anim calcmode="lin" valueType="num">
                                      <p:cBhvr additive="base">
                                        <p:cTn id="88"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p:bldP spid="36" grpId="0"/>
      <p:bldP spid="37" grpId="0"/>
      <p:bldP spid="41" grpId="0"/>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p:nvPr/>
        </p:nvSpPr>
        <p:spPr bwMode="auto">
          <a:xfrm>
            <a:off x="6329204" y="5402855"/>
            <a:ext cx="561414" cy="316736"/>
          </a:xfrm>
          <a:custGeom>
            <a:avLst/>
            <a:gdLst>
              <a:gd name="T0" fmla="*/ 226 w 390"/>
              <a:gd name="T1" fmla="*/ 216 h 220"/>
              <a:gd name="T2" fmla="*/ 226 w 390"/>
              <a:gd name="T3" fmla="*/ 216 h 220"/>
              <a:gd name="T4" fmla="*/ 200 w 390"/>
              <a:gd name="T5" fmla="*/ 220 h 220"/>
              <a:gd name="T6" fmla="*/ 174 w 390"/>
              <a:gd name="T7" fmla="*/ 220 h 220"/>
              <a:gd name="T8" fmla="*/ 146 w 390"/>
              <a:gd name="T9" fmla="*/ 216 h 220"/>
              <a:gd name="T10" fmla="*/ 118 w 390"/>
              <a:gd name="T11" fmla="*/ 206 h 220"/>
              <a:gd name="T12" fmla="*/ 88 w 390"/>
              <a:gd name="T13" fmla="*/ 192 h 220"/>
              <a:gd name="T14" fmla="*/ 58 w 390"/>
              <a:gd name="T15" fmla="*/ 174 h 220"/>
              <a:gd name="T16" fmla="*/ 30 w 390"/>
              <a:gd name="T17" fmla="*/ 148 h 220"/>
              <a:gd name="T18" fmla="*/ 0 w 390"/>
              <a:gd name="T19" fmla="*/ 118 h 220"/>
              <a:gd name="T20" fmla="*/ 50 w 390"/>
              <a:gd name="T21" fmla="*/ 34 h 220"/>
              <a:gd name="T22" fmla="*/ 390 w 390"/>
              <a:gd name="T23" fmla="*/ 0 h 220"/>
              <a:gd name="T24" fmla="*/ 390 w 390"/>
              <a:gd name="T25" fmla="*/ 0 h 220"/>
              <a:gd name="T26" fmla="*/ 374 w 390"/>
              <a:gd name="T27" fmla="*/ 30 h 220"/>
              <a:gd name="T28" fmla="*/ 356 w 390"/>
              <a:gd name="T29" fmla="*/ 64 h 220"/>
              <a:gd name="T30" fmla="*/ 332 w 390"/>
              <a:gd name="T31" fmla="*/ 102 h 220"/>
              <a:gd name="T32" fmla="*/ 306 w 390"/>
              <a:gd name="T33" fmla="*/ 140 h 220"/>
              <a:gd name="T34" fmla="*/ 278 w 390"/>
              <a:gd name="T35" fmla="*/ 176 h 220"/>
              <a:gd name="T36" fmla="*/ 266 w 390"/>
              <a:gd name="T37" fmla="*/ 190 h 220"/>
              <a:gd name="T38" fmla="*/ 252 w 390"/>
              <a:gd name="T39" fmla="*/ 202 h 220"/>
              <a:gd name="T40" fmla="*/ 238 w 390"/>
              <a:gd name="T41" fmla="*/ 212 h 220"/>
              <a:gd name="T42" fmla="*/ 226 w 390"/>
              <a:gd name="T43" fmla="*/ 216 h 220"/>
              <a:gd name="T44" fmla="*/ 226 w 390"/>
              <a:gd name="T45" fmla="*/ 21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0" h="220">
                <a:moveTo>
                  <a:pt x="226" y="216"/>
                </a:moveTo>
                <a:lnTo>
                  <a:pt x="226" y="216"/>
                </a:lnTo>
                <a:lnTo>
                  <a:pt x="200" y="220"/>
                </a:lnTo>
                <a:lnTo>
                  <a:pt x="174" y="220"/>
                </a:lnTo>
                <a:lnTo>
                  <a:pt x="146" y="216"/>
                </a:lnTo>
                <a:lnTo>
                  <a:pt x="118" y="206"/>
                </a:lnTo>
                <a:lnTo>
                  <a:pt x="88" y="192"/>
                </a:lnTo>
                <a:lnTo>
                  <a:pt x="58" y="174"/>
                </a:lnTo>
                <a:lnTo>
                  <a:pt x="30" y="148"/>
                </a:lnTo>
                <a:lnTo>
                  <a:pt x="0" y="118"/>
                </a:lnTo>
                <a:lnTo>
                  <a:pt x="50" y="34"/>
                </a:lnTo>
                <a:lnTo>
                  <a:pt x="390" y="0"/>
                </a:lnTo>
                <a:lnTo>
                  <a:pt x="390" y="0"/>
                </a:lnTo>
                <a:lnTo>
                  <a:pt x="374" y="30"/>
                </a:lnTo>
                <a:lnTo>
                  <a:pt x="356" y="64"/>
                </a:lnTo>
                <a:lnTo>
                  <a:pt x="332" y="102"/>
                </a:lnTo>
                <a:lnTo>
                  <a:pt x="306" y="140"/>
                </a:lnTo>
                <a:lnTo>
                  <a:pt x="278" y="176"/>
                </a:lnTo>
                <a:lnTo>
                  <a:pt x="266" y="190"/>
                </a:lnTo>
                <a:lnTo>
                  <a:pt x="252" y="202"/>
                </a:lnTo>
                <a:lnTo>
                  <a:pt x="238" y="212"/>
                </a:lnTo>
                <a:lnTo>
                  <a:pt x="226" y="216"/>
                </a:lnTo>
                <a:lnTo>
                  <a:pt x="226" y="216"/>
                </a:lnTo>
                <a:close/>
              </a:path>
            </a:pathLst>
          </a:custGeom>
          <a:solidFill>
            <a:schemeClr val="accent4">
              <a:lumMod val="75000"/>
            </a:schemeClr>
          </a:solidFill>
          <a:ln>
            <a:noFill/>
          </a:ln>
        </p:spPr>
        <p:txBody>
          <a:bodyPr vert="horz" wrap="square" lIns="121908" tIns="60954" rIns="121908" bIns="60954" numCol="1" anchor="t" anchorCtr="0" compatLnSpc="1"/>
          <a:lstStyle/>
          <a:p>
            <a:endParaRPr lang="zh-CN" altLang="en-US"/>
          </a:p>
        </p:txBody>
      </p:sp>
      <p:sp>
        <p:nvSpPr>
          <p:cNvPr id="27" name="Freeform 6"/>
          <p:cNvSpPr/>
          <p:nvPr/>
        </p:nvSpPr>
        <p:spPr bwMode="auto">
          <a:xfrm>
            <a:off x="7408844" y="3479406"/>
            <a:ext cx="368517" cy="529812"/>
          </a:xfrm>
          <a:custGeom>
            <a:avLst/>
            <a:gdLst>
              <a:gd name="T0" fmla="*/ 0 w 256"/>
              <a:gd name="T1" fmla="*/ 128 h 368"/>
              <a:gd name="T2" fmla="*/ 0 w 256"/>
              <a:gd name="T3" fmla="*/ 128 h 368"/>
              <a:gd name="T4" fmla="*/ 4 w 256"/>
              <a:gd name="T5" fmla="*/ 110 h 368"/>
              <a:gd name="T6" fmla="*/ 8 w 256"/>
              <a:gd name="T7" fmla="*/ 96 h 368"/>
              <a:gd name="T8" fmla="*/ 16 w 256"/>
              <a:gd name="T9" fmla="*/ 82 h 368"/>
              <a:gd name="T10" fmla="*/ 24 w 256"/>
              <a:gd name="T11" fmla="*/ 70 h 368"/>
              <a:gd name="T12" fmla="*/ 34 w 256"/>
              <a:gd name="T13" fmla="*/ 58 h 368"/>
              <a:gd name="T14" fmla="*/ 46 w 256"/>
              <a:gd name="T15" fmla="*/ 48 h 368"/>
              <a:gd name="T16" fmla="*/ 58 w 256"/>
              <a:gd name="T17" fmla="*/ 38 h 368"/>
              <a:gd name="T18" fmla="*/ 72 w 256"/>
              <a:gd name="T19" fmla="*/ 30 h 368"/>
              <a:gd name="T20" fmla="*/ 98 w 256"/>
              <a:gd name="T21" fmla="*/ 18 h 368"/>
              <a:gd name="T22" fmla="*/ 122 w 256"/>
              <a:gd name="T23" fmla="*/ 8 h 368"/>
              <a:gd name="T24" fmla="*/ 142 w 256"/>
              <a:gd name="T25" fmla="*/ 4 h 368"/>
              <a:gd name="T26" fmla="*/ 154 w 256"/>
              <a:gd name="T27" fmla="*/ 0 h 368"/>
              <a:gd name="T28" fmla="*/ 154 w 256"/>
              <a:gd name="T29" fmla="*/ 0 h 368"/>
              <a:gd name="T30" fmla="*/ 164 w 256"/>
              <a:gd name="T31" fmla="*/ 2 h 368"/>
              <a:gd name="T32" fmla="*/ 178 w 256"/>
              <a:gd name="T33" fmla="*/ 6 h 368"/>
              <a:gd name="T34" fmla="*/ 212 w 256"/>
              <a:gd name="T35" fmla="*/ 18 h 368"/>
              <a:gd name="T36" fmla="*/ 256 w 256"/>
              <a:gd name="T37" fmla="*/ 36 h 368"/>
              <a:gd name="T38" fmla="*/ 208 w 256"/>
              <a:gd name="T39" fmla="*/ 366 h 368"/>
              <a:gd name="T40" fmla="*/ 40 w 256"/>
              <a:gd name="T41" fmla="*/ 368 h 368"/>
              <a:gd name="T42" fmla="*/ 40 w 256"/>
              <a:gd name="T43" fmla="*/ 368 h 368"/>
              <a:gd name="T44" fmla="*/ 34 w 256"/>
              <a:gd name="T45" fmla="*/ 342 h 368"/>
              <a:gd name="T46" fmla="*/ 18 w 256"/>
              <a:gd name="T47" fmla="*/ 280 h 368"/>
              <a:gd name="T48" fmla="*/ 12 w 256"/>
              <a:gd name="T49" fmla="*/ 242 h 368"/>
              <a:gd name="T50" fmla="*/ 6 w 256"/>
              <a:gd name="T51" fmla="*/ 202 h 368"/>
              <a:gd name="T52" fmla="*/ 2 w 256"/>
              <a:gd name="T53" fmla="*/ 162 h 368"/>
              <a:gd name="T54" fmla="*/ 0 w 256"/>
              <a:gd name="T55" fmla="*/ 128 h 368"/>
              <a:gd name="T56" fmla="*/ 0 w 256"/>
              <a:gd name="T57" fmla="*/ 12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368">
                <a:moveTo>
                  <a:pt x="0" y="128"/>
                </a:moveTo>
                <a:lnTo>
                  <a:pt x="0" y="128"/>
                </a:lnTo>
                <a:lnTo>
                  <a:pt x="4" y="110"/>
                </a:lnTo>
                <a:lnTo>
                  <a:pt x="8" y="96"/>
                </a:lnTo>
                <a:lnTo>
                  <a:pt x="16" y="82"/>
                </a:lnTo>
                <a:lnTo>
                  <a:pt x="24" y="70"/>
                </a:lnTo>
                <a:lnTo>
                  <a:pt x="34" y="58"/>
                </a:lnTo>
                <a:lnTo>
                  <a:pt x="46" y="48"/>
                </a:lnTo>
                <a:lnTo>
                  <a:pt x="58" y="38"/>
                </a:lnTo>
                <a:lnTo>
                  <a:pt x="72" y="30"/>
                </a:lnTo>
                <a:lnTo>
                  <a:pt x="98" y="18"/>
                </a:lnTo>
                <a:lnTo>
                  <a:pt x="122" y="8"/>
                </a:lnTo>
                <a:lnTo>
                  <a:pt x="142" y="4"/>
                </a:lnTo>
                <a:lnTo>
                  <a:pt x="154" y="0"/>
                </a:lnTo>
                <a:lnTo>
                  <a:pt x="154" y="0"/>
                </a:lnTo>
                <a:lnTo>
                  <a:pt x="164" y="2"/>
                </a:lnTo>
                <a:lnTo>
                  <a:pt x="178" y="6"/>
                </a:lnTo>
                <a:lnTo>
                  <a:pt x="212" y="18"/>
                </a:lnTo>
                <a:lnTo>
                  <a:pt x="256" y="36"/>
                </a:lnTo>
                <a:lnTo>
                  <a:pt x="208" y="366"/>
                </a:lnTo>
                <a:lnTo>
                  <a:pt x="40" y="368"/>
                </a:lnTo>
                <a:lnTo>
                  <a:pt x="40" y="368"/>
                </a:lnTo>
                <a:lnTo>
                  <a:pt x="34" y="342"/>
                </a:lnTo>
                <a:lnTo>
                  <a:pt x="18" y="280"/>
                </a:lnTo>
                <a:lnTo>
                  <a:pt x="12" y="242"/>
                </a:lnTo>
                <a:lnTo>
                  <a:pt x="6" y="202"/>
                </a:lnTo>
                <a:lnTo>
                  <a:pt x="2" y="162"/>
                </a:lnTo>
                <a:lnTo>
                  <a:pt x="0" y="128"/>
                </a:lnTo>
                <a:lnTo>
                  <a:pt x="0" y="128"/>
                </a:lnTo>
                <a:close/>
              </a:path>
            </a:pathLst>
          </a:custGeom>
          <a:solidFill>
            <a:schemeClr val="accent4">
              <a:lumMod val="75000"/>
            </a:schemeClr>
          </a:solidFill>
          <a:ln>
            <a:noFill/>
          </a:ln>
        </p:spPr>
        <p:txBody>
          <a:bodyPr vert="horz" wrap="square" lIns="121908" tIns="60954" rIns="121908" bIns="60954" numCol="1" anchor="t" anchorCtr="0" compatLnSpc="1"/>
          <a:lstStyle/>
          <a:p>
            <a:endParaRPr lang="zh-CN" altLang="en-US"/>
          </a:p>
        </p:txBody>
      </p:sp>
      <p:sp>
        <p:nvSpPr>
          <p:cNvPr id="28" name="Freeform 7"/>
          <p:cNvSpPr/>
          <p:nvPr/>
        </p:nvSpPr>
        <p:spPr bwMode="auto">
          <a:xfrm>
            <a:off x="5301386" y="1311208"/>
            <a:ext cx="561414" cy="319615"/>
          </a:xfrm>
          <a:custGeom>
            <a:avLst/>
            <a:gdLst>
              <a:gd name="T0" fmla="*/ 164 w 390"/>
              <a:gd name="T1" fmla="*/ 4 h 222"/>
              <a:gd name="T2" fmla="*/ 164 w 390"/>
              <a:gd name="T3" fmla="*/ 4 h 222"/>
              <a:gd name="T4" fmla="*/ 190 w 390"/>
              <a:gd name="T5" fmla="*/ 0 h 222"/>
              <a:gd name="T6" fmla="*/ 216 w 390"/>
              <a:gd name="T7" fmla="*/ 0 h 222"/>
              <a:gd name="T8" fmla="*/ 244 w 390"/>
              <a:gd name="T9" fmla="*/ 6 h 222"/>
              <a:gd name="T10" fmla="*/ 272 w 390"/>
              <a:gd name="T11" fmla="*/ 14 h 222"/>
              <a:gd name="T12" fmla="*/ 302 w 390"/>
              <a:gd name="T13" fmla="*/ 28 h 222"/>
              <a:gd name="T14" fmla="*/ 332 w 390"/>
              <a:gd name="T15" fmla="*/ 48 h 222"/>
              <a:gd name="T16" fmla="*/ 360 w 390"/>
              <a:gd name="T17" fmla="*/ 72 h 222"/>
              <a:gd name="T18" fmla="*/ 390 w 390"/>
              <a:gd name="T19" fmla="*/ 104 h 222"/>
              <a:gd name="T20" fmla="*/ 340 w 390"/>
              <a:gd name="T21" fmla="*/ 186 h 222"/>
              <a:gd name="T22" fmla="*/ 0 w 390"/>
              <a:gd name="T23" fmla="*/ 222 h 222"/>
              <a:gd name="T24" fmla="*/ 0 w 390"/>
              <a:gd name="T25" fmla="*/ 222 h 222"/>
              <a:gd name="T26" fmla="*/ 16 w 390"/>
              <a:gd name="T27" fmla="*/ 190 h 222"/>
              <a:gd name="T28" fmla="*/ 34 w 390"/>
              <a:gd name="T29" fmla="*/ 158 h 222"/>
              <a:gd name="T30" fmla="*/ 58 w 390"/>
              <a:gd name="T31" fmla="*/ 120 h 222"/>
              <a:gd name="T32" fmla="*/ 84 w 390"/>
              <a:gd name="T33" fmla="*/ 80 h 222"/>
              <a:gd name="T34" fmla="*/ 112 w 390"/>
              <a:gd name="T35" fmla="*/ 46 h 222"/>
              <a:gd name="T36" fmla="*/ 124 w 390"/>
              <a:gd name="T37" fmla="*/ 30 h 222"/>
              <a:gd name="T38" fmla="*/ 138 w 390"/>
              <a:gd name="T39" fmla="*/ 18 h 222"/>
              <a:gd name="T40" fmla="*/ 152 w 390"/>
              <a:gd name="T41" fmla="*/ 10 h 222"/>
              <a:gd name="T42" fmla="*/ 164 w 390"/>
              <a:gd name="T43" fmla="*/ 4 h 222"/>
              <a:gd name="T44" fmla="*/ 164 w 390"/>
              <a:gd name="T45" fmla="*/ 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0" h="222">
                <a:moveTo>
                  <a:pt x="164" y="4"/>
                </a:moveTo>
                <a:lnTo>
                  <a:pt x="164" y="4"/>
                </a:lnTo>
                <a:lnTo>
                  <a:pt x="190" y="0"/>
                </a:lnTo>
                <a:lnTo>
                  <a:pt x="216" y="0"/>
                </a:lnTo>
                <a:lnTo>
                  <a:pt x="244" y="6"/>
                </a:lnTo>
                <a:lnTo>
                  <a:pt x="272" y="14"/>
                </a:lnTo>
                <a:lnTo>
                  <a:pt x="302" y="28"/>
                </a:lnTo>
                <a:lnTo>
                  <a:pt x="332" y="48"/>
                </a:lnTo>
                <a:lnTo>
                  <a:pt x="360" y="72"/>
                </a:lnTo>
                <a:lnTo>
                  <a:pt x="390" y="104"/>
                </a:lnTo>
                <a:lnTo>
                  <a:pt x="340" y="186"/>
                </a:lnTo>
                <a:lnTo>
                  <a:pt x="0" y="222"/>
                </a:lnTo>
                <a:lnTo>
                  <a:pt x="0" y="222"/>
                </a:lnTo>
                <a:lnTo>
                  <a:pt x="16" y="190"/>
                </a:lnTo>
                <a:lnTo>
                  <a:pt x="34" y="158"/>
                </a:lnTo>
                <a:lnTo>
                  <a:pt x="58" y="120"/>
                </a:lnTo>
                <a:lnTo>
                  <a:pt x="84" y="80"/>
                </a:lnTo>
                <a:lnTo>
                  <a:pt x="112" y="46"/>
                </a:lnTo>
                <a:lnTo>
                  <a:pt x="124" y="30"/>
                </a:lnTo>
                <a:lnTo>
                  <a:pt x="138" y="18"/>
                </a:lnTo>
                <a:lnTo>
                  <a:pt x="152" y="10"/>
                </a:lnTo>
                <a:lnTo>
                  <a:pt x="164" y="4"/>
                </a:lnTo>
                <a:lnTo>
                  <a:pt x="164" y="4"/>
                </a:lnTo>
                <a:close/>
              </a:path>
            </a:pathLst>
          </a:custGeom>
          <a:solidFill>
            <a:schemeClr val="accent2">
              <a:lumMod val="75000"/>
            </a:schemeClr>
          </a:solidFill>
          <a:ln>
            <a:noFill/>
          </a:ln>
        </p:spPr>
        <p:txBody>
          <a:bodyPr vert="horz" wrap="square" lIns="121908" tIns="60954" rIns="121908" bIns="60954" numCol="1" anchor="t" anchorCtr="0" compatLnSpc="1"/>
          <a:lstStyle/>
          <a:p>
            <a:endParaRPr lang="zh-CN" altLang="en-US"/>
          </a:p>
        </p:txBody>
      </p:sp>
      <p:sp>
        <p:nvSpPr>
          <p:cNvPr id="29" name="Freeform 8"/>
          <p:cNvSpPr/>
          <p:nvPr/>
        </p:nvSpPr>
        <p:spPr bwMode="auto">
          <a:xfrm>
            <a:off x="4414642" y="3024460"/>
            <a:ext cx="368517" cy="526933"/>
          </a:xfrm>
          <a:custGeom>
            <a:avLst/>
            <a:gdLst>
              <a:gd name="T0" fmla="*/ 256 w 256"/>
              <a:gd name="T1" fmla="*/ 240 h 366"/>
              <a:gd name="T2" fmla="*/ 256 w 256"/>
              <a:gd name="T3" fmla="*/ 240 h 366"/>
              <a:gd name="T4" fmla="*/ 252 w 256"/>
              <a:gd name="T5" fmla="*/ 256 h 366"/>
              <a:gd name="T6" fmla="*/ 248 w 256"/>
              <a:gd name="T7" fmla="*/ 272 h 366"/>
              <a:gd name="T8" fmla="*/ 240 w 256"/>
              <a:gd name="T9" fmla="*/ 286 h 366"/>
              <a:gd name="T10" fmla="*/ 232 w 256"/>
              <a:gd name="T11" fmla="*/ 298 h 366"/>
              <a:gd name="T12" fmla="*/ 222 w 256"/>
              <a:gd name="T13" fmla="*/ 310 h 366"/>
              <a:gd name="T14" fmla="*/ 210 w 256"/>
              <a:gd name="T15" fmla="*/ 320 h 366"/>
              <a:gd name="T16" fmla="*/ 198 w 256"/>
              <a:gd name="T17" fmla="*/ 328 h 366"/>
              <a:gd name="T18" fmla="*/ 184 w 256"/>
              <a:gd name="T19" fmla="*/ 336 h 366"/>
              <a:gd name="T20" fmla="*/ 158 w 256"/>
              <a:gd name="T21" fmla="*/ 350 h 366"/>
              <a:gd name="T22" fmla="*/ 134 w 256"/>
              <a:gd name="T23" fmla="*/ 358 h 366"/>
              <a:gd name="T24" fmla="*/ 114 w 256"/>
              <a:gd name="T25" fmla="*/ 364 h 366"/>
              <a:gd name="T26" fmla="*/ 102 w 256"/>
              <a:gd name="T27" fmla="*/ 366 h 366"/>
              <a:gd name="T28" fmla="*/ 102 w 256"/>
              <a:gd name="T29" fmla="*/ 366 h 366"/>
              <a:gd name="T30" fmla="*/ 92 w 256"/>
              <a:gd name="T31" fmla="*/ 366 h 366"/>
              <a:gd name="T32" fmla="*/ 78 w 256"/>
              <a:gd name="T33" fmla="*/ 362 h 366"/>
              <a:gd name="T34" fmla="*/ 44 w 256"/>
              <a:gd name="T35" fmla="*/ 350 h 366"/>
              <a:gd name="T36" fmla="*/ 0 w 256"/>
              <a:gd name="T37" fmla="*/ 330 h 366"/>
              <a:gd name="T38" fmla="*/ 48 w 256"/>
              <a:gd name="T39" fmla="*/ 0 h 366"/>
              <a:gd name="T40" fmla="*/ 216 w 256"/>
              <a:gd name="T41" fmla="*/ 0 h 366"/>
              <a:gd name="T42" fmla="*/ 216 w 256"/>
              <a:gd name="T43" fmla="*/ 0 h 366"/>
              <a:gd name="T44" fmla="*/ 222 w 256"/>
              <a:gd name="T45" fmla="*/ 24 h 366"/>
              <a:gd name="T46" fmla="*/ 238 w 256"/>
              <a:gd name="T47" fmla="*/ 88 h 366"/>
              <a:gd name="T48" fmla="*/ 244 w 256"/>
              <a:gd name="T49" fmla="*/ 126 h 366"/>
              <a:gd name="T50" fmla="*/ 250 w 256"/>
              <a:gd name="T51" fmla="*/ 166 h 366"/>
              <a:gd name="T52" fmla="*/ 254 w 256"/>
              <a:gd name="T53" fmla="*/ 204 h 366"/>
              <a:gd name="T54" fmla="*/ 256 w 256"/>
              <a:gd name="T55" fmla="*/ 240 h 366"/>
              <a:gd name="T56" fmla="*/ 256 w 256"/>
              <a:gd name="T57" fmla="*/ 24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366">
                <a:moveTo>
                  <a:pt x="256" y="240"/>
                </a:moveTo>
                <a:lnTo>
                  <a:pt x="256" y="240"/>
                </a:lnTo>
                <a:lnTo>
                  <a:pt x="252" y="256"/>
                </a:lnTo>
                <a:lnTo>
                  <a:pt x="248" y="272"/>
                </a:lnTo>
                <a:lnTo>
                  <a:pt x="240" y="286"/>
                </a:lnTo>
                <a:lnTo>
                  <a:pt x="232" y="298"/>
                </a:lnTo>
                <a:lnTo>
                  <a:pt x="222" y="310"/>
                </a:lnTo>
                <a:lnTo>
                  <a:pt x="210" y="320"/>
                </a:lnTo>
                <a:lnTo>
                  <a:pt x="198" y="328"/>
                </a:lnTo>
                <a:lnTo>
                  <a:pt x="184" y="336"/>
                </a:lnTo>
                <a:lnTo>
                  <a:pt x="158" y="350"/>
                </a:lnTo>
                <a:lnTo>
                  <a:pt x="134" y="358"/>
                </a:lnTo>
                <a:lnTo>
                  <a:pt x="114" y="364"/>
                </a:lnTo>
                <a:lnTo>
                  <a:pt x="102" y="366"/>
                </a:lnTo>
                <a:lnTo>
                  <a:pt x="102" y="366"/>
                </a:lnTo>
                <a:lnTo>
                  <a:pt x="92" y="366"/>
                </a:lnTo>
                <a:lnTo>
                  <a:pt x="78" y="362"/>
                </a:lnTo>
                <a:lnTo>
                  <a:pt x="44" y="350"/>
                </a:lnTo>
                <a:lnTo>
                  <a:pt x="0" y="330"/>
                </a:lnTo>
                <a:lnTo>
                  <a:pt x="48" y="0"/>
                </a:lnTo>
                <a:lnTo>
                  <a:pt x="216" y="0"/>
                </a:lnTo>
                <a:lnTo>
                  <a:pt x="216" y="0"/>
                </a:lnTo>
                <a:lnTo>
                  <a:pt x="222" y="24"/>
                </a:lnTo>
                <a:lnTo>
                  <a:pt x="238" y="88"/>
                </a:lnTo>
                <a:lnTo>
                  <a:pt x="244" y="126"/>
                </a:lnTo>
                <a:lnTo>
                  <a:pt x="250" y="166"/>
                </a:lnTo>
                <a:lnTo>
                  <a:pt x="254" y="204"/>
                </a:lnTo>
                <a:lnTo>
                  <a:pt x="256" y="240"/>
                </a:lnTo>
                <a:lnTo>
                  <a:pt x="256" y="240"/>
                </a:lnTo>
                <a:close/>
              </a:path>
            </a:pathLst>
          </a:custGeom>
          <a:solidFill>
            <a:schemeClr val="accent2">
              <a:lumMod val="75000"/>
            </a:schemeClr>
          </a:solidFill>
          <a:ln>
            <a:noFill/>
          </a:ln>
        </p:spPr>
        <p:txBody>
          <a:bodyPr vert="horz" wrap="square" lIns="121908" tIns="60954" rIns="121908" bIns="60954" numCol="1" anchor="t" anchorCtr="0" compatLnSpc="1"/>
          <a:lstStyle/>
          <a:p>
            <a:endParaRPr lang="zh-CN" altLang="en-US"/>
          </a:p>
        </p:txBody>
      </p:sp>
      <p:sp>
        <p:nvSpPr>
          <p:cNvPr id="30" name="Freeform 9"/>
          <p:cNvSpPr/>
          <p:nvPr/>
        </p:nvSpPr>
        <p:spPr bwMode="auto">
          <a:xfrm>
            <a:off x="7981773" y="2722121"/>
            <a:ext cx="316695" cy="561485"/>
          </a:xfrm>
          <a:custGeom>
            <a:avLst/>
            <a:gdLst>
              <a:gd name="T0" fmla="*/ 216 w 220"/>
              <a:gd name="T1" fmla="*/ 164 h 390"/>
              <a:gd name="T2" fmla="*/ 216 w 220"/>
              <a:gd name="T3" fmla="*/ 164 h 390"/>
              <a:gd name="T4" fmla="*/ 220 w 220"/>
              <a:gd name="T5" fmla="*/ 190 h 390"/>
              <a:gd name="T6" fmla="*/ 220 w 220"/>
              <a:gd name="T7" fmla="*/ 216 h 390"/>
              <a:gd name="T8" fmla="*/ 216 w 220"/>
              <a:gd name="T9" fmla="*/ 244 h 390"/>
              <a:gd name="T10" fmla="*/ 208 w 220"/>
              <a:gd name="T11" fmla="*/ 272 h 390"/>
              <a:gd name="T12" fmla="*/ 194 w 220"/>
              <a:gd name="T13" fmla="*/ 302 h 390"/>
              <a:gd name="T14" fmla="*/ 174 w 220"/>
              <a:gd name="T15" fmla="*/ 330 h 390"/>
              <a:gd name="T16" fmla="*/ 148 w 220"/>
              <a:gd name="T17" fmla="*/ 360 h 390"/>
              <a:gd name="T18" fmla="*/ 118 w 220"/>
              <a:gd name="T19" fmla="*/ 390 h 390"/>
              <a:gd name="T20" fmla="*/ 34 w 220"/>
              <a:gd name="T21" fmla="*/ 340 h 390"/>
              <a:gd name="T22" fmla="*/ 0 w 220"/>
              <a:gd name="T23" fmla="*/ 0 h 390"/>
              <a:gd name="T24" fmla="*/ 0 w 220"/>
              <a:gd name="T25" fmla="*/ 0 h 390"/>
              <a:gd name="T26" fmla="*/ 32 w 220"/>
              <a:gd name="T27" fmla="*/ 16 h 390"/>
              <a:gd name="T28" fmla="*/ 64 w 220"/>
              <a:gd name="T29" fmla="*/ 34 h 390"/>
              <a:gd name="T30" fmla="*/ 102 w 220"/>
              <a:gd name="T31" fmla="*/ 58 h 390"/>
              <a:gd name="T32" fmla="*/ 142 w 220"/>
              <a:gd name="T33" fmla="*/ 84 h 390"/>
              <a:gd name="T34" fmla="*/ 176 w 220"/>
              <a:gd name="T35" fmla="*/ 110 h 390"/>
              <a:gd name="T36" fmla="*/ 190 w 220"/>
              <a:gd name="T37" fmla="*/ 124 h 390"/>
              <a:gd name="T38" fmla="*/ 202 w 220"/>
              <a:gd name="T39" fmla="*/ 138 h 390"/>
              <a:gd name="T40" fmla="*/ 212 w 220"/>
              <a:gd name="T41" fmla="*/ 152 h 390"/>
              <a:gd name="T42" fmla="*/ 216 w 220"/>
              <a:gd name="T43" fmla="*/ 164 h 390"/>
              <a:gd name="T44" fmla="*/ 216 w 220"/>
              <a:gd name="T45" fmla="*/ 16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 h="390">
                <a:moveTo>
                  <a:pt x="216" y="164"/>
                </a:moveTo>
                <a:lnTo>
                  <a:pt x="216" y="164"/>
                </a:lnTo>
                <a:lnTo>
                  <a:pt x="220" y="190"/>
                </a:lnTo>
                <a:lnTo>
                  <a:pt x="220" y="216"/>
                </a:lnTo>
                <a:lnTo>
                  <a:pt x="216" y="244"/>
                </a:lnTo>
                <a:lnTo>
                  <a:pt x="208" y="272"/>
                </a:lnTo>
                <a:lnTo>
                  <a:pt x="194" y="302"/>
                </a:lnTo>
                <a:lnTo>
                  <a:pt x="174" y="330"/>
                </a:lnTo>
                <a:lnTo>
                  <a:pt x="148" y="360"/>
                </a:lnTo>
                <a:lnTo>
                  <a:pt x="118" y="390"/>
                </a:lnTo>
                <a:lnTo>
                  <a:pt x="34" y="340"/>
                </a:lnTo>
                <a:lnTo>
                  <a:pt x="0" y="0"/>
                </a:lnTo>
                <a:lnTo>
                  <a:pt x="0" y="0"/>
                </a:lnTo>
                <a:lnTo>
                  <a:pt x="32" y="16"/>
                </a:lnTo>
                <a:lnTo>
                  <a:pt x="64" y="34"/>
                </a:lnTo>
                <a:lnTo>
                  <a:pt x="102" y="58"/>
                </a:lnTo>
                <a:lnTo>
                  <a:pt x="142" y="84"/>
                </a:lnTo>
                <a:lnTo>
                  <a:pt x="176" y="110"/>
                </a:lnTo>
                <a:lnTo>
                  <a:pt x="190" y="124"/>
                </a:lnTo>
                <a:lnTo>
                  <a:pt x="202" y="138"/>
                </a:lnTo>
                <a:lnTo>
                  <a:pt x="212" y="152"/>
                </a:lnTo>
                <a:lnTo>
                  <a:pt x="216" y="164"/>
                </a:lnTo>
                <a:lnTo>
                  <a:pt x="216" y="164"/>
                </a:lnTo>
                <a:close/>
              </a:path>
            </a:pathLst>
          </a:custGeom>
          <a:solidFill>
            <a:schemeClr val="accent5">
              <a:lumMod val="75000"/>
            </a:schemeClr>
          </a:solidFill>
          <a:ln>
            <a:noFill/>
          </a:ln>
        </p:spPr>
        <p:txBody>
          <a:bodyPr vert="horz" wrap="square" lIns="121908" tIns="60954" rIns="121908" bIns="60954" numCol="1" anchor="t" anchorCtr="0" compatLnSpc="1"/>
          <a:lstStyle/>
          <a:p>
            <a:endParaRPr lang="zh-CN" altLang="en-US"/>
          </a:p>
        </p:txBody>
      </p:sp>
      <p:sp>
        <p:nvSpPr>
          <p:cNvPr id="31" name="Freeform 10"/>
          <p:cNvSpPr/>
          <p:nvPr/>
        </p:nvSpPr>
        <p:spPr bwMode="auto">
          <a:xfrm>
            <a:off x="6058575" y="1832383"/>
            <a:ext cx="529743" cy="368565"/>
          </a:xfrm>
          <a:custGeom>
            <a:avLst/>
            <a:gdLst>
              <a:gd name="T0" fmla="*/ 128 w 368"/>
              <a:gd name="T1" fmla="*/ 256 h 256"/>
              <a:gd name="T2" fmla="*/ 128 w 368"/>
              <a:gd name="T3" fmla="*/ 256 h 256"/>
              <a:gd name="T4" fmla="*/ 112 w 368"/>
              <a:gd name="T5" fmla="*/ 254 h 256"/>
              <a:gd name="T6" fmla="*/ 96 w 368"/>
              <a:gd name="T7" fmla="*/ 250 h 256"/>
              <a:gd name="T8" fmla="*/ 82 w 368"/>
              <a:gd name="T9" fmla="*/ 242 h 256"/>
              <a:gd name="T10" fmla="*/ 70 w 368"/>
              <a:gd name="T11" fmla="*/ 234 h 256"/>
              <a:gd name="T12" fmla="*/ 58 w 368"/>
              <a:gd name="T13" fmla="*/ 224 h 256"/>
              <a:gd name="T14" fmla="*/ 48 w 368"/>
              <a:gd name="T15" fmla="*/ 212 h 256"/>
              <a:gd name="T16" fmla="*/ 40 w 368"/>
              <a:gd name="T17" fmla="*/ 198 h 256"/>
              <a:gd name="T18" fmla="*/ 32 w 368"/>
              <a:gd name="T19" fmla="*/ 186 h 256"/>
              <a:gd name="T20" fmla="*/ 18 w 368"/>
              <a:gd name="T21" fmla="*/ 160 h 256"/>
              <a:gd name="T22" fmla="*/ 8 w 368"/>
              <a:gd name="T23" fmla="*/ 136 h 256"/>
              <a:gd name="T24" fmla="*/ 4 w 368"/>
              <a:gd name="T25" fmla="*/ 116 h 256"/>
              <a:gd name="T26" fmla="*/ 0 w 368"/>
              <a:gd name="T27" fmla="*/ 104 h 256"/>
              <a:gd name="T28" fmla="*/ 0 w 368"/>
              <a:gd name="T29" fmla="*/ 104 h 256"/>
              <a:gd name="T30" fmla="*/ 2 w 368"/>
              <a:gd name="T31" fmla="*/ 94 h 256"/>
              <a:gd name="T32" fmla="*/ 6 w 368"/>
              <a:gd name="T33" fmla="*/ 80 h 256"/>
              <a:gd name="T34" fmla="*/ 18 w 368"/>
              <a:gd name="T35" fmla="*/ 46 h 256"/>
              <a:gd name="T36" fmla="*/ 36 w 368"/>
              <a:gd name="T37" fmla="*/ 0 h 256"/>
              <a:gd name="T38" fmla="*/ 366 w 368"/>
              <a:gd name="T39" fmla="*/ 50 h 256"/>
              <a:gd name="T40" fmla="*/ 368 w 368"/>
              <a:gd name="T41" fmla="*/ 216 h 256"/>
              <a:gd name="T42" fmla="*/ 368 w 368"/>
              <a:gd name="T43" fmla="*/ 216 h 256"/>
              <a:gd name="T44" fmla="*/ 342 w 368"/>
              <a:gd name="T45" fmla="*/ 224 h 256"/>
              <a:gd name="T46" fmla="*/ 280 w 368"/>
              <a:gd name="T47" fmla="*/ 238 h 256"/>
              <a:gd name="T48" fmla="*/ 242 w 368"/>
              <a:gd name="T49" fmla="*/ 246 h 256"/>
              <a:gd name="T50" fmla="*/ 202 w 368"/>
              <a:gd name="T51" fmla="*/ 252 h 256"/>
              <a:gd name="T52" fmla="*/ 162 w 368"/>
              <a:gd name="T53" fmla="*/ 256 h 256"/>
              <a:gd name="T54" fmla="*/ 128 w 368"/>
              <a:gd name="T55" fmla="*/ 256 h 256"/>
              <a:gd name="T56" fmla="*/ 128 w 368"/>
              <a:gd name="T5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256">
                <a:moveTo>
                  <a:pt x="128" y="256"/>
                </a:moveTo>
                <a:lnTo>
                  <a:pt x="128" y="256"/>
                </a:lnTo>
                <a:lnTo>
                  <a:pt x="112" y="254"/>
                </a:lnTo>
                <a:lnTo>
                  <a:pt x="96" y="250"/>
                </a:lnTo>
                <a:lnTo>
                  <a:pt x="82" y="242"/>
                </a:lnTo>
                <a:lnTo>
                  <a:pt x="70" y="234"/>
                </a:lnTo>
                <a:lnTo>
                  <a:pt x="58" y="224"/>
                </a:lnTo>
                <a:lnTo>
                  <a:pt x="48" y="212"/>
                </a:lnTo>
                <a:lnTo>
                  <a:pt x="40" y="198"/>
                </a:lnTo>
                <a:lnTo>
                  <a:pt x="32" y="186"/>
                </a:lnTo>
                <a:lnTo>
                  <a:pt x="18" y="160"/>
                </a:lnTo>
                <a:lnTo>
                  <a:pt x="8" y="136"/>
                </a:lnTo>
                <a:lnTo>
                  <a:pt x="4" y="116"/>
                </a:lnTo>
                <a:lnTo>
                  <a:pt x="0" y="104"/>
                </a:lnTo>
                <a:lnTo>
                  <a:pt x="0" y="104"/>
                </a:lnTo>
                <a:lnTo>
                  <a:pt x="2" y="94"/>
                </a:lnTo>
                <a:lnTo>
                  <a:pt x="6" y="80"/>
                </a:lnTo>
                <a:lnTo>
                  <a:pt x="18" y="46"/>
                </a:lnTo>
                <a:lnTo>
                  <a:pt x="36" y="0"/>
                </a:lnTo>
                <a:lnTo>
                  <a:pt x="366" y="50"/>
                </a:lnTo>
                <a:lnTo>
                  <a:pt x="368" y="216"/>
                </a:lnTo>
                <a:lnTo>
                  <a:pt x="368" y="216"/>
                </a:lnTo>
                <a:lnTo>
                  <a:pt x="342" y="224"/>
                </a:lnTo>
                <a:lnTo>
                  <a:pt x="280" y="238"/>
                </a:lnTo>
                <a:lnTo>
                  <a:pt x="242" y="246"/>
                </a:lnTo>
                <a:lnTo>
                  <a:pt x="202" y="252"/>
                </a:lnTo>
                <a:lnTo>
                  <a:pt x="162" y="256"/>
                </a:lnTo>
                <a:lnTo>
                  <a:pt x="128" y="256"/>
                </a:lnTo>
                <a:lnTo>
                  <a:pt x="128" y="256"/>
                </a:lnTo>
                <a:close/>
              </a:path>
            </a:pathLst>
          </a:custGeom>
          <a:solidFill>
            <a:schemeClr val="accent5">
              <a:lumMod val="75000"/>
            </a:schemeClr>
          </a:solidFill>
          <a:ln>
            <a:noFill/>
          </a:ln>
        </p:spPr>
        <p:txBody>
          <a:bodyPr vert="horz" wrap="square" lIns="121908" tIns="60954" rIns="121908" bIns="60954" numCol="1" anchor="t" anchorCtr="0" compatLnSpc="1"/>
          <a:lstStyle/>
          <a:p>
            <a:endParaRPr lang="zh-CN" altLang="en-US"/>
          </a:p>
        </p:txBody>
      </p:sp>
      <p:sp>
        <p:nvSpPr>
          <p:cNvPr id="32" name="Freeform 11"/>
          <p:cNvSpPr/>
          <p:nvPr/>
        </p:nvSpPr>
        <p:spPr bwMode="auto">
          <a:xfrm>
            <a:off x="3893535" y="3747193"/>
            <a:ext cx="316695" cy="564365"/>
          </a:xfrm>
          <a:custGeom>
            <a:avLst/>
            <a:gdLst>
              <a:gd name="T0" fmla="*/ 4 w 220"/>
              <a:gd name="T1" fmla="*/ 228 h 392"/>
              <a:gd name="T2" fmla="*/ 4 w 220"/>
              <a:gd name="T3" fmla="*/ 228 h 392"/>
              <a:gd name="T4" fmla="*/ 0 w 220"/>
              <a:gd name="T5" fmla="*/ 202 h 392"/>
              <a:gd name="T6" fmla="*/ 0 w 220"/>
              <a:gd name="T7" fmla="*/ 176 h 392"/>
              <a:gd name="T8" fmla="*/ 4 w 220"/>
              <a:gd name="T9" fmla="*/ 148 h 392"/>
              <a:gd name="T10" fmla="*/ 12 w 220"/>
              <a:gd name="T11" fmla="*/ 120 h 392"/>
              <a:gd name="T12" fmla="*/ 26 w 220"/>
              <a:gd name="T13" fmla="*/ 90 h 392"/>
              <a:gd name="T14" fmla="*/ 46 w 220"/>
              <a:gd name="T15" fmla="*/ 60 h 392"/>
              <a:gd name="T16" fmla="*/ 72 w 220"/>
              <a:gd name="T17" fmla="*/ 30 h 392"/>
              <a:gd name="T18" fmla="*/ 102 w 220"/>
              <a:gd name="T19" fmla="*/ 0 h 392"/>
              <a:gd name="T20" fmla="*/ 186 w 220"/>
              <a:gd name="T21" fmla="*/ 52 h 392"/>
              <a:gd name="T22" fmla="*/ 220 w 220"/>
              <a:gd name="T23" fmla="*/ 392 h 392"/>
              <a:gd name="T24" fmla="*/ 220 w 220"/>
              <a:gd name="T25" fmla="*/ 392 h 392"/>
              <a:gd name="T26" fmla="*/ 188 w 220"/>
              <a:gd name="T27" fmla="*/ 376 h 392"/>
              <a:gd name="T28" fmla="*/ 156 w 220"/>
              <a:gd name="T29" fmla="*/ 358 h 392"/>
              <a:gd name="T30" fmla="*/ 118 w 220"/>
              <a:gd name="T31" fmla="*/ 334 h 392"/>
              <a:gd name="T32" fmla="*/ 78 w 220"/>
              <a:gd name="T33" fmla="*/ 308 h 392"/>
              <a:gd name="T34" fmla="*/ 44 w 220"/>
              <a:gd name="T35" fmla="*/ 280 h 392"/>
              <a:gd name="T36" fmla="*/ 30 w 220"/>
              <a:gd name="T37" fmla="*/ 266 h 392"/>
              <a:gd name="T38" fmla="*/ 18 w 220"/>
              <a:gd name="T39" fmla="*/ 254 h 392"/>
              <a:gd name="T40" fmla="*/ 8 w 220"/>
              <a:gd name="T41" fmla="*/ 240 h 392"/>
              <a:gd name="T42" fmla="*/ 4 w 220"/>
              <a:gd name="T43" fmla="*/ 228 h 392"/>
              <a:gd name="T44" fmla="*/ 4 w 220"/>
              <a:gd name="T45" fmla="*/ 22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 h="392">
                <a:moveTo>
                  <a:pt x="4" y="228"/>
                </a:moveTo>
                <a:lnTo>
                  <a:pt x="4" y="228"/>
                </a:lnTo>
                <a:lnTo>
                  <a:pt x="0" y="202"/>
                </a:lnTo>
                <a:lnTo>
                  <a:pt x="0" y="176"/>
                </a:lnTo>
                <a:lnTo>
                  <a:pt x="4" y="148"/>
                </a:lnTo>
                <a:lnTo>
                  <a:pt x="12" y="120"/>
                </a:lnTo>
                <a:lnTo>
                  <a:pt x="26" y="90"/>
                </a:lnTo>
                <a:lnTo>
                  <a:pt x="46" y="60"/>
                </a:lnTo>
                <a:lnTo>
                  <a:pt x="72" y="30"/>
                </a:lnTo>
                <a:lnTo>
                  <a:pt x="102" y="0"/>
                </a:lnTo>
                <a:lnTo>
                  <a:pt x="186" y="52"/>
                </a:lnTo>
                <a:lnTo>
                  <a:pt x="220" y="392"/>
                </a:lnTo>
                <a:lnTo>
                  <a:pt x="220" y="392"/>
                </a:lnTo>
                <a:lnTo>
                  <a:pt x="188" y="376"/>
                </a:lnTo>
                <a:lnTo>
                  <a:pt x="156" y="358"/>
                </a:lnTo>
                <a:lnTo>
                  <a:pt x="118" y="334"/>
                </a:lnTo>
                <a:lnTo>
                  <a:pt x="78" y="308"/>
                </a:lnTo>
                <a:lnTo>
                  <a:pt x="44" y="280"/>
                </a:lnTo>
                <a:lnTo>
                  <a:pt x="30" y="266"/>
                </a:lnTo>
                <a:lnTo>
                  <a:pt x="18" y="254"/>
                </a:lnTo>
                <a:lnTo>
                  <a:pt x="8" y="240"/>
                </a:lnTo>
                <a:lnTo>
                  <a:pt x="4" y="228"/>
                </a:lnTo>
                <a:lnTo>
                  <a:pt x="4" y="228"/>
                </a:lnTo>
                <a:close/>
              </a:path>
            </a:pathLst>
          </a:custGeom>
          <a:solidFill>
            <a:schemeClr val="accent3">
              <a:lumMod val="75000"/>
            </a:schemeClr>
          </a:solidFill>
          <a:ln>
            <a:noFill/>
          </a:ln>
        </p:spPr>
        <p:txBody>
          <a:bodyPr vert="horz" wrap="square" lIns="121908" tIns="60954" rIns="121908" bIns="60954" numCol="1" anchor="t" anchorCtr="0" compatLnSpc="1"/>
          <a:lstStyle/>
          <a:p>
            <a:endParaRPr lang="zh-CN" altLang="en-US"/>
          </a:p>
        </p:txBody>
      </p:sp>
      <p:sp>
        <p:nvSpPr>
          <p:cNvPr id="33" name="Freeform 12"/>
          <p:cNvSpPr/>
          <p:nvPr/>
        </p:nvSpPr>
        <p:spPr bwMode="auto">
          <a:xfrm>
            <a:off x="5603686" y="4829853"/>
            <a:ext cx="529743" cy="368565"/>
          </a:xfrm>
          <a:custGeom>
            <a:avLst/>
            <a:gdLst>
              <a:gd name="T0" fmla="*/ 240 w 368"/>
              <a:gd name="T1" fmla="*/ 0 h 256"/>
              <a:gd name="T2" fmla="*/ 240 w 368"/>
              <a:gd name="T3" fmla="*/ 0 h 256"/>
              <a:gd name="T4" fmla="*/ 256 w 368"/>
              <a:gd name="T5" fmla="*/ 2 h 256"/>
              <a:gd name="T6" fmla="*/ 272 w 368"/>
              <a:gd name="T7" fmla="*/ 8 h 256"/>
              <a:gd name="T8" fmla="*/ 286 w 368"/>
              <a:gd name="T9" fmla="*/ 14 h 256"/>
              <a:gd name="T10" fmla="*/ 298 w 368"/>
              <a:gd name="T11" fmla="*/ 24 h 256"/>
              <a:gd name="T12" fmla="*/ 310 w 368"/>
              <a:gd name="T13" fmla="*/ 34 h 256"/>
              <a:gd name="T14" fmla="*/ 320 w 368"/>
              <a:gd name="T15" fmla="*/ 46 h 256"/>
              <a:gd name="T16" fmla="*/ 328 w 368"/>
              <a:gd name="T17" fmla="*/ 58 h 256"/>
              <a:gd name="T18" fmla="*/ 336 w 368"/>
              <a:gd name="T19" fmla="*/ 72 h 256"/>
              <a:gd name="T20" fmla="*/ 350 w 368"/>
              <a:gd name="T21" fmla="*/ 98 h 256"/>
              <a:gd name="T22" fmla="*/ 360 w 368"/>
              <a:gd name="T23" fmla="*/ 122 h 256"/>
              <a:gd name="T24" fmla="*/ 364 w 368"/>
              <a:gd name="T25" fmla="*/ 142 h 256"/>
              <a:gd name="T26" fmla="*/ 368 w 368"/>
              <a:gd name="T27" fmla="*/ 154 h 256"/>
              <a:gd name="T28" fmla="*/ 368 w 368"/>
              <a:gd name="T29" fmla="*/ 154 h 256"/>
              <a:gd name="T30" fmla="*/ 366 w 368"/>
              <a:gd name="T31" fmla="*/ 164 h 256"/>
              <a:gd name="T32" fmla="*/ 362 w 368"/>
              <a:gd name="T33" fmla="*/ 178 h 256"/>
              <a:gd name="T34" fmla="*/ 350 w 368"/>
              <a:gd name="T35" fmla="*/ 212 h 256"/>
              <a:gd name="T36" fmla="*/ 332 w 368"/>
              <a:gd name="T37" fmla="*/ 256 h 256"/>
              <a:gd name="T38" fmla="*/ 2 w 368"/>
              <a:gd name="T39" fmla="*/ 206 h 256"/>
              <a:gd name="T40" fmla="*/ 0 w 368"/>
              <a:gd name="T41" fmla="*/ 40 h 256"/>
              <a:gd name="T42" fmla="*/ 0 w 368"/>
              <a:gd name="T43" fmla="*/ 40 h 256"/>
              <a:gd name="T44" fmla="*/ 26 w 368"/>
              <a:gd name="T45" fmla="*/ 34 h 256"/>
              <a:gd name="T46" fmla="*/ 88 w 368"/>
              <a:gd name="T47" fmla="*/ 18 h 256"/>
              <a:gd name="T48" fmla="*/ 126 w 368"/>
              <a:gd name="T49" fmla="*/ 12 h 256"/>
              <a:gd name="T50" fmla="*/ 166 w 368"/>
              <a:gd name="T51" fmla="*/ 4 h 256"/>
              <a:gd name="T52" fmla="*/ 206 w 368"/>
              <a:gd name="T53" fmla="*/ 0 h 256"/>
              <a:gd name="T54" fmla="*/ 240 w 368"/>
              <a:gd name="T55" fmla="*/ 0 h 256"/>
              <a:gd name="T56" fmla="*/ 240 w 368"/>
              <a:gd name="T5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256">
                <a:moveTo>
                  <a:pt x="240" y="0"/>
                </a:moveTo>
                <a:lnTo>
                  <a:pt x="240" y="0"/>
                </a:lnTo>
                <a:lnTo>
                  <a:pt x="256" y="2"/>
                </a:lnTo>
                <a:lnTo>
                  <a:pt x="272" y="8"/>
                </a:lnTo>
                <a:lnTo>
                  <a:pt x="286" y="14"/>
                </a:lnTo>
                <a:lnTo>
                  <a:pt x="298" y="24"/>
                </a:lnTo>
                <a:lnTo>
                  <a:pt x="310" y="34"/>
                </a:lnTo>
                <a:lnTo>
                  <a:pt x="320" y="46"/>
                </a:lnTo>
                <a:lnTo>
                  <a:pt x="328" y="58"/>
                </a:lnTo>
                <a:lnTo>
                  <a:pt x="336" y="72"/>
                </a:lnTo>
                <a:lnTo>
                  <a:pt x="350" y="98"/>
                </a:lnTo>
                <a:lnTo>
                  <a:pt x="360" y="122"/>
                </a:lnTo>
                <a:lnTo>
                  <a:pt x="364" y="142"/>
                </a:lnTo>
                <a:lnTo>
                  <a:pt x="368" y="154"/>
                </a:lnTo>
                <a:lnTo>
                  <a:pt x="368" y="154"/>
                </a:lnTo>
                <a:lnTo>
                  <a:pt x="366" y="164"/>
                </a:lnTo>
                <a:lnTo>
                  <a:pt x="362" y="178"/>
                </a:lnTo>
                <a:lnTo>
                  <a:pt x="350" y="212"/>
                </a:lnTo>
                <a:lnTo>
                  <a:pt x="332" y="256"/>
                </a:lnTo>
                <a:lnTo>
                  <a:pt x="2" y="206"/>
                </a:lnTo>
                <a:lnTo>
                  <a:pt x="0" y="40"/>
                </a:lnTo>
                <a:lnTo>
                  <a:pt x="0" y="40"/>
                </a:lnTo>
                <a:lnTo>
                  <a:pt x="26" y="34"/>
                </a:lnTo>
                <a:lnTo>
                  <a:pt x="88" y="18"/>
                </a:lnTo>
                <a:lnTo>
                  <a:pt x="126" y="12"/>
                </a:lnTo>
                <a:lnTo>
                  <a:pt x="166" y="4"/>
                </a:lnTo>
                <a:lnTo>
                  <a:pt x="206" y="0"/>
                </a:lnTo>
                <a:lnTo>
                  <a:pt x="240" y="0"/>
                </a:lnTo>
                <a:lnTo>
                  <a:pt x="240" y="0"/>
                </a:lnTo>
                <a:close/>
              </a:path>
            </a:pathLst>
          </a:custGeom>
          <a:solidFill>
            <a:schemeClr val="accent3">
              <a:lumMod val="75000"/>
            </a:schemeClr>
          </a:solidFill>
          <a:ln>
            <a:noFill/>
          </a:ln>
        </p:spPr>
        <p:txBody>
          <a:bodyPr vert="horz" wrap="square" lIns="121908" tIns="60954" rIns="121908" bIns="60954" numCol="1" anchor="t" anchorCtr="0" compatLnSpc="1"/>
          <a:lstStyle/>
          <a:p>
            <a:endParaRPr lang="zh-CN" altLang="en-US"/>
          </a:p>
        </p:txBody>
      </p:sp>
      <p:sp>
        <p:nvSpPr>
          <p:cNvPr id="34" name="Freeform 13"/>
          <p:cNvSpPr>
            <a:spLocks noEditPoints="1"/>
          </p:cNvSpPr>
          <p:nvPr/>
        </p:nvSpPr>
        <p:spPr bwMode="auto">
          <a:xfrm>
            <a:off x="4011575" y="1432145"/>
            <a:ext cx="4168852" cy="4166513"/>
          </a:xfrm>
          <a:custGeom>
            <a:avLst/>
            <a:gdLst>
              <a:gd name="T0" fmla="*/ 1284 w 2896"/>
              <a:gd name="T1" fmla="*/ 2886 h 2894"/>
              <a:gd name="T2" fmla="*/ 1022 w 2896"/>
              <a:gd name="T3" fmla="*/ 2830 h 2894"/>
              <a:gd name="T4" fmla="*/ 774 w 2896"/>
              <a:gd name="T5" fmla="*/ 2728 h 2894"/>
              <a:gd name="T6" fmla="*/ 574 w 2896"/>
              <a:gd name="T7" fmla="*/ 2602 h 2894"/>
              <a:gd name="T8" fmla="*/ 320 w 2896"/>
              <a:gd name="T9" fmla="*/ 2356 h 2894"/>
              <a:gd name="T10" fmla="*/ 134 w 2896"/>
              <a:gd name="T11" fmla="*/ 2056 h 2894"/>
              <a:gd name="T12" fmla="*/ 26 w 2896"/>
              <a:gd name="T13" fmla="*/ 1718 h 2894"/>
              <a:gd name="T14" fmla="*/ 0 w 2896"/>
              <a:gd name="T15" fmla="*/ 1432 h 2894"/>
              <a:gd name="T16" fmla="*/ 46 w 2896"/>
              <a:gd name="T17" fmla="*/ 1084 h 2894"/>
              <a:gd name="T18" fmla="*/ 178 w 2896"/>
              <a:gd name="T19" fmla="*/ 756 h 2894"/>
              <a:gd name="T20" fmla="*/ 304 w 2896"/>
              <a:gd name="T21" fmla="*/ 560 h 2894"/>
              <a:gd name="T22" fmla="*/ 454 w 2896"/>
              <a:gd name="T23" fmla="*/ 398 h 2894"/>
              <a:gd name="T24" fmla="*/ 622 w 2896"/>
              <a:gd name="T25" fmla="*/ 260 h 2894"/>
              <a:gd name="T26" fmla="*/ 810 w 2896"/>
              <a:gd name="T27" fmla="*/ 148 h 2894"/>
              <a:gd name="T28" fmla="*/ 1014 w 2896"/>
              <a:gd name="T29" fmla="*/ 68 h 2894"/>
              <a:gd name="T30" fmla="*/ 1228 w 2896"/>
              <a:gd name="T31" fmla="*/ 18 h 2894"/>
              <a:gd name="T32" fmla="*/ 1450 w 2896"/>
              <a:gd name="T33" fmla="*/ 0 h 2894"/>
              <a:gd name="T34" fmla="*/ 1664 w 2896"/>
              <a:gd name="T35" fmla="*/ 16 h 2894"/>
              <a:gd name="T36" fmla="*/ 1926 w 2896"/>
              <a:gd name="T37" fmla="*/ 82 h 2894"/>
              <a:gd name="T38" fmla="*/ 2170 w 2896"/>
              <a:gd name="T39" fmla="*/ 194 h 2894"/>
              <a:gd name="T40" fmla="*/ 2378 w 2896"/>
              <a:gd name="T41" fmla="*/ 338 h 2894"/>
              <a:gd name="T42" fmla="*/ 2618 w 2896"/>
              <a:gd name="T43" fmla="*/ 596 h 2894"/>
              <a:gd name="T44" fmla="*/ 2790 w 2896"/>
              <a:gd name="T45" fmla="*/ 904 h 2894"/>
              <a:gd name="T46" fmla="*/ 2870 w 2896"/>
              <a:gd name="T47" fmla="*/ 1178 h 2894"/>
              <a:gd name="T48" fmla="*/ 2892 w 2896"/>
              <a:gd name="T49" fmla="*/ 1534 h 2894"/>
              <a:gd name="T50" fmla="*/ 2830 w 2896"/>
              <a:gd name="T51" fmla="*/ 1878 h 2894"/>
              <a:gd name="T52" fmla="*/ 2684 w 2896"/>
              <a:gd name="T53" fmla="*/ 2202 h 2894"/>
              <a:gd name="T54" fmla="*/ 2564 w 2896"/>
              <a:gd name="T55" fmla="*/ 2370 h 2894"/>
              <a:gd name="T56" fmla="*/ 2410 w 2896"/>
              <a:gd name="T57" fmla="*/ 2528 h 2894"/>
              <a:gd name="T58" fmla="*/ 2236 w 2896"/>
              <a:gd name="T59" fmla="*/ 2660 h 2894"/>
              <a:gd name="T60" fmla="*/ 2046 w 2896"/>
              <a:gd name="T61" fmla="*/ 2766 h 2894"/>
              <a:gd name="T62" fmla="*/ 1840 w 2896"/>
              <a:gd name="T63" fmla="*/ 2840 h 2894"/>
              <a:gd name="T64" fmla="*/ 1626 w 2896"/>
              <a:gd name="T65" fmla="*/ 2884 h 2894"/>
              <a:gd name="T66" fmla="*/ 1446 w 2896"/>
              <a:gd name="T67" fmla="*/ 2894 h 2894"/>
              <a:gd name="T68" fmla="*/ 1260 w 2896"/>
              <a:gd name="T69" fmla="*/ 434 h 2894"/>
              <a:gd name="T70" fmla="*/ 966 w 2896"/>
              <a:gd name="T71" fmla="*/ 536 h 2894"/>
              <a:gd name="T72" fmla="*/ 716 w 2896"/>
              <a:gd name="T73" fmla="*/ 720 h 2894"/>
              <a:gd name="T74" fmla="*/ 568 w 2896"/>
              <a:gd name="T75" fmla="*/ 910 h 2894"/>
              <a:gd name="T76" fmla="*/ 464 w 2896"/>
              <a:gd name="T77" fmla="*/ 1140 h 2894"/>
              <a:gd name="T78" fmla="*/ 418 w 2896"/>
              <a:gd name="T79" fmla="*/ 1386 h 2894"/>
              <a:gd name="T80" fmla="*/ 434 w 2896"/>
              <a:gd name="T81" fmla="*/ 1640 h 2894"/>
              <a:gd name="T82" fmla="*/ 492 w 2896"/>
              <a:gd name="T83" fmla="*/ 1836 h 2894"/>
              <a:gd name="T84" fmla="*/ 614 w 2896"/>
              <a:gd name="T85" fmla="*/ 2054 h 2894"/>
              <a:gd name="T86" fmla="*/ 786 w 2896"/>
              <a:gd name="T87" fmla="*/ 2238 h 2894"/>
              <a:gd name="T88" fmla="*/ 934 w 2896"/>
              <a:gd name="T89" fmla="*/ 2342 h 2894"/>
              <a:gd name="T90" fmla="*/ 1108 w 2896"/>
              <a:gd name="T91" fmla="*/ 2422 h 2894"/>
              <a:gd name="T92" fmla="*/ 1294 w 2896"/>
              <a:gd name="T93" fmla="*/ 2468 h 2894"/>
              <a:gd name="T94" fmla="*/ 1446 w 2896"/>
              <a:gd name="T95" fmla="*/ 2480 h 2894"/>
              <a:gd name="T96" fmla="*/ 1758 w 2896"/>
              <a:gd name="T97" fmla="*/ 2432 h 2894"/>
              <a:gd name="T98" fmla="*/ 2036 w 2896"/>
              <a:gd name="T99" fmla="*/ 2294 h 2894"/>
              <a:gd name="T100" fmla="*/ 2262 w 2896"/>
              <a:gd name="T101" fmla="*/ 2080 h 2894"/>
              <a:gd name="T102" fmla="*/ 2378 w 2896"/>
              <a:gd name="T103" fmla="*/ 1896 h 2894"/>
              <a:gd name="T104" fmla="*/ 2458 w 2896"/>
              <a:gd name="T105" fmla="*/ 1658 h 2894"/>
              <a:gd name="T106" fmla="*/ 2478 w 2896"/>
              <a:gd name="T107" fmla="*/ 1408 h 2894"/>
              <a:gd name="T108" fmla="*/ 2450 w 2896"/>
              <a:gd name="T109" fmla="*/ 1206 h 2894"/>
              <a:gd name="T110" fmla="*/ 2362 w 2896"/>
              <a:gd name="T111" fmla="*/ 968 h 2894"/>
              <a:gd name="T112" fmla="*/ 2220 w 2896"/>
              <a:gd name="T113" fmla="*/ 762 h 2894"/>
              <a:gd name="T114" fmla="*/ 2028 w 2896"/>
              <a:gd name="T115" fmla="*/ 596 h 2894"/>
              <a:gd name="T116" fmla="*/ 1894 w 2896"/>
              <a:gd name="T117" fmla="*/ 518 h 2894"/>
              <a:gd name="T118" fmla="*/ 1716 w 2896"/>
              <a:gd name="T119" fmla="*/ 452 h 2894"/>
              <a:gd name="T120" fmla="*/ 1526 w 2896"/>
              <a:gd name="T121" fmla="*/ 420 h 2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96" h="2894">
                <a:moveTo>
                  <a:pt x="1446" y="2894"/>
                </a:moveTo>
                <a:lnTo>
                  <a:pt x="1446" y="2894"/>
                </a:lnTo>
                <a:lnTo>
                  <a:pt x="1392" y="2894"/>
                </a:lnTo>
                <a:lnTo>
                  <a:pt x="1338" y="2890"/>
                </a:lnTo>
                <a:lnTo>
                  <a:pt x="1284" y="2886"/>
                </a:lnTo>
                <a:lnTo>
                  <a:pt x="1232" y="2878"/>
                </a:lnTo>
                <a:lnTo>
                  <a:pt x="1178" y="2870"/>
                </a:lnTo>
                <a:lnTo>
                  <a:pt x="1126" y="2858"/>
                </a:lnTo>
                <a:lnTo>
                  <a:pt x="1074" y="2846"/>
                </a:lnTo>
                <a:lnTo>
                  <a:pt x="1022" y="2830"/>
                </a:lnTo>
                <a:lnTo>
                  <a:pt x="970" y="2814"/>
                </a:lnTo>
                <a:lnTo>
                  <a:pt x="920" y="2796"/>
                </a:lnTo>
                <a:lnTo>
                  <a:pt x="870" y="2774"/>
                </a:lnTo>
                <a:lnTo>
                  <a:pt x="822" y="2752"/>
                </a:lnTo>
                <a:lnTo>
                  <a:pt x="774" y="2728"/>
                </a:lnTo>
                <a:lnTo>
                  <a:pt x="726" y="2702"/>
                </a:lnTo>
                <a:lnTo>
                  <a:pt x="680" y="2674"/>
                </a:lnTo>
                <a:lnTo>
                  <a:pt x="634" y="2644"/>
                </a:lnTo>
                <a:lnTo>
                  <a:pt x="634" y="2644"/>
                </a:lnTo>
                <a:lnTo>
                  <a:pt x="574" y="2602"/>
                </a:lnTo>
                <a:lnTo>
                  <a:pt x="518" y="2556"/>
                </a:lnTo>
                <a:lnTo>
                  <a:pt x="466" y="2510"/>
                </a:lnTo>
                <a:lnTo>
                  <a:pt x="414" y="2460"/>
                </a:lnTo>
                <a:lnTo>
                  <a:pt x="366" y="2408"/>
                </a:lnTo>
                <a:lnTo>
                  <a:pt x="320" y="2356"/>
                </a:lnTo>
                <a:lnTo>
                  <a:pt x="278" y="2300"/>
                </a:lnTo>
                <a:lnTo>
                  <a:pt x="238" y="2242"/>
                </a:lnTo>
                <a:lnTo>
                  <a:pt x="200" y="2182"/>
                </a:lnTo>
                <a:lnTo>
                  <a:pt x="166" y="2120"/>
                </a:lnTo>
                <a:lnTo>
                  <a:pt x="134" y="2056"/>
                </a:lnTo>
                <a:lnTo>
                  <a:pt x="106" y="1992"/>
                </a:lnTo>
                <a:lnTo>
                  <a:pt x="82" y="1926"/>
                </a:lnTo>
                <a:lnTo>
                  <a:pt x="60" y="1858"/>
                </a:lnTo>
                <a:lnTo>
                  <a:pt x="42" y="1788"/>
                </a:lnTo>
                <a:lnTo>
                  <a:pt x="26" y="1718"/>
                </a:lnTo>
                <a:lnTo>
                  <a:pt x="26" y="1718"/>
                </a:lnTo>
                <a:lnTo>
                  <a:pt x="14" y="1646"/>
                </a:lnTo>
                <a:lnTo>
                  <a:pt x="6" y="1574"/>
                </a:lnTo>
                <a:lnTo>
                  <a:pt x="2" y="1504"/>
                </a:lnTo>
                <a:lnTo>
                  <a:pt x="0" y="1432"/>
                </a:lnTo>
                <a:lnTo>
                  <a:pt x="4" y="1362"/>
                </a:lnTo>
                <a:lnTo>
                  <a:pt x="8" y="1292"/>
                </a:lnTo>
                <a:lnTo>
                  <a:pt x="18" y="1222"/>
                </a:lnTo>
                <a:lnTo>
                  <a:pt x="30" y="1152"/>
                </a:lnTo>
                <a:lnTo>
                  <a:pt x="46" y="1084"/>
                </a:lnTo>
                <a:lnTo>
                  <a:pt x="66" y="1016"/>
                </a:lnTo>
                <a:lnTo>
                  <a:pt x="88" y="950"/>
                </a:lnTo>
                <a:lnTo>
                  <a:pt x="114" y="884"/>
                </a:lnTo>
                <a:lnTo>
                  <a:pt x="144" y="820"/>
                </a:lnTo>
                <a:lnTo>
                  <a:pt x="178" y="756"/>
                </a:lnTo>
                <a:lnTo>
                  <a:pt x="212" y="694"/>
                </a:lnTo>
                <a:lnTo>
                  <a:pt x="252" y="634"/>
                </a:lnTo>
                <a:lnTo>
                  <a:pt x="252" y="634"/>
                </a:lnTo>
                <a:lnTo>
                  <a:pt x="278" y="596"/>
                </a:lnTo>
                <a:lnTo>
                  <a:pt x="304" y="560"/>
                </a:lnTo>
                <a:lnTo>
                  <a:pt x="332" y="526"/>
                </a:lnTo>
                <a:lnTo>
                  <a:pt x="362" y="492"/>
                </a:lnTo>
                <a:lnTo>
                  <a:pt x="392" y="460"/>
                </a:lnTo>
                <a:lnTo>
                  <a:pt x="422" y="428"/>
                </a:lnTo>
                <a:lnTo>
                  <a:pt x="454" y="398"/>
                </a:lnTo>
                <a:lnTo>
                  <a:pt x="486" y="368"/>
                </a:lnTo>
                <a:lnTo>
                  <a:pt x="518" y="338"/>
                </a:lnTo>
                <a:lnTo>
                  <a:pt x="552" y="312"/>
                </a:lnTo>
                <a:lnTo>
                  <a:pt x="588" y="284"/>
                </a:lnTo>
                <a:lnTo>
                  <a:pt x="622" y="260"/>
                </a:lnTo>
                <a:lnTo>
                  <a:pt x="660" y="234"/>
                </a:lnTo>
                <a:lnTo>
                  <a:pt x="696" y="212"/>
                </a:lnTo>
                <a:lnTo>
                  <a:pt x="734" y="190"/>
                </a:lnTo>
                <a:lnTo>
                  <a:pt x="772" y="168"/>
                </a:lnTo>
                <a:lnTo>
                  <a:pt x="810" y="148"/>
                </a:lnTo>
                <a:lnTo>
                  <a:pt x="850" y="130"/>
                </a:lnTo>
                <a:lnTo>
                  <a:pt x="890" y="112"/>
                </a:lnTo>
                <a:lnTo>
                  <a:pt x="930" y="96"/>
                </a:lnTo>
                <a:lnTo>
                  <a:pt x="972" y="82"/>
                </a:lnTo>
                <a:lnTo>
                  <a:pt x="1014" y="68"/>
                </a:lnTo>
                <a:lnTo>
                  <a:pt x="1056" y="56"/>
                </a:lnTo>
                <a:lnTo>
                  <a:pt x="1098" y="44"/>
                </a:lnTo>
                <a:lnTo>
                  <a:pt x="1140" y="34"/>
                </a:lnTo>
                <a:lnTo>
                  <a:pt x="1184" y="26"/>
                </a:lnTo>
                <a:lnTo>
                  <a:pt x="1228" y="18"/>
                </a:lnTo>
                <a:lnTo>
                  <a:pt x="1272" y="12"/>
                </a:lnTo>
                <a:lnTo>
                  <a:pt x="1316" y="6"/>
                </a:lnTo>
                <a:lnTo>
                  <a:pt x="1360" y="4"/>
                </a:lnTo>
                <a:lnTo>
                  <a:pt x="1404" y="2"/>
                </a:lnTo>
                <a:lnTo>
                  <a:pt x="1450" y="0"/>
                </a:lnTo>
                <a:lnTo>
                  <a:pt x="1450" y="0"/>
                </a:lnTo>
                <a:lnTo>
                  <a:pt x="1504" y="2"/>
                </a:lnTo>
                <a:lnTo>
                  <a:pt x="1558" y="4"/>
                </a:lnTo>
                <a:lnTo>
                  <a:pt x="1612" y="10"/>
                </a:lnTo>
                <a:lnTo>
                  <a:pt x="1664" y="16"/>
                </a:lnTo>
                <a:lnTo>
                  <a:pt x="1718" y="26"/>
                </a:lnTo>
                <a:lnTo>
                  <a:pt x="1770" y="36"/>
                </a:lnTo>
                <a:lnTo>
                  <a:pt x="1822" y="50"/>
                </a:lnTo>
                <a:lnTo>
                  <a:pt x="1874" y="64"/>
                </a:lnTo>
                <a:lnTo>
                  <a:pt x="1926" y="82"/>
                </a:lnTo>
                <a:lnTo>
                  <a:pt x="1976" y="100"/>
                </a:lnTo>
                <a:lnTo>
                  <a:pt x="2026" y="120"/>
                </a:lnTo>
                <a:lnTo>
                  <a:pt x="2074" y="144"/>
                </a:lnTo>
                <a:lnTo>
                  <a:pt x="2122" y="168"/>
                </a:lnTo>
                <a:lnTo>
                  <a:pt x="2170" y="194"/>
                </a:lnTo>
                <a:lnTo>
                  <a:pt x="2216" y="222"/>
                </a:lnTo>
                <a:lnTo>
                  <a:pt x="2262" y="252"/>
                </a:lnTo>
                <a:lnTo>
                  <a:pt x="2262" y="252"/>
                </a:lnTo>
                <a:lnTo>
                  <a:pt x="2322" y="294"/>
                </a:lnTo>
                <a:lnTo>
                  <a:pt x="2378" y="338"/>
                </a:lnTo>
                <a:lnTo>
                  <a:pt x="2430" y="386"/>
                </a:lnTo>
                <a:lnTo>
                  <a:pt x="2482" y="434"/>
                </a:lnTo>
                <a:lnTo>
                  <a:pt x="2530" y="486"/>
                </a:lnTo>
                <a:lnTo>
                  <a:pt x="2576" y="540"/>
                </a:lnTo>
                <a:lnTo>
                  <a:pt x="2618" y="596"/>
                </a:lnTo>
                <a:lnTo>
                  <a:pt x="2658" y="654"/>
                </a:lnTo>
                <a:lnTo>
                  <a:pt x="2696" y="714"/>
                </a:lnTo>
                <a:lnTo>
                  <a:pt x="2730" y="776"/>
                </a:lnTo>
                <a:lnTo>
                  <a:pt x="2762" y="838"/>
                </a:lnTo>
                <a:lnTo>
                  <a:pt x="2790" y="904"/>
                </a:lnTo>
                <a:lnTo>
                  <a:pt x="2814" y="970"/>
                </a:lnTo>
                <a:lnTo>
                  <a:pt x="2836" y="1038"/>
                </a:lnTo>
                <a:lnTo>
                  <a:pt x="2854" y="1108"/>
                </a:lnTo>
                <a:lnTo>
                  <a:pt x="2870" y="1178"/>
                </a:lnTo>
                <a:lnTo>
                  <a:pt x="2870" y="1178"/>
                </a:lnTo>
                <a:lnTo>
                  <a:pt x="2882" y="1250"/>
                </a:lnTo>
                <a:lnTo>
                  <a:pt x="2890" y="1320"/>
                </a:lnTo>
                <a:lnTo>
                  <a:pt x="2894" y="1392"/>
                </a:lnTo>
                <a:lnTo>
                  <a:pt x="2896" y="1462"/>
                </a:lnTo>
                <a:lnTo>
                  <a:pt x="2892" y="1534"/>
                </a:lnTo>
                <a:lnTo>
                  <a:pt x="2888" y="1604"/>
                </a:lnTo>
                <a:lnTo>
                  <a:pt x="2878" y="1674"/>
                </a:lnTo>
                <a:lnTo>
                  <a:pt x="2866" y="1742"/>
                </a:lnTo>
                <a:lnTo>
                  <a:pt x="2850" y="1812"/>
                </a:lnTo>
                <a:lnTo>
                  <a:pt x="2830" y="1878"/>
                </a:lnTo>
                <a:lnTo>
                  <a:pt x="2808" y="1946"/>
                </a:lnTo>
                <a:lnTo>
                  <a:pt x="2782" y="2012"/>
                </a:lnTo>
                <a:lnTo>
                  <a:pt x="2752" y="2076"/>
                </a:lnTo>
                <a:lnTo>
                  <a:pt x="2718" y="2140"/>
                </a:lnTo>
                <a:lnTo>
                  <a:pt x="2684" y="2202"/>
                </a:lnTo>
                <a:lnTo>
                  <a:pt x="2644" y="2262"/>
                </a:lnTo>
                <a:lnTo>
                  <a:pt x="2644" y="2262"/>
                </a:lnTo>
                <a:lnTo>
                  <a:pt x="2618" y="2298"/>
                </a:lnTo>
                <a:lnTo>
                  <a:pt x="2592" y="2334"/>
                </a:lnTo>
                <a:lnTo>
                  <a:pt x="2564" y="2370"/>
                </a:lnTo>
                <a:lnTo>
                  <a:pt x="2534" y="2404"/>
                </a:lnTo>
                <a:lnTo>
                  <a:pt x="2504" y="2436"/>
                </a:lnTo>
                <a:lnTo>
                  <a:pt x="2474" y="2468"/>
                </a:lnTo>
                <a:lnTo>
                  <a:pt x="2442" y="2498"/>
                </a:lnTo>
                <a:lnTo>
                  <a:pt x="2410" y="2528"/>
                </a:lnTo>
                <a:lnTo>
                  <a:pt x="2378" y="2556"/>
                </a:lnTo>
                <a:lnTo>
                  <a:pt x="2344" y="2584"/>
                </a:lnTo>
                <a:lnTo>
                  <a:pt x="2308" y="2610"/>
                </a:lnTo>
                <a:lnTo>
                  <a:pt x="2274" y="2636"/>
                </a:lnTo>
                <a:lnTo>
                  <a:pt x="2236" y="2660"/>
                </a:lnTo>
                <a:lnTo>
                  <a:pt x="2200" y="2684"/>
                </a:lnTo>
                <a:lnTo>
                  <a:pt x="2162" y="2706"/>
                </a:lnTo>
                <a:lnTo>
                  <a:pt x="2124" y="2726"/>
                </a:lnTo>
                <a:lnTo>
                  <a:pt x="2086" y="2746"/>
                </a:lnTo>
                <a:lnTo>
                  <a:pt x="2046" y="2766"/>
                </a:lnTo>
                <a:lnTo>
                  <a:pt x="2006" y="2782"/>
                </a:lnTo>
                <a:lnTo>
                  <a:pt x="1966" y="2800"/>
                </a:lnTo>
                <a:lnTo>
                  <a:pt x="1924" y="2814"/>
                </a:lnTo>
                <a:lnTo>
                  <a:pt x="1882" y="2828"/>
                </a:lnTo>
                <a:lnTo>
                  <a:pt x="1840" y="2840"/>
                </a:lnTo>
                <a:lnTo>
                  <a:pt x="1798" y="2852"/>
                </a:lnTo>
                <a:lnTo>
                  <a:pt x="1756" y="2862"/>
                </a:lnTo>
                <a:lnTo>
                  <a:pt x="1712" y="2870"/>
                </a:lnTo>
                <a:lnTo>
                  <a:pt x="1668" y="2878"/>
                </a:lnTo>
                <a:lnTo>
                  <a:pt x="1626" y="2884"/>
                </a:lnTo>
                <a:lnTo>
                  <a:pt x="1580" y="2888"/>
                </a:lnTo>
                <a:lnTo>
                  <a:pt x="1536" y="2892"/>
                </a:lnTo>
                <a:lnTo>
                  <a:pt x="1492" y="2894"/>
                </a:lnTo>
                <a:lnTo>
                  <a:pt x="1446" y="2894"/>
                </a:lnTo>
                <a:lnTo>
                  <a:pt x="1446" y="2894"/>
                </a:lnTo>
                <a:close/>
                <a:moveTo>
                  <a:pt x="1450" y="416"/>
                </a:moveTo>
                <a:lnTo>
                  <a:pt x="1450" y="416"/>
                </a:lnTo>
                <a:lnTo>
                  <a:pt x="1386" y="418"/>
                </a:lnTo>
                <a:lnTo>
                  <a:pt x="1322" y="424"/>
                </a:lnTo>
                <a:lnTo>
                  <a:pt x="1260" y="434"/>
                </a:lnTo>
                <a:lnTo>
                  <a:pt x="1198" y="448"/>
                </a:lnTo>
                <a:lnTo>
                  <a:pt x="1138" y="464"/>
                </a:lnTo>
                <a:lnTo>
                  <a:pt x="1080" y="484"/>
                </a:lnTo>
                <a:lnTo>
                  <a:pt x="1022" y="508"/>
                </a:lnTo>
                <a:lnTo>
                  <a:pt x="966" y="536"/>
                </a:lnTo>
                <a:lnTo>
                  <a:pt x="912" y="566"/>
                </a:lnTo>
                <a:lnTo>
                  <a:pt x="860" y="600"/>
                </a:lnTo>
                <a:lnTo>
                  <a:pt x="810" y="638"/>
                </a:lnTo>
                <a:lnTo>
                  <a:pt x="762" y="678"/>
                </a:lnTo>
                <a:lnTo>
                  <a:pt x="716" y="720"/>
                </a:lnTo>
                <a:lnTo>
                  <a:pt x="674" y="766"/>
                </a:lnTo>
                <a:lnTo>
                  <a:pt x="634" y="816"/>
                </a:lnTo>
                <a:lnTo>
                  <a:pt x="596" y="868"/>
                </a:lnTo>
                <a:lnTo>
                  <a:pt x="596" y="868"/>
                </a:lnTo>
                <a:lnTo>
                  <a:pt x="568" y="910"/>
                </a:lnTo>
                <a:lnTo>
                  <a:pt x="542" y="954"/>
                </a:lnTo>
                <a:lnTo>
                  <a:pt x="518" y="1000"/>
                </a:lnTo>
                <a:lnTo>
                  <a:pt x="498" y="1046"/>
                </a:lnTo>
                <a:lnTo>
                  <a:pt x="480" y="1092"/>
                </a:lnTo>
                <a:lnTo>
                  <a:pt x="464" y="1140"/>
                </a:lnTo>
                <a:lnTo>
                  <a:pt x="450" y="1188"/>
                </a:lnTo>
                <a:lnTo>
                  <a:pt x="438" y="1238"/>
                </a:lnTo>
                <a:lnTo>
                  <a:pt x="428" y="1286"/>
                </a:lnTo>
                <a:lnTo>
                  <a:pt x="422" y="1336"/>
                </a:lnTo>
                <a:lnTo>
                  <a:pt x="418" y="1386"/>
                </a:lnTo>
                <a:lnTo>
                  <a:pt x="416" y="1438"/>
                </a:lnTo>
                <a:lnTo>
                  <a:pt x="418" y="1488"/>
                </a:lnTo>
                <a:lnTo>
                  <a:pt x="420" y="1538"/>
                </a:lnTo>
                <a:lnTo>
                  <a:pt x="426" y="1590"/>
                </a:lnTo>
                <a:lnTo>
                  <a:pt x="434" y="1640"/>
                </a:lnTo>
                <a:lnTo>
                  <a:pt x="434" y="1640"/>
                </a:lnTo>
                <a:lnTo>
                  <a:pt x="446" y="1690"/>
                </a:lnTo>
                <a:lnTo>
                  <a:pt x="458" y="1740"/>
                </a:lnTo>
                <a:lnTo>
                  <a:pt x="474" y="1788"/>
                </a:lnTo>
                <a:lnTo>
                  <a:pt x="492" y="1836"/>
                </a:lnTo>
                <a:lnTo>
                  <a:pt x="512" y="1882"/>
                </a:lnTo>
                <a:lnTo>
                  <a:pt x="534" y="1926"/>
                </a:lnTo>
                <a:lnTo>
                  <a:pt x="558" y="1970"/>
                </a:lnTo>
                <a:lnTo>
                  <a:pt x="586" y="2014"/>
                </a:lnTo>
                <a:lnTo>
                  <a:pt x="614" y="2054"/>
                </a:lnTo>
                <a:lnTo>
                  <a:pt x="644" y="2094"/>
                </a:lnTo>
                <a:lnTo>
                  <a:pt x="676" y="2132"/>
                </a:lnTo>
                <a:lnTo>
                  <a:pt x="712" y="2170"/>
                </a:lnTo>
                <a:lnTo>
                  <a:pt x="748" y="2204"/>
                </a:lnTo>
                <a:lnTo>
                  <a:pt x="786" y="2238"/>
                </a:lnTo>
                <a:lnTo>
                  <a:pt x="826" y="2270"/>
                </a:lnTo>
                <a:lnTo>
                  <a:pt x="868" y="2300"/>
                </a:lnTo>
                <a:lnTo>
                  <a:pt x="868" y="2300"/>
                </a:lnTo>
                <a:lnTo>
                  <a:pt x="900" y="2322"/>
                </a:lnTo>
                <a:lnTo>
                  <a:pt x="934" y="2342"/>
                </a:lnTo>
                <a:lnTo>
                  <a:pt x="968" y="2360"/>
                </a:lnTo>
                <a:lnTo>
                  <a:pt x="1002" y="2378"/>
                </a:lnTo>
                <a:lnTo>
                  <a:pt x="1036" y="2394"/>
                </a:lnTo>
                <a:lnTo>
                  <a:pt x="1072" y="2408"/>
                </a:lnTo>
                <a:lnTo>
                  <a:pt x="1108" y="2422"/>
                </a:lnTo>
                <a:lnTo>
                  <a:pt x="1144" y="2434"/>
                </a:lnTo>
                <a:lnTo>
                  <a:pt x="1180" y="2444"/>
                </a:lnTo>
                <a:lnTo>
                  <a:pt x="1218" y="2454"/>
                </a:lnTo>
                <a:lnTo>
                  <a:pt x="1256" y="2462"/>
                </a:lnTo>
                <a:lnTo>
                  <a:pt x="1294" y="2468"/>
                </a:lnTo>
                <a:lnTo>
                  <a:pt x="1332" y="2472"/>
                </a:lnTo>
                <a:lnTo>
                  <a:pt x="1370" y="2476"/>
                </a:lnTo>
                <a:lnTo>
                  <a:pt x="1408" y="2478"/>
                </a:lnTo>
                <a:lnTo>
                  <a:pt x="1446" y="2480"/>
                </a:lnTo>
                <a:lnTo>
                  <a:pt x="1446" y="2480"/>
                </a:lnTo>
                <a:lnTo>
                  <a:pt x="1510" y="2478"/>
                </a:lnTo>
                <a:lnTo>
                  <a:pt x="1574" y="2472"/>
                </a:lnTo>
                <a:lnTo>
                  <a:pt x="1636" y="2462"/>
                </a:lnTo>
                <a:lnTo>
                  <a:pt x="1698" y="2448"/>
                </a:lnTo>
                <a:lnTo>
                  <a:pt x="1758" y="2432"/>
                </a:lnTo>
                <a:lnTo>
                  <a:pt x="1816" y="2410"/>
                </a:lnTo>
                <a:lnTo>
                  <a:pt x="1874" y="2386"/>
                </a:lnTo>
                <a:lnTo>
                  <a:pt x="1930" y="2360"/>
                </a:lnTo>
                <a:lnTo>
                  <a:pt x="1984" y="2328"/>
                </a:lnTo>
                <a:lnTo>
                  <a:pt x="2036" y="2294"/>
                </a:lnTo>
                <a:lnTo>
                  <a:pt x="2086" y="2258"/>
                </a:lnTo>
                <a:lnTo>
                  <a:pt x="2134" y="2218"/>
                </a:lnTo>
                <a:lnTo>
                  <a:pt x="2180" y="2174"/>
                </a:lnTo>
                <a:lnTo>
                  <a:pt x="2222" y="2128"/>
                </a:lnTo>
                <a:lnTo>
                  <a:pt x="2262" y="2080"/>
                </a:lnTo>
                <a:lnTo>
                  <a:pt x="2300" y="2028"/>
                </a:lnTo>
                <a:lnTo>
                  <a:pt x="2300" y="2028"/>
                </a:lnTo>
                <a:lnTo>
                  <a:pt x="2328" y="1984"/>
                </a:lnTo>
                <a:lnTo>
                  <a:pt x="2354" y="1940"/>
                </a:lnTo>
                <a:lnTo>
                  <a:pt x="2378" y="1896"/>
                </a:lnTo>
                <a:lnTo>
                  <a:pt x="2398" y="1850"/>
                </a:lnTo>
                <a:lnTo>
                  <a:pt x="2416" y="1802"/>
                </a:lnTo>
                <a:lnTo>
                  <a:pt x="2432" y="1756"/>
                </a:lnTo>
                <a:lnTo>
                  <a:pt x="2446" y="1706"/>
                </a:lnTo>
                <a:lnTo>
                  <a:pt x="2458" y="1658"/>
                </a:lnTo>
                <a:lnTo>
                  <a:pt x="2468" y="1608"/>
                </a:lnTo>
                <a:lnTo>
                  <a:pt x="2474" y="1558"/>
                </a:lnTo>
                <a:lnTo>
                  <a:pt x="2478" y="1508"/>
                </a:lnTo>
                <a:lnTo>
                  <a:pt x="2480" y="1458"/>
                </a:lnTo>
                <a:lnTo>
                  <a:pt x="2478" y="1408"/>
                </a:lnTo>
                <a:lnTo>
                  <a:pt x="2476" y="1358"/>
                </a:lnTo>
                <a:lnTo>
                  <a:pt x="2470" y="1306"/>
                </a:lnTo>
                <a:lnTo>
                  <a:pt x="2462" y="1256"/>
                </a:lnTo>
                <a:lnTo>
                  <a:pt x="2462" y="1256"/>
                </a:lnTo>
                <a:lnTo>
                  <a:pt x="2450" y="1206"/>
                </a:lnTo>
                <a:lnTo>
                  <a:pt x="2438" y="1156"/>
                </a:lnTo>
                <a:lnTo>
                  <a:pt x="2422" y="1108"/>
                </a:lnTo>
                <a:lnTo>
                  <a:pt x="2404" y="1060"/>
                </a:lnTo>
                <a:lnTo>
                  <a:pt x="2384" y="1014"/>
                </a:lnTo>
                <a:lnTo>
                  <a:pt x="2362" y="968"/>
                </a:lnTo>
                <a:lnTo>
                  <a:pt x="2338" y="924"/>
                </a:lnTo>
                <a:lnTo>
                  <a:pt x="2310" y="882"/>
                </a:lnTo>
                <a:lnTo>
                  <a:pt x="2282" y="840"/>
                </a:lnTo>
                <a:lnTo>
                  <a:pt x="2252" y="802"/>
                </a:lnTo>
                <a:lnTo>
                  <a:pt x="2220" y="762"/>
                </a:lnTo>
                <a:lnTo>
                  <a:pt x="2184" y="726"/>
                </a:lnTo>
                <a:lnTo>
                  <a:pt x="2148" y="690"/>
                </a:lnTo>
                <a:lnTo>
                  <a:pt x="2110" y="658"/>
                </a:lnTo>
                <a:lnTo>
                  <a:pt x="2070" y="626"/>
                </a:lnTo>
                <a:lnTo>
                  <a:pt x="2028" y="596"/>
                </a:lnTo>
                <a:lnTo>
                  <a:pt x="2028" y="596"/>
                </a:lnTo>
                <a:lnTo>
                  <a:pt x="1996" y="574"/>
                </a:lnTo>
                <a:lnTo>
                  <a:pt x="1962" y="554"/>
                </a:lnTo>
                <a:lnTo>
                  <a:pt x="1928" y="536"/>
                </a:lnTo>
                <a:lnTo>
                  <a:pt x="1894" y="518"/>
                </a:lnTo>
                <a:lnTo>
                  <a:pt x="1860" y="502"/>
                </a:lnTo>
                <a:lnTo>
                  <a:pt x="1824" y="488"/>
                </a:lnTo>
                <a:lnTo>
                  <a:pt x="1788" y="474"/>
                </a:lnTo>
                <a:lnTo>
                  <a:pt x="1752" y="462"/>
                </a:lnTo>
                <a:lnTo>
                  <a:pt x="1716" y="452"/>
                </a:lnTo>
                <a:lnTo>
                  <a:pt x="1678" y="442"/>
                </a:lnTo>
                <a:lnTo>
                  <a:pt x="1640" y="434"/>
                </a:lnTo>
                <a:lnTo>
                  <a:pt x="1602" y="428"/>
                </a:lnTo>
                <a:lnTo>
                  <a:pt x="1564" y="422"/>
                </a:lnTo>
                <a:lnTo>
                  <a:pt x="1526" y="420"/>
                </a:lnTo>
                <a:lnTo>
                  <a:pt x="1488" y="418"/>
                </a:lnTo>
                <a:lnTo>
                  <a:pt x="1450" y="416"/>
                </a:lnTo>
                <a:lnTo>
                  <a:pt x="1450" y="416"/>
                </a:lnTo>
                <a:close/>
              </a:path>
            </a:pathLst>
          </a:custGeom>
          <a:gradFill flip="none" rotWithShape="1">
            <a:gsLst>
              <a:gs pos="42000">
                <a:schemeClr val="bg1">
                  <a:lumMod val="95000"/>
                </a:schemeClr>
              </a:gs>
              <a:gs pos="79000">
                <a:schemeClr val="tx1">
                  <a:lumMod val="65000"/>
                  <a:lumOff val="35000"/>
                </a:schemeClr>
              </a:gs>
            </a:gsLst>
            <a:path path="circle">
              <a:fillToRect l="50000" t="50000" r="50000" b="50000"/>
            </a:path>
            <a:tileRect/>
          </a:gradFill>
          <a:ln>
            <a:noFill/>
          </a:ln>
        </p:spPr>
        <p:txBody>
          <a:bodyPr vert="horz" wrap="square" lIns="121908" tIns="60954" rIns="121908" bIns="60954" numCol="1" anchor="t" anchorCtr="0" compatLnSpc="1"/>
          <a:lstStyle/>
          <a:p>
            <a:endParaRPr lang="zh-CN" altLang="en-US"/>
          </a:p>
        </p:txBody>
      </p:sp>
      <p:sp>
        <p:nvSpPr>
          <p:cNvPr id="35" name="Freeform 14"/>
          <p:cNvSpPr/>
          <p:nvPr/>
        </p:nvSpPr>
        <p:spPr bwMode="auto">
          <a:xfrm>
            <a:off x="6242833" y="1334242"/>
            <a:ext cx="2049877" cy="1721891"/>
          </a:xfrm>
          <a:custGeom>
            <a:avLst/>
            <a:gdLst>
              <a:gd name="T0" fmla="*/ 0 w 1424"/>
              <a:gd name="T1" fmla="*/ 602 h 1196"/>
              <a:gd name="T2" fmla="*/ 36 w 1424"/>
              <a:gd name="T3" fmla="*/ 596 h 1196"/>
              <a:gd name="T4" fmla="*/ 66 w 1424"/>
              <a:gd name="T5" fmla="*/ 574 h 1196"/>
              <a:gd name="T6" fmla="*/ 92 w 1424"/>
              <a:gd name="T7" fmla="*/ 542 h 1196"/>
              <a:gd name="T8" fmla="*/ 114 w 1424"/>
              <a:gd name="T9" fmla="*/ 502 h 1196"/>
              <a:gd name="T10" fmla="*/ 130 w 1424"/>
              <a:gd name="T11" fmla="*/ 458 h 1196"/>
              <a:gd name="T12" fmla="*/ 152 w 1424"/>
              <a:gd name="T13" fmla="*/ 376 h 1196"/>
              <a:gd name="T14" fmla="*/ 156 w 1424"/>
              <a:gd name="T15" fmla="*/ 348 h 1196"/>
              <a:gd name="T16" fmla="*/ 170 w 1424"/>
              <a:gd name="T17" fmla="*/ 266 h 1196"/>
              <a:gd name="T18" fmla="*/ 194 w 1424"/>
              <a:gd name="T19" fmla="*/ 180 h 1196"/>
              <a:gd name="T20" fmla="*/ 218 w 1424"/>
              <a:gd name="T21" fmla="*/ 120 h 1196"/>
              <a:gd name="T22" fmla="*/ 250 w 1424"/>
              <a:gd name="T23" fmla="*/ 68 h 1196"/>
              <a:gd name="T24" fmla="*/ 290 w 1424"/>
              <a:gd name="T25" fmla="*/ 26 h 1196"/>
              <a:gd name="T26" fmla="*/ 314 w 1424"/>
              <a:gd name="T27" fmla="*/ 12 h 1196"/>
              <a:gd name="T28" fmla="*/ 340 w 1424"/>
              <a:gd name="T29" fmla="*/ 4 h 1196"/>
              <a:gd name="T30" fmla="*/ 368 w 1424"/>
              <a:gd name="T31" fmla="*/ 0 h 1196"/>
              <a:gd name="T32" fmla="*/ 400 w 1424"/>
              <a:gd name="T33" fmla="*/ 2 h 1196"/>
              <a:gd name="T34" fmla="*/ 474 w 1424"/>
              <a:gd name="T35" fmla="*/ 20 h 1196"/>
              <a:gd name="T36" fmla="*/ 560 w 1424"/>
              <a:gd name="T37" fmla="*/ 52 h 1196"/>
              <a:gd name="T38" fmla="*/ 652 w 1424"/>
              <a:gd name="T39" fmla="*/ 96 h 1196"/>
              <a:gd name="T40" fmla="*/ 746 w 1424"/>
              <a:gd name="T41" fmla="*/ 150 h 1196"/>
              <a:gd name="T42" fmla="*/ 838 w 1424"/>
              <a:gd name="T43" fmla="*/ 212 h 1196"/>
              <a:gd name="T44" fmla="*/ 924 w 1424"/>
              <a:gd name="T45" fmla="*/ 278 h 1196"/>
              <a:gd name="T46" fmla="*/ 1000 w 1424"/>
              <a:gd name="T47" fmla="*/ 346 h 1196"/>
              <a:gd name="T48" fmla="*/ 1034 w 1424"/>
              <a:gd name="T49" fmla="*/ 380 h 1196"/>
              <a:gd name="T50" fmla="*/ 1100 w 1424"/>
              <a:gd name="T51" fmla="*/ 456 h 1196"/>
              <a:gd name="T52" fmla="*/ 1160 w 1424"/>
              <a:gd name="T53" fmla="*/ 532 h 1196"/>
              <a:gd name="T54" fmla="*/ 1210 w 1424"/>
              <a:gd name="T55" fmla="*/ 608 h 1196"/>
              <a:gd name="T56" fmla="*/ 1294 w 1424"/>
              <a:gd name="T57" fmla="*/ 750 h 1196"/>
              <a:gd name="T58" fmla="*/ 1352 w 1424"/>
              <a:gd name="T59" fmla="*/ 882 h 1196"/>
              <a:gd name="T60" fmla="*/ 1372 w 1424"/>
              <a:gd name="T61" fmla="*/ 940 h 1196"/>
              <a:gd name="T62" fmla="*/ 1416 w 1424"/>
              <a:gd name="T63" fmla="*/ 1090 h 1196"/>
              <a:gd name="T64" fmla="*/ 1424 w 1424"/>
              <a:gd name="T65" fmla="*/ 1128 h 1196"/>
              <a:gd name="T66" fmla="*/ 1406 w 1424"/>
              <a:gd name="T67" fmla="*/ 1114 h 1196"/>
              <a:gd name="T68" fmla="*/ 1366 w 1424"/>
              <a:gd name="T69" fmla="*/ 1094 h 1196"/>
              <a:gd name="T70" fmla="*/ 1328 w 1424"/>
              <a:gd name="T71" fmla="*/ 1082 h 1196"/>
              <a:gd name="T72" fmla="*/ 1284 w 1424"/>
              <a:gd name="T73" fmla="*/ 1076 h 1196"/>
              <a:gd name="T74" fmla="*/ 1230 w 1424"/>
              <a:gd name="T75" fmla="*/ 1080 h 1196"/>
              <a:gd name="T76" fmla="*/ 1168 w 1424"/>
              <a:gd name="T77" fmla="*/ 1096 h 1196"/>
              <a:gd name="T78" fmla="*/ 1134 w 1424"/>
              <a:gd name="T79" fmla="*/ 1108 h 1196"/>
              <a:gd name="T80" fmla="*/ 1010 w 1424"/>
              <a:gd name="T81" fmla="*/ 1160 h 1196"/>
              <a:gd name="T82" fmla="*/ 916 w 1424"/>
              <a:gd name="T83" fmla="*/ 1188 h 1196"/>
              <a:gd name="T84" fmla="*/ 860 w 1424"/>
              <a:gd name="T85" fmla="*/ 1196 h 1196"/>
              <a:gd name="T86" fmla="*/ 830 w 1424"/>
              <a:gd name="T87" fmla="*/ 1194 h 1196"/>
              <a:gd name="T88" fmla="*/ 804 w 1424"/>
              <a:gd name="T89" fmla="*/ 1186 h 1196"/>
              <a:gd name="T90" fmla="*/ 792 w 1424"/>
              <a:gd name="T91" fmla="*/ 1182 h 1196"/>
              <a:gd name="T92" fmla="*/ 758 w 1424"/>
              <a:gd name="T93" fmla="*/ 1154 h 1196"/>
              <a:gd name="T94" fmla="*/ 730 w 1424"/>
              <a:gd name="T95" fmla="*/ 1120 h 1196"/>
              <a:gd name="T96" fmla="*/ 674 w 1424"/>
              <a:gd name="T97" fmla="*/ 1028 h 1196"/>
              <a:gd name="T98" fmla="*/ 636 w 1424"/>
              <a:gd name="T99" fmla="*/ 974 h 1196"/>
              <a:gd name="T100" fmla="*/ 590 w 1424"/>
              <a:gd name="T101" fmla="*/ 914 h 1196"/>
              <a:gd name="T102" fmla="*/ 528 w 1424"/>
              <a:gd name="T103" fmla="*/ 848 h 1196"/>
              <a:gd name="T104" fmla="*/ 446 w 1424"/>
              <a:gd name="T105" fmla="*/ 780 h 1196"/>
              <a:gd name="T106" fmla="*/ 402 w 1424"/>
              <a:gd name="T107" fmla="*/ 746 h 1196"/>
              <a:gd name="T108" fmla="*/ 314 w 1424"/>
              <a:gd name="T109" fmla="*/ 694 h 1196"/>
              <a:gd name="T110" fmla="*/ 234 w 1424"/>
              <a:gd name="T111" fmla="*/ 656 h 1196"/>
              <a:gd name="T112" fmla="*/ 162 w 1424"/>
              <a:gd name="T113" fmla="*/ 630 h 1196"/>
              <a:gd name="T114" fmla="*/ 102 w 1424"/>
              <a:gd name="T115" fmla="*/ 614 h 1196"/>
              <a:gd name="T116" fmla="*/ 34 w 1424"/>
              <a:gd name="T117" fmla="*/ 604 h 1196"/>
              <a:gd name="T118" fmla="*/ 0 w 1424"/>
              <a:gd name="T119" fmla="*/ 60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4" h="1196">
                <a:moveTo>
                  <a:pt x="0" y="602"/>
                </a:moveTo>
                <a:lnTo>
                  <a:pt x="0" y="602"/>
                </a:lnTo>
                <a:lnTo>
                  <a:pt x="18" y="602"/>
                </a:lnTo>
                <a:lnTo>
                  <a:pt x="36" y="596"/>
                </a:lnTo>
                <a:lnTo>
                  <a:pt x="52" y="588"/>
                </a:lnTo>
                <a:lnTo>
                  <a:pt x="66" y="574"/>
                </a:lnTo>
                <a:lnTo>
                  <a:pt x="80" y="560"/>
                </a:lnTo>
                <a:lnTo>
                  <a:pt x="92" y="542"/>
                </a:lnTo>
                <a:lnTo>
                  <a:pt x="104" y="522"/>
                </a:lnTo>
                <a:lnTo>
                  <a:pt x="114" y="502"/>
                </a:lnTo>
                <a:lnTo>
                  <a:pt x="122" y="480"/>
                </a:lnTo>
                <a:lnTo>
                  <a:pt x="130" y="458"/>
                </a:lnTo>
                <a:lnTo>
                  <a:pt x="144" y="414"/>
                </a:lnTo>
                <a:lnTo>
                  <a:pt x="152" y="376"/>
                </a:lnTo>
                <a:lnTo>
                  <a:pt x="156" y="348"/>
                </a:lnTo>
                <a:lnTo>
                  <a:pt x="156" y="348"/>
                </a:lnTo>
                <a:lnTo>
                  <a:pt x="160" y="314"/>
                </a:lnTo>
                <a:lnTo>
                  <a:pt x="170" y="266"/>
                </a:lnTo>
                <a:lnTo>
                  <a:pt x="184" y="210"/>
                </a:lnTo>
                <a:lnTo>
                  <a:pt x="194" y="180"/>
                </a:lnTo>
                <a:lnTo>
                  <a:pt x="204" y="150"/>
                </a:lnTo>
                <a:lnTo>
                  <a:pt x="218" y="120"/>
                </a:lnTo>
                <a:lnTo>
                  <a:pt x="232" y="94"/>
                </a:lnTo>
                <a:lnTo>
                  <a:pt x="250" y="68"/>
                </a:lnTo>
                <a:lnTo>
                  <a:pt x="268" y="46"/>
                </a:lnTo>
                <a:lnTo>
                  <a:pt x="290" y="26"/>
                </a:lnTo>
                <a:lnTo>
                  <a:pt x="302" y="18"/>
                </a:lnTo>
                <a:lnTo>
                  <a:pt x="314" y="12"/>
                </a:lnTo>
                <a:lnTo>
                  <a:pt x="326" y="8"/>
                </a:lnTo>
                <a:lnTo>
                  <a:pt x="340" y="4"/>
                </a:lnTo>
                <a:lnTo>
                  <a:pt x="354" y="2"/>
                </a:lnTo>
                <a:lnTo>
                  <a:pt x="368" y="0"/>
                </a:lnTo>
                <a:lnTo>
                  <a:pt x="368" y="0"/>
                </a:lnTo>
                <a:lnTo>
                  <a:pt x="400" y="2"/>
                </a:lnTo>
                <a:lnTo>
                  <a:pt x="436" y="10"/>
                </a:lnTo>
                <a:lnTo>
                  <a:pt x="474" y="20"/>
                </a:lnTo>
                <a:lnTo>
                  <a:pt x="516" y="34"/>
                </a:lnTo>
                <a:lnTo>
                  <a:pt x="560" y="52"/>
                </a:lnTo>
                <a:lnTo>
                  <a:pt x="604" y="74"/>
                </a:lnTo>
                <a:lnTo>
                  <a:pt x="652" y="96"/>
                </a:lnTo>
                <a:lnTo>
                  <a:pt x="698" y="122"/>
                </a:lnTo>
                <a:lnTo>
                  <a:pt x="746" y="150"/>
                </a:lnTo>
                <a:lnTo>
                  <a:pt x="792" y="180"/>
                </a:lnTo>
                <a:lnTo>
                  <a:pt x="838" y="212"/>
                </a:lnTo>
                <a:lnTo>
                  <a:pt x="882" y="244"/>
                </a:lnTo>
                <a:lnTo>
                  <a:pt x="924" y="278"/>
                </a:lnTo>
                <a:lnTo>
                  <a:pt x="964" y="312"/>
                </a:lnTo>
                <a:lnTo>
                  <a:pt x="1000" y="346"/>
                </a:lnTo>
                <a:lnTo>
                  <a:pt x="1034" y="380"/>
                </a:lnTo>
                <a:lnTo>
                  <a:pt x="1034" y="380"/>
                </a:lnTo>
                <a:lnTo>
                  <a:pt x="1068" y="418"/>
                </a:lnTo>
                <a:lnTo>
                  <a:pt x="1100" y="456"/>
                </a:lnTo>
                <a:lnTo>
                  <a:pt x="1130" y="494"/>
                </a:lnTo>
                <a:lnTo>
                  <a:pt x="1160" y="532"/>
                </a:lnTo>
                <a:lnTo>
                  <a:pt x="1186" y="570"/>
                </a:lnTo>
                <a:lnTo>
                  <a:pt x="1210" y="608"/>
                </a:lnTo>
                <a:lnTo>
                  <a:pt x="1256" y="680"/>
                </a:lnTo>
                <a:lnTo>
                  <a:pt x="1294" y="750"/>
                </a:lnTo>
                <a:lnTo>
                  <a:pt x="1326" y="818"/>
                </a:lnTo>
                <a:lnTo>
                  <a:pt x="1352" y="882"/>
                </a:lnTo>
                <a:lnTo>
                  <a:pt x="1372" y="940"/>
                </a:lnTo>
                <a:lnTo>
                  <a:pt x="1372" y="940"/>
                </a:lnTo>
                <a:lnTo>
                  <a:pt x="1400" y="1032"/>
                </a:lnTo>
                <a:lnTo>
                  <a:pt x="1416" y="1090"/>
                </a:lnTo>
                <a:lnTo>
                  <a:pt x="1424" y="1128"/>
                </a:lnTo>
                <a:lnTo>
                  <a:pt x="1424" y="1128"/>
                </a:lnTo>
                <a:lnTo>
                  <a:pt x="1420" y="1124"/>
                </a:lnTo>
                <a:lnTo>
                  <a:pt x="1406" y="1114"/>
                </a:lnTo>
                <a:lnTo>
                  <a:pt x="1382" y="1100"/>
                </a:lnTo>
                <a:lnTo>
                  <a:pt x="1366" y="1094"/>
                </a:lnTo>
                <a:lnTo>
                  <a:pt x="1348" y="1088"/>
                </a:lnTo>
                <a:lnTo>
                  <a:pt x="1328" y="1082"/>
                </a:lnTo>
                <a:lnTo>
                  <a:pt x="1306" y="1078"/>
                </a:lnTo>
                <a:lnTo>
                  <a:pt x="1284" y="1076"/>
                </a:lnTo>
                <a:lnTo>
                  <a:pt x="1258" y="1078"/>
                </a:lnTo>
                <a:lnTo>
                  <a:pt x="1230" y="1080"/>
                </a:lnTo>
                <a:lnTo>
                  <a:pt x="1200" y="1086"/>
                </a:lnTo>
                <a:lnTo>
                  <a:pt x="1168" y="1096"/>
                </a:lnTo>
                <a:lnTo>
                  <a:pt x="1134" y="1108"/>
                </a:lnTo>
                <a:lnTo>
                  <a:pt x="1134" y="1108"/>
                </a:lnTo>
                <a:lnTo>
                  <a:pt x="1068" y="1136"/>
                </a:lnTo>
                <a:lnTo>
                  <a:pt x="1010" y="1160"/>
                </a:lnTo>
                <a:lnTo>
                  <a:pt x="960" y="1176"/>
                </a:lnTo>
                <a:lnTo>
                  <a:pt x="916" y="1188"/>
                </a:lnTo>
                <a:lnTo>
                  <a:pt x="878" y="1194"/>
                </a:lnTo>
                <a:lnTo>
                  <a:pt x="860" y="1196"/>
                </a:lnTo>
                <a:lnTo>
                  <a:pt x="844" y="1196"/>
                </a:lnTo>
                <a:lnTo>
                  <a:pt x="830" y="1194"/>
                </a:lnTo>
                <a:lnTo>
                  <a:pt x="816" y="1192"/>
                </a:lnTo>
                <a:lnTo>
                  <a:pt x="804" y="1186"/>
                </a:lnTo>
                <a:lnTo>
                  <a:pt x="792" y="1182"/>
                </a:lnTo>
                <a:lnTo>
                  <a:pt x="792" y="1182"/>
                </a:lnTo>
                <a:lnTo>
                  <a:pt x="774" y="1168"/>
                </a:lnTo>
                <a:lnTo>
                  <a:pt x="758" y="1154"/>
                </a:lnTo>
                <a:lnTo>
                  <a:pt x="744" y="1138"/>
                </a:lnTo>
                <a:lnTo>
                  <a:pt x="730" y="1120"/>
                </a:lnTo>
                <a:lnTo>
                  <a:pt x="702" y="1078"/>
                </a:lnTo>
                <a:lnTo>
                  <a:pt x="674" y="1028"/>
                </a:lnTo>
                <a:lnTo>
                  <a:pt x="656" y="1002"/>
                </a:lnTo>
                <a:lnTo>
                  <a:pt x="636" y="974"/>
                </a:lnTo>
                <a:lnTo>
                  <a:pt x="614" y="944"/>
                </a:lnTo>
                <a:lnTo>
                  <a:pt x="590" y="914"/>
                </a:lnTo>
                <a:lnTo>
                  <a:pt x="560" y="882"/>
                </a:lnTo>
                <a:lnTo>
                  <a:pt x="528" y="848"/>
                </a:lnTo>
                <a:lnTo>
                  <a:pt x="490" y="814"/>
                </a:lnTo>
                <a:lnTo>
                  <a:pt x="446" y="780"/>
                </a:lnTo>
                <a:lnTo>
                  <a:pt x="446" y="780"/>
                </a:lnTo>
                <a:lnTo>
                  <a:pt x="402" y="746"/>
                </a:lnTo>
                <a:lnTo>
                  <a:pt x="356" y="718"/>
                </a:lnTo>
                <a:lnTo>
                  <a:pt x="314" y="694"/>
                </a:lnTo>
                <a:lnTo>
                  <a:pt x="274" y="672"/>
                </a:lnTo>
                <a:lnTo>
                  <a:pt x="234" y="656"/>
                </a:lnTo>
                <a:lnTo>
                  <a:pt x="198" y="642"/>
                </a:lnTo>
                <a:lnTo>
                  <a:pt x="162" y="630"/>
                </a:lnTo>
                <a:lnTo>
                  <a:pt x="130" y="620"/>
                </a:lnTo>
                <a:lnTo>
                  <a:pt x="102" y="614"/>
                </a:lnTo>
                <a:lnTo>
                  <a:pt x="76" y="610"/>
                </a:lnTo>
                <a:lnTo>
                  <a:pt x="34" y="604"/>
                </a:lnTo>
                <a:lnTo>
                  <a:pt x="8" y="602"/>
                </a:lnTo>
                <a:lnTo>
                  <a:pt x="0" y="602"/>
                </a:lnTo>
                <a:lnTo>
                  <a:pt x="0" y="602"/>
                </a:lnTo>
                <a:close/>
              </a:path>
            </a:pathLst>
          </a:custGeom>
          <a:gradFill flip="none" rotWithShape="1">
            <a:gsLst>
              <a:gs pos="30000">
                <a:schemeClr val="accent5"/>
              </a:gs>
              <a:gs pos="60000">
                <a:schemeClr val="accent5">
                  <a:lumMod val="60000"/>
                  <a:lumOff val="40000"/>
                </a:schemeClr>
              </a:gs>
            </a:gsLst>
            <a:lin ang="8100000" scaled="1"/>
            <a:tileRect/>
          </a:gradFill>
          <a:ln>
            <a:noFill/>
          </a:ln>
        </p:spPr>
        <p:txBody>
          <a:bodyPr vert="horz" wrap="square" lIns="121908" tIns="60954" rIns="121908" bIns="60954" numCol="1" anchor="t" anchorCtr="0" compatLnSpc="1"/>
          <a:lstStyle/>
          <a:p>
            <a:endParaRPr lang="zh-CN" altLang="en-US"/>
          </a:p>
        </p:txBody>
      </p:sp>
      <p:sp>
        <p:nvSpPr>
          <p:cNvPr id="36" name="Freeform 15"/>
          <p:cNvSpPr/>
          <p:nvPr/>
        </p:nvSpPr>
        <p:spPr bwMode="auto">
          <a:xfrm>
            <a:off x="3899293" y="3977546"/>
            <a:ext cx="2049877" cy="1721891"/>
          </a:xfrm>
          <a:custGeom>
            <a:avLst/>
            <a:gdLst>
              <a:gd name="T0" fmla="*/ 1424 w 1424"/>
              <a:gd name="T1" fmla="*/ 592 h 1196"/>
              <a:gd name="T2" fmla="*/ 1388 w 1424"/>
              <a:gd name="T3" fmla="*/ 598 h 1196"/>
              <a:gd name="T4" fmla="*/ 1358 w 1424"/>
              <a:gd name="T5" fmla="*/ 620 h 1196"/>
              <a:gd name="T6" fmla="*/ 1332 w 1424"/>
              <a:gd name="T7" fmla="*/ 654 h 1196"/>
              <a:gd name="T8" fmla="*/ 1310 w 1424"/>
              <a:gd name="T9" fmla="*/ 694 h 1196"/>
              <a:gd name="T10" fmla="*/ 1294 w 1424"/>
              <a:gd name="T11" fmla="*/ 738 h 1196"/>
              <a:gd name="T12" fmla="*/ 1272 w 1424"/>
              <a:gd name="T13" fmla="*/ 818 h 1196"/>
              <a:gd name="T14" fmla="*/ 1268 w 1424"/>
              <a:gd name="T15" fmla="*/ 848 h 1196"/>
              <a:gd name="T16" fmla="*/ 1254 w 1424"/>
              <a:gd name="T17" fmla="*/ 928 h 1196"/>
              <a:gd name="T18" fmla="*/ 1230 w 1424"/>
              <a:gd name="T19" fmla="*/ 1016 h 1196"/>
              <a:gd name="T20" fmla="*/ 1206 w 1424"/>
              <a:gd name="T21" fmla="*/ 1074 h 1196"/>
              <a:gd name="T22" fmla="*/ 1174 w 1424"/>
              <a:gd name="T23" fmla="*/ 1128 h 1196"/>
              <a:gd name="T24" fmla="*/ 1134 w 1424"/>
              <a:gd name="T25" fmla="*/ 1168 h 1196"/>
              <a:gd name="T26" fmla="*/ 1110 w 1424"/>
              <a:gd name="T27" fmla="*/ 1184 h 1196"/>
              <a:gd name="T28" fmla="*/ 1084 w 1424"/>
              <a:gd name="T29" fmla="*/ 1192 h 1196"/>
              <a:gd name="T30" fmla="*/ 1056 w 1424"/>
              <a:gd name="T31" fmla="*/ 1196 h 1196"/>
              <a:gd name="T32" fmla="*/ 1024 w 1424"/>
              <a:gd name="T33" fmla="*/ 1192 h 1196"/>
              <a:gd name="T34" fmla="*/ 950 w 1424"/>
              <a:gd name="T35" fmla="*/ 1176 h 1196"/>
              <a:gd name="T36" fmla="*/ 864 w 1424"/>
              <a:gd name="T37" fmla="*/ 1144 h 1196"/>
              <a:gd name="T38" fmla="*/ 772 w 1424"/>
              <a:gd name="T39" fmla="*/ 1098 h 1196"/>
              <a:gd name="T40" fmla="*/ 678 w 1424"/>
              <a:gd name="T41" fmla="*/ 1046 h 1196"/>
              <a:gd name="T42" fmla="*/ 586 w 1424"/>
              <a:gd name="T43" fmla="*/ 984 h 1196"/>
              <a:gd name="T44" fmla="*/ 500 w 1424"/>
              <a:gd name="T45" fmla="*/ 918 h 1196"/>
              <a:gd name="T46" fmla="*/ 424 w 1424"/>
              <a:gd name="T47" fmla="*/ 850 h 1196"/>
              <a:gd name="T48" fmla="*/ 390 w 1424"/>
              <a:gd name="T49" fmla="*/ 816 h 1196"/>
              <a:gd name="T50" fmla="*/ 324 w 1424"/>
              <a:gd name="T51" fmla="*/ 738 h 1196"/>
              <a:gd name="T52" fmla="*/ 264 w 1424"/>
              <a:gd name="T53" fmla="*/ 662 h 1196"/>
              <a:gd name="T54" fmla="*/ 214 w 1424"/>
              <a:gd name="T55" fmla="*/ 588 h 1196"/>
              <a:gd name="T56" fmla="*/ 130 w 1424"/>
              <a:gd name="T57" fmla="*/ 444 h 1196"/>
              <a:gd name="T58" fmla="*/ 72 w 1424"/>
              <a:gd name="T59" fmla="*/ 314 h 1196"/>
              <a:gd name="T60" fmla="*/ 52 w 1424"/>
              <a:gd name="T61" fmla="*/ 256 h 1196"/>
              <a:gd name="T62" fmla="*/ 8 w 1424"/>
              <a:gd name="T63" fmla="*/ 106 h 1196"/>
              <a:gd name="T64" fmla="*/ 0 w 1424"/>
              <a:gd name="T65" fmla="*/ 68 h 1196"/>
              <a:gd name="T66" fmla="*/ 18 w 1424"/>
              <a:gd name="T67" fmla="*/ 82 h 1196"/>
              <a:gd name="T68" fmla="*/ 58 w 1424"/>
              <a:gd name="T69" fmla="*/ 102 h 1196"/>
              <a:gd name="T70" fmla="*/ 96 w 1424"/>
              <a:gd name="T71" fmla="*/ 112 h 1196"/>
              <a:gd name="T72" fmla="*/ 140 w 1424"/>
              <a:gd name="T73" fmla="*/ 118 h 1196"/>
              <a:gd name="T74" fmla="*/ 194 w 1424"/>
              <a:gd name="T75" fmla="*/ 116 h 1196"/>
              <a:gd name="T76" fmla="*/ 256 w 1424"/>
              <a:gd name="T77" fmla="*/ 100 h 1196"/>
              <a:gd name="T78" fmla="*/ 290 w 1424"/>
              <a:gd name="T79" fmla="*/ 86 h 1196"/>
              <a:gd name="T80" fmla="*/ 414 w 1424"/>
              <a:gd name="T81" fmla="*/ 36 h 1196"/>
              <a:gd name="T82" fmla="*/ 508 w 1424"/>
              <a:gd name="T83" fmla="*/ 8 h 1196"/>
              <a:gd name="T84" fmla="*/ 564 w 1424"/>
              <a:gd name="T85" fmla="*/ 0 h 1196"/>
              <a:gd name="T86" fmla="*/ 594 w 1424"/>
              <a:gd name="T87" fmla="*/ 2 h 1196"/>
              <a:gd name="T88" fmla="*/ 620 w 1424"/>
              <a:gd name="T89" fmla="*/ 8 h 1196"/>
              <a:gd name="T90" fmla="*/ 632 w 1424"/>
              <a:gd name="T91" fmla="*/ 14 h 1196"/>
              <a:gd name="T92" fmla="*/ 666 w 1424"/>
              <a:gd name="T93" fmla="*/ 42 h 1196"/>
              <a:gd name="T94" fmla="*/ 694 w 1424"/>
              <a:gd name="T95" fmla="*/ 76 h 1196"/>
              <a:gd name="T96" fmla="*/ 750 w 1424"/>
              <a:gd name="T97" fmla="*/ 166 h 1196"/>
              <a:gd name="T98" fmla="*/ 788 w 1424"/>
              <a:gd name="T99" fmla="*/ 222 h 1196"/>
              <a:gd name="T100" fmla="*/ 834 w 1424"/>
              <a:gd name="T101" fmla="*/ 282 h 1196"/>
              <a:gd name="T102" fmla="*/ 896 w 1424"/>
              <a:gd name="T103" fmla="*/ 346 h 1196"/>
              <a:gd name="T104" fmla="*/ 978 w 1424"/>
              <a:gd name="T105" fmla="*/ 416 h 1196"/>
              <a:gd name="T106" fmla="*/ 1022 w 1424"/>
              <a:gd name="T107" fmla="*/ 448 h 1196"/>
              <a:gd name="T108" fmla="*/ 1110 w 1424"/>
              <a:gd name="T109" fmla="*/ 502 h 1196"/>
              <a:gd name="T110" fmla="*/ 1190 w 1424"/>
              <a:gd name="T111" fmla="*/ 540 h 1196"/>
              <a:gd name="T112" fmla="*/ 1262 w 1424"/>
              <a:gd name="T113" fmla="*/ 566 h 1196"/>
              <a:gd name="T114" fmla="*/ 1322 w 1424"/>
              <a:gd name="T115" fmla="*/ 582 h 1196"/>
              <a:gd name="T116" fmla="*/ 1390 w 1424"/>
              <a:gd name="T117" fmla="*/ 592 h 1196"/>
              <a:gd name="T118" fmla="*/ 1424 w 1424"/>
              <a:gd name="T119" fmla="*/ 592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4" h="1196">
                <a:moveTo>
                  <a:pt x="1424" y="592"/>
                </a:moveTo>
                <a:lnTo>
                  <a:pt x="1424" y="592"/>
                </a:lnTo>
                <a:lnTo>
                  <a:pt x="1406" y="594"/>
                </a:lnTo>
                <a:lnTo>
                  <a:pt x="1388" y="598"/>
                </a:lnTo>
                <a:lnTo>
                  <a:pt x="1372" y="608"/>
                </a:lnTo>
                <a:lnTo>
                  <a:pt x="1358" y="620"/>
                </a:lnTo>
                <a:lnTo>
                  <a:pt x="1344" y="636"/>
                </a:lnTo>
                <a:lnTo>
                  <a:pt x="1332" y="654"/>
                </a:lnTo>
                <a:lnTo>
                  <a:pt x="1320" y="674"/>
                </a:lnTo>
                <a:lnTo>
                  <a:pt x="1310" y="694"/>
                </a:lnTo>
                <a:lnTo>
                  <a:pt x="1302" y="716"/>
                </a:lnTo>
                <a:lnTo>
                  <a:pt x="1294" y="738"/>
                </a:lnTo>
                <a:lnTo>
                  <a:pt x="1280" y="780"/>
                </a:lnTo>
                <a:lnTo>
                  <a:pt x="1272" y="818"/>
                </a:lnTo>
                <a:lnTo>
                  <a:pt x="1268" y="848"/>
                </a:lnTo>
                <a:lnTo>
                  <a:pt x="1268" y="848"/>
                </a:lnTo>
                <a:lnTo>
                  <a:pt x="1264" y="880"/>
                </a:lnTo>
                <a:lnTo>
                  <a:pt x="1254" y="928"/>
                </a:lnTo>
                <a:lnTo>
                  <a:pt x="1240" y="986"/>
                </a:lnTo>
                <a:lnTo>
                  <a:pt x="1230" y="1016"/>
                </a:lnTo>
                <a:lnTo>
                  <a:pt x="1220" y="1046"/>
                </a:lnTo>
                <a:lnTo>
                  <a:pt x="1206" y="1074"/>
                </a:lnTo>
                <a:lnTo>
                  <a:pt x="1192" y="1102"/>
                </a:lnTo>
                <a:lnTo>
                  <a:pt x="1174" y="1128"/>
                </a:lnTo>
                <a:lnTo>
                  <a:pt x="1156" y="1150"/>
                </a:lnTo>
                <a:lnTo>
                  <a:pt x="1134" y="1168"/>
                </a:lnTo>
                <a:lnTo>
                  <a:pt x="1122" y="1176"/>
                </a:lnTo>
                <a:lnTo>
                  <a:pt x="1110" y="1184"/>
                </a:lnTo>
                <a:lnTo>
                  <a:pt x="1098" y="1188"/>
                </a:lnTo>
                <a:lnTo>
                  <a:pt x="1084" y="1192"/>
                </a:lnTo>
                <a:lnTo>
                  <a:pt x="1070" y="1194"/>
                </a:lnTo>
                <a:lnTo>
                  <a:pt x="1056" y="1196"/>
                </a:lnTo>
                <a:lnTo>
                  <a:pt x="1056" y="1196"/>
                </a:lnTo>
                <a:lnTo>
                  <a:pt x="1024" y="1192"/>
                </a:lnTo>
                <a:lnTo>
                  <a:pt x="988" y="1186"/>
                </a:lnTo>
                <a:lnTo>
                  <a:pt x="950" y="1176"/>
                </a:lnTo>
                <a:lnTo>
                  <a:pt x="908" y="1160"/>
                </a:lnTo>
                <a:lnTo>
                  <a:pt x="864" y="1144"/>
                </a:lnTo>
                <a:lnTo>
                  <a:pt x="820" y="1122"/>
                </a:lnTo>
                <a:lnTo>
                  <a:pt x="772" y="1098"/>
                </a:lnTo>
                <a:lnTo>
                  <a:pt x="726" y="1074"/>
                </a:lnTo>
                <a:lnTo>
                  <a:pt x="678" y="1046"/>
                </a:lnTo>
                <a:lnTo>
                  <a:pt x="632" y="1016"/>
                </a:lnTo>
                <a:lnTo>
                  <a:pt x="586" y="984"/>
                </a:lnTo>
                <a:lnTo>
                  <a:pt x="542" y="952"/>
                </a:lnTo>
                <a:lnTo>
                  <a:pt x="500" y="918"/>
                </a:lnTo>
                <a:lnTo>
                  <a:pt x="460" y="884"/>
                </a:lnTo>
                <a:lnTo>
                  <a:pt x="424" y="850"/>
                </a:lnTo>
                <a:lnTo>
                  <a:pt x="390" y="816"/>
                </a:lnTo>
                <a:lnTo>
                  <a:pt x="390" y="816"/>
                </a:lnTo>
                <a:lnTo>
                  <a:pt x="356" y="778"/>
                </a:lnTo>
                <a:lnTo>
                  <a:pt x="324" y="738"/>
                </a:lnTo>
                <a:lnTo>
                  <a:pt x="294" y="700"/>
                </a:lnTo>
                <a:lnTo>
                  <a:pt x="264" y="662"/>
                </a:lnTo>
                <a:lnTo>
                  <a:pt x="238" y="624"/>
                </a:lnTo>
                <a:lnTo>
                  <a:pt x="214" y="588"/>
                </a:lnTo>
                <a:lnTo>
                  <a:pt x="168" y="514"/>
                </a:lnTo>
                <a:lnTo>
                  <a:pt x="130" y="444"/>
                </a:lnTo>
                <a:lnTo>
                  <a:pt x="98" y="378"/>
                </a:lnTo>
                <a:lnTo>
                  <a:pt x="72" y="314"/>
                </a:lnTo>
                <a:lnTo>
                  <a:pt x="52" y="256"/>
                </a:lnTo>
                <a:lnTo>
                  <a:pt x="52" y="256"/>
                </a:lnTo>
                <a:lnTo>
                  <a:pt x="24" y="164"/>
                </a:lnTo>
                <a:lnTo>
                  <a:pt x="8" y="106"/>
                </a:lnTo>
                <a:lnTo>
                  <a:pt x="0" y="68"/>
                </a:lnTo>
                <a:lnTo>
                  <a:pt x="0" y="68"/>
                </a:lnTo>
                <a:lnTo>
                  <a:pt x="4" y="72"/>
                </a:lnTo>
                <a:lnTo>
                  <a:pt x="18" y="82"/>
                </a:lnTo>
                <a:lnTo>
                  <a:pt x="42" y="96"/>
                </a:lnTo>
                <a:lnTo>
                  <a:pt x="58" y="102"/>
                </a:lnTo>
                <a:lnTo>
                  <a:pt x="76" y="108"/>
                </a:lnTo>
                <a:lnTo>
                  <a:pt x="96" y="112"/>
                </a:lnTo>
                <a:lnTo>
                  <a:pt x="118" y="116"/>
                </a:lnTo>
                <a:lnTo>
                  <a:pt x="140" y="118"/>
                </a:lnTo>
                <a:lnTo>
                  <a:pt x="166" y="118"/>
                </a:lnTo>
                <a:lnTo>
                  <a:pt x="194" y="116"/>
                </a:lnTo>
                <a:lnTo>
                  <a:pt x="224" y="110"/>
                </a:lnTo>
                <a:lnTo>
                  <a:pt x="256" y="100"/>
                </a:lnTo>
                <a:lnTo>
                  <a:pt x="290" y="86"/>
                </a:lnTo>
                <a:lnTo>
                  <a:pt x="290" y="86"/>
                </a:lnTo>
                <a:lnTo>
                  <a:pt x="356" y="58"/>
                </a:lnTo>
                <a:lnTo>
                  <a:pt x="414" y="36"/>
                </a:lnTo>
                <a:lnTo>
                  <a:pt x="464" y="18"/>
                </a:lnTo>
                <a:lnTo>
                  <a:pt x="508" y="8"/>
                </a:lnTo>
                <a:lnTo>
                  <a:pt x="546" y="0"/>
                </a:lnTo>
                <a:lnTo>
                  <a:pt x="564" y="0"/>
                </a:lnTo>
                <a:lnTo>
                  <a:pt x="580" y="0"/>
                </a:lnTo>
                <a:lnTo>
                  <a:pt x="594" y="2"/>
                </a:lnTo>
                <a:lnTo>
                  <a:pt x="608" y="4"/>
                </a:lnTo>
                <a:lnTo>
                  <a:pt x="620" y="8"/>
                </a:lnTo>
                <a:lnTo>
                  <a:pt x="632" y="14"/>
                </a:lnTo>
                <a:lnTo>
                  <a:pt x="632" y="14"/>
                </a:lnTo>
                <a:lnTo>
                  <a:pt x="650" y="26"/>
                </a:lnTo>
                <a:lnTo>
                  <a:pt x="666" y="42"/>
                </a:lnTo>
                <a:lnTo>
                  <a:pt x="680" y="58"/>
                </a:lnTo>
                <a:lnTo>
                  <a:pt x="694" y="76"/>
                </a:lnTo>
                <a:lnTo>
                  <a:pt x="722" y="118"/>
                </a:lnTo>
                <a:lnTo>
                  <a:pt x="750" y="166"/>
                </a:lnTo>
                <a:lnTo>
                  <a:pt x="768" y="194"/>
                </a:lnTo>
                <a:lnTo>
                  <a:pt x="788" y="222"/>
                </a:lnTo>
                <a:lnTo>
                  <a:pt x="810" y="252"/>
                </a:lnTo>
                <a:lnTo>
                  <a:pt x="834" y="282"/>
                </a:lnTo>
                <a:lnTo>
                  <a:pt x="864" y="314"/>
                </a:lnTo>
                <a:lnTo>
                  <a:pt x="896" y="346"/>
                </a:lnTo>
                <a:lnTo>
                  <a:pt x="934" y="380"/>
                </a:lnTo>
                <a:lnTo>
                  <a:pt x="978" y="416"/>
                </a:lnTo>
                <a:lnTo>
                  <a:pt x="978" y="416"/>
                </a:lnTo>
                <a:lnTo>
                  <a:pt x="1022" y="448"/>
                </a:lnTo>
                <a:lnTo>
                  <a:pt x="1068" y="478"/>
                </a:lnTo>
                <a:lnTo>
                  <a:pt x="1110" y="502"/>
                </a:lnTo>
                <a:lnTo>
                  <a:pt x="1150" y="522"/>
                </a:lnTo>
                <a:lnTo>
                  <a:pt x="1190" y="540"/>
                </a:lnTo>
                <a:lnTo>
                  <a:pt x="1226" y="554"/>
                </a:lnTo>
                <a:lnTo>
                  <a:pt x="1262" y="566"/>
                </a:lnTo>
                <a:lnTo>
                  <a:pt x="1294" y="574"/>
                </a:lnTo>
                <a:lnTo>
                  <a:pt x="1322" y="582"/>
                </a:lnTo>
                <a:lnTo>
                  <a:pt x="1348" y="586"/>
                </a:lnTo>
                <a:lnTo>
                  <a:pt x="1390" y="592"/>
                </a:lnTo>
                <a:lnTo>
                  <a:pt x="1416" y="592"/>
                </a:lnTo>
                <a:lnTo>
                  <a:pt x="1424" y="592"/>
                </a:lnTo>
                <a:lnTo>
                  <a:pt x="1424" y="592"/>
                </a:lnTo>
                <a:close/>
              </a:path>
            </a:pathLst>
          </a:custGeom>
          <a:gradFill flip="none" rotWithShape="1">
            <a:gsLst>
              <a:gs pos="30000">
                <a:schemeClr val="accent3"/>
              </a:gs>
              <a:gs pos="60000">
                <a:schemeClr val="accent3">
                  <a:lumMod val="60000"/>
                  <a:lumOff val="40000"/>
                </a:schemeClr>
              </a:gs>
            </a:gsLst>
            <a:lin ang="18900000" scaled="1"/>
            <a:tileRect/>
          </a:gradFill>
          <a:ln>
            <a:noFill/>
          </a:ln>
        </p:spPr>
        <p:txBody>
          <a:bodyPr vert="horz" wrap="square" lIns="121908" tIns="60954" rIns="121908" bIns="60954" numCol="1" anchor="t" anchorCtr="0" compatLnSpc="1"/>
          <a:lstStyle/>
          <a:p>
            <a:endParaRPr lang="zh-CN" altLang="en-US"/>
          </a:p>
        </p:txBody>
      </p:sp>
      <p:sp>
        <p:nvSpPr>
          <p:cNvPr id="37" name="Freeform 16"/>
          <p:cNvSpPr/>
          <p:nvPr/>
        </p:nvSpPr>
        <p:spPr bwMode="auto">
          <a:xfrm>
            <a:off x="6556648" y="3663690"/>
            <a:ext cx="1721667" cy="2050143"/>
          </a:xfrm>
          <a:custGeom>
            <a:avLst/>
            <a:gdLst>
              <a:gd name="T0" fmla="*/ 592 w 1196"/>
              <a:gd name="T1" fmla="*/ 0 h 1424"/>
              <a:gd name="T2" fmla="*/ 600 w 1196"/>
              <a:gd name="T3" fmla="*/ 34 h 1424"/>
              <a:gd name="T4" fmla="*/ 622 w 1196"/>
              <a:gd name="T5" fmla="*/ 66 h 1424"/>
              <a:gd name="T6" fmla="*/ 654 w 1196"/>
              <a:gd name="T7" fmla="*/ 92 h 1424"/>
              <a:gd name="T8" fmla="*/ 694 w 1196"/>
              <a:gd name="T9" fmla="*/ 114 h 1424"/>
              <a:gd name="T10" fmla="*/ 738 w 1196"/>
              <a:gd name="T11" fmla="*/ 130 h 1424"/>
              <a:gd name="T12" fmla="*/ 818 w 1196"/>
              <a:gd name="T13" fmla="*/ 152 h 1424"/>
              <a:gd name="T14" fmla="*/ 848 w 1196"/>
              <a:gd name="T15" fmla="*/ 156 h 1424"/>
              <a:gd name="T16" fmla="*/ 928 w 1196"/>
              <a:gd name="T17" fmla="*/ 170 h 1424"/>
              <a:gd name="T18" fmla="*/ 1016 w 1196"/>
              <a:gd name="T19" fmla="*/ 194 h 1424"/>
              <a:gd name="T20" fmla="*/ 1074 w 1196"/>
              <a:gd name="T21" fmla="*/ 218 h 1424"/>
              <a:gd name="T22" fmla="*/ 1128 w 1196"/>
              <a:gd name="T23" fmla="*/ 250 h 1424"/>
              <a:gd name="T24" fmla="*/ 1170 w 1196"/>
              <a:gd name="T25" fmla="*/ 290 h 1424"/>
              <a:gd name="T26" fmla="*/ 1184 w 1196"/>
              <a:gd name="T27" fmla="*/ 314 h 1424"/>
              <a:gd name="T28" fmla="*/ 1192 w 1196"/>
              <a:gd name="T29" fmla="*/ 340 h 1424"/>
              <a:gd name="T30" fmla="*/ 1196 w 1196"/>
              <a:gd name="T31" fmla="*/ 368 h 1424"/>
              <a:gd name="T32" fmla="*/ 1192 w 1196"/>
              <a:gd name="T33" fmla="*/ 400 h 1424"/>
              <a:gd name="T34" fmla="*/ 1176 w 1196"/>
              <a:gd name="T35" fmla="*/ 474 h 1424"/>
              <a:gd name="T36" fmla="*/ 1144 w 1196"/>
              <a:gd name="T37" fmla="*/ 558 h 1424"/>
              <a:gd name="T38" fmla="*/ 1100 w 1196"/>
              <a:gd name="T39" fmla="*/ 650 h 1424"/>
              <a:gd name="T40" fmla="*/ 1046 w 1196"/>
              <a:gd name="T41" fmla="*/ 746 h 1424"/>
              <a:gd name="T42" fmla="*/ 984 w 1196"/>
              <a:gd name="T43" fmla="*/ 838 h 1424"/>
              <a:gd name="T44" fmla="*/ 918 w 1196"/>
              <a:gd name="T45" fmla="*/ 924 h 1424"/>
              <a:gd name="T46" fmla="*/ 850 w 1196"/>
              <a:gd name="T47" fmla="*/ 1000 h 1424"/>
              <a:gd name="T48" fmla="*/ 816 w 1196"/>
              <a:gd name="T49" fmla="*/ 1034 h 1424"/>
              <a:gd name="T50" fmla="*/ 740 w 1196"/>
              <a:gd name="T51" fmla="*/ 1100 h 1424"/>
              <a:gd name="T52" fmla="*/ 662 w 1196"/>
              <a:gd name="T53" fmla="*/ 1158 h 1424"/>
              <a:gd name="T54" fmla="*/ 588 w 1196"/>
              <a:gd name="T55" fmla="*/ 1210 h 1424"/>
              <a:gd name="T56" fmla="*/ 444 w 1196"/>
              <a:gd name="T57" fmla="*/ 1294 h 1424"/>
              <a:gd name="T58" fmla="*/ 314 w 1196"/>
              <a:gd name="T59" fmla="*/ 1352 h 1424"/>
              <a:gd name="T60" fmla="*/ 256 w 1196"/>
              <a:gd name="T61" fmla="*/ 1372 h 1424"/>
              <a:gd name="T62" fmla="*/ 106 w 1196"/>
              <a:gd name="T63" fmla="*/ 1416 h 1424"/>
              <a:gd name="T64" fmla="*/ 68 w 1196"/>
              <a:gd name="T65" fmla="*/ 1424 h 1424"/>
              <a:gd name="T66" fmla="*/ 82 w 1196"/>
              <a:gd name="T67" fmla="*/ 1406 h 1424"/>
              <a:gd name="T68" fmla="*/ 102 w 1196"/>
              <a:gd name="T69" fmla="*/ 1366 h 1424"/>
              <a:gd name="T70" fmla="*/ 114 w 1196"/>
              <a:gd name="T71" fmla="*/ 1328 h 1424"/>
              <a:gd name="T72" fmla="*/ 118 w 1196"/>
              <a:gd name="T73" fmla="*/ 1282 h 1424"/>
              <a:gd name="T74" fmla="*/ 116 w 1196"/>
              <a:gd name="T75" fmla="*/ 1228 h 1424"/>
              <a:gd name="T76" fmla="*/ 100 w 1196"/>
              <a:gd name="T77" fmla="*/ 1166 h 1424"/>
              <a:gd name="T78" fmla="*/ 88 w 1196"/>
              <a:gd name="T79" fmla="*/ 1134 h 1424"/>
              <a:gd name="T80" fmla="*/ 36 w 1196"/>
              <a:gd name="T81" fmla="*/ 1010 h 1424"/>
              <a:gd name="T82" fmla="*/ 8 w 1196"/>
              <a:gd name="T83" fmla="*/ 916 h 1424"/>
              <a:gd name="T84" fmla="*/ 0 w 1196"/>
              <a:gd name="T85" fmla="*/ 860 h 1424"/>
              <a:gd name="T86" fmla="*/ 2 w 1196"/>
              <a:gd name="T87" fmla="*/ 830 h 1424"/>
              <a:gd name="T88" fmla="*/ 8 w 1196"/>
              <a:gd name="T89" fmla="*/ 804 h 1424"/>
              <a:gd name="T90" fmla="*/ 14 w 1196"/>
              <a:gd name="T91" fmla="*/ 792 h 1424"/>
              <a:gd name="T92" fmla="*/ 42 w 1196"/>
              <a:gd name="T93" fmla="*/ 758 h 1424"/>
              <a:gd name="T94" fmla="*/ 76 w 1196"/>
              <a:gd name="T95" fmla="*/ 730 h 1424"/>
              <a:gd name="T96" fmla="*/ 168 w 1196"/>
              <a:gd name="T97" fmla="*/ 672 h 1424"/>
              <a:gd name="T98" fmla="*/ 222 w 1196"/>
              <a:gd name="T99" fmla="*/ 636 h 1424"/>
              <a:gd name="T100" fmla="*/ 282 w 1196"/>
              <a:gd name="T101" fmla="*/ 590 h 1424"/>
              <a:gd name="T102" fmla="*/ 348 w 1196"/>
              <a:gd name="T103" fmla="*/ 528 h 1424"/>
              <a:gd name="T104" fmla="*/ 416 w 1196"/>
              <a:gd name="T105" fmla="*/ 446 h 1424"/>
              <a:gd name="T106" fmla="*/ 448 w 1196"/>
              <a:gd name="T107" fmla="*/ 400 h 1424"/>
              <a:gd name="T108" fmla="*/ 502 w 1196"/>
              <a:gd name="T109" fmla="*/ 314 h 1424"/>
              <a:gd name="T110" fmla="*/ 540 w 1196"/>
              <a:gd name="T111" fmla="*/ 234 h 1424"/>
              <a:gd name="T112" fmla="*/ 566 w 1196"/>
              <a:gd name="T113" fmla="*/ 162 h 1424"/>
              <a:gd name="T114" fmla="*/ 582 w 1196"/>
              <a:gd name="T115" fmla="*/ 102 h 1424"/>
              <a:gd name="T116" fmla="*/ 592 w 1196"/>
              <a:gd name="T117" fmla="*/ 34 h 1424"/>
              <a:gd name="T118" fmla="*/ 592 w 1196"/>
              <a:gd name="T119" fmla="*/ 0 h 1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6" h="1424">
                <a:moveTo>
                  <a:pt x="592" y="0"/>
                </a:moveTo>
                <a:lnTo>
                  <a:pt x="592" y="0"/>
                </a:lnTo>
                <a:lnTo>
                  <a:pt x="594" y="18"/>
                </a:lnTo>
                <a:lnTo>
                  <a:pt x="600" y="34"/>
                </a:lnTo>
                <a:lnTo>
                  <a:pt x="608" y="50"/>
                </a:lnTo>
                <a:lnTo>
                  <a:pt x="622" y="66"/>
                </a:lnTo>
                <a:lnTo>
                  <a:pt x="636" y="80"/>
                </a:lnTo>
                <a:lnTo>
                  <a:pt x="654" y="92"/>
                </a:lnTo>
                <a:lnTo>
                  <a:pt x="674" y="104"/>
                </a:lnTo>
                <a:lnTo>
                  <a:pt x="694" y="114"/>
                </a:lnTo>
                <a:lnTo>
                  <a:pt x="716" y="122"/>
                </a:lnTo>
                <a:lnTo>
                  <a:pt x="738" y="130"/>
                </a:lnTo>
                <a:lnTo>
                  <a:pt x="780" y="142"/>
                </a:lnTo>
                <a:lnTo>
                  <a:pt x="818" y="152"/>
                </a:lnTo>
                <a:lnTo>
                  <a:pt x="848" y="156"/>
                </a:lnTo>
                <a:lnTo>
                  <a:pt x="848" y="156"/>
                </a:lnTo>
                <a:lnTo>
                  <a:pt x="880" y="160"/>
                </a:lnTo>
                <a:lnTo>
                  <a:pt x="928" y="170"/>
                </a:lnTo>
                <a:lnTo>
                  <a:pt x="986" y="184"/>
                </a:lnTo>
                <a:lnTo>
                  <a:pt x="1016" y="194"/>
                </a:lnTo>
                <a:lnTo>
                  <a:pt x="1046" y="204"/>
                </a:lnTo>
                <a:lnTo>
                  <a:pt x="1074" y="218"/>
                </a:lnTo>
                <a:lnTo>
                  <a:pt x="1102" y="232"/>
                </a:lnTo>
                <a:lnTo>
                  <a:pt x="1128" y="250"/>
                </a:lnTo>
                <a:lnTo>
                  <a:pt x="1150" y="268"/>
                </a:lnTo>
                <a:lnTo>
                  <a:pt x="1170" y="290"/>
                </a:lnTo>
                <a:lnTo>
                  <a:pt x="1176" y="300"/>
                </a:lnTo>
                <a:lnTo>
                  <a:pt x="1184" y="314"/>
                </a:lnTo>
                <a:lnTo>
                  <a:pt x="1188" y="326"/>
                </a:lnTo>
                <a:lnTo>
                  <a:pt x="1192" y="340"/>
                </a:lnTo>
                <a:lnTo>
                  <a:pt x="1194" y="352"/>
                </a:lnTo>
                <a:lnTo>
                  <a:pt x="1196" y="368"/>
                </a:lnTo>
                <a:lnTo>
                  <a:pt x="1196" y="368"/>
                </a:lnTo>
                <a:lnTo>
                  <a:pt x="1192" y="400"/>
                </a:lnTo>
                <a:lnTo>
                  <a:pt x="1186" y="434"/>
                </a:lnTo>
                <a:lnTo>
                  <a:pt x="1176" y="474"/>
                </a:lnTo>
                <a:lnTo>
                  <a:pt x="1162" y="516"/>
                </a:lnTo>
                <a:lnTo>
                  <a:pt x="1144" y="558"/>
                </a:lnTo>
                <a:lnTo>
                  <a:pt x="1122" y="604"/>
                </a:lnTo>
                <a:lnTo>
                  <a:pt x="1100" y="650"/>
                </a:lnTo>
                <a:lnTo>
                  <a:pt x="1074" y="698"/>
                </a:lnTo>
                <a:lnTo>
                  <a:pt x="1046" y="746"/>
                </a:lnTo>
                <a:lnTo>
                  <a:pt x="1016" y="792"/>
                </a:lnTo>
                <a:lnTo>
                  <a:pt x="984" y="838"/>
                </a:lnTo>
                <a:lnTo>
                  <a:pt x="952" y="882"/>
                </a:lnTo>
                <a:lnTo>
                  <a:pt x="918" y="924"/>
                </a:lnTo>
                <a:lnTo>
                  <a:pt x="884" y="964"/>
                </a:lnTo>
                <a:lnTo>
                  <a:pt x="850" y="1000"/>
                </a:lnTo>
                <a:lnTo>
                  <a:pt x="816" y="1034"/>
                </a:lnTo>
                <a:lnTo>
                  <a:pt x="816" y="1034"/>
                </a:lnTo>
                <a:lnTo>
                  <a:pt x="778" y="1068"/>
                </a:lnTo>
                <a:lnTo>
                  <a:pt x="740" y="1100"/>
                </a:lnTo>
                <a:lnTo>
                  <a:pt x="700" y="1130"/>
                </a:lnTo>
                <a:lnTo>
                  <a:pt x="662" y="1158"/>
                </a:lnTo>
                <a:lnTo>
                  <a:pt x="626" y="1186"/>
                </a:lnTo>
                <a:lnTo>
                  <a:pt x="588" y="1210"/>
                </a:lnTo>
                <a:lnTo>
                  <a:pt x="516" y="1256"/>
                </a:lnTo>
                <a:lnTo>
                  <a:pt x="444" y="1294"/>
                </a:lnTo>
                <a:lnTo>
                  <a:pt x="378" y="1326"/>
                </a:lnTo>
                <a:lnTo>
                  <a:pt x="314" y="1352"/>
                </a:lnTo>
                <a:lnTo>
                  <a:pt x="256" y="1372"/>
                </a:lnTo>
                <a:lnTo>
                  <a:pt x="256" y="1372"/>
                </a:lnTo>
                <a:lnTo>
                  <a:pt x="164" y="1400"/>
                </a:lnTo>
                <a:lnTo>
                  <a:pt x="106" y="1416"/>
                </a:lnTo>
                <a:lnTo>
                  <a:pt x="68" y="1424"/>
                </a:lnTo>
                <a:lnTo>
                  <a:pt x="68" y="1424"/>
                </a:lnTo>
                <a:lnTo>
                  <a:pt x="72" y="1420"/>
                </a:lnTo>
                <a:lnTo>
                  <a:pt x="82" y="1406"/>
                </a:lnTo>
                <a:lnTo>
                  <a:pt x="96" y="1382"/>
                </a:lnTo>
                <a:lnTo>
                  <a:pt x="102" y="1366"/>
                </a:lnTo>
                <a:lnTo>
                  <a:pt x="108" y="1348"/>
                </a:lnTo>
                <a:lnTo>
                  <a:pt x="114" y="1328"/>
                </a:lnTo>
                <a:lnTo>
                  <a:pt x="116" y="1306"/>
                </a:lnTo>
                <a:lnTo>
                  <a:pt x="118" y="1282"/>
                </a:lnTo>
                <a:lnTo>
                  <a:pt x="118" y="1256"/>
                </a:lnTo>
                <a:lnTo>
                  <a:pt x="116" y="1228"/>
                </a:lnTo>
                <a:lnTo>
                  <a:pt x="110" y="1198"/>
                </a:lnTo>
                <a:lnTo>
                  <a:pt x="100" y="1166"/>
                </a:lnTo>
                <a:lnTo>
                  <a:pt x="88" y="1134"/>
                </a:lnTo>
                <a:lnTo>
                  <a:pt x="88" y="1134"/>
                </a:lnTo>
                <a:lnTo>
                  <a:pt x="60" y="1068"/>
                </a:lnTo>
                <a:lnTo>
                  <a:pt x="36" y="1010"/>
                </a:lnTo>
                <a:lnTo>
                  <a:pt x="20" y="960"/>
                </a:lnTo>
                <a:lnTo>
                  <a:pt x="8" y="916"/>
                </a:lnTo>
                <a:lnTo>
                  <a:pt x="0" y="876"/>
                </a:lnTo>
                <a:lnTo>
                  <a:pt x="0" y="860"/>
                </a:lnTo>
                <a:lnTo>
                  <a:pt x="0" y="844"/>
                </a:lnTo>
                <a:lnTo>
                  <a:pt x="2" y="830"/>
                </a:lnTo>
                <a:lnTo>
                  <a:pt x="4" y="816"/>
                </a:lnTo>
                <a:lnTo>
                  <a:pt x="8" y="804"/>
                </a:lnTo>
                <a:lnTo>
                  <a:pt x="14" y="792"/>
                </a:lnTo>
                <a:lnTo>
                  <a:pt x="14" y="792"/>
                </a:lnTo>
                <a:lnTo>
                  <a:pt x="26" y="774"/>
                </a:lnTo>
                <a:lnTo>
                  <a:pt x="42" y="758"/>
                </a:lnTo>
                <a:lnTo>
                  <a:pt x="58" y="744"/>
                </a:lnTo>
                <a:lnTo>
                  <a:pt x="76" y="730"/>
                </a:lnTo>
                <a:lnTo>
                  <a:pt x="118" y="702"/>
                </a:lnTo>
                <a:lnTo>
                  <a:pt x="168" y="672"/>
                </a:lnTo>
                <a:lnTo>
                  <a:pt x="194" y="656"/>
                </a:lnTo>
                <a:lnTo>
                  <a:pt x="222" y="636"/>
                </a:lnTo>
                <a:lnTo>
                  <a:pt x="252" y="614"/>
                </a:lnTo>
                <a:lnTo>
                  <a:pt x="282" y="590"/>
                </a:lnTo>
                <a:lnTo>
                  <a:pt x="314" y="560"/>
                </a:lnTo>
                <a:lnTo>
                  <a:pt x="348" y="528"/>
                </a:lnTo>
                <a:lnTo>
                  <a:pt x="382" y="490"/>
                </a:lnTo>
                <a:lnTo>
                  <a:pt x="416" y="446"/>
                </a:lnTo>
                <a:lnTo>
                  <a:pt x="416" y="446"/>
                </a:lnTo>
                <a:lnTo>
                  <a:pt x="448" y="400"/>
                </a:lnTo>
                <a:lnTo>
                  <a:pt x="478" y="356"/>
                </a:lnTo>
                <a:lnTo>
                  <a:pt x="502" y="314"/>
                </a:lnTo>
                <a:lnTo>
                  <a:pt x="522" y="272"/>
                </a:lnTo>
                <a:lnTo>
                  <a:pt x="540" y="234"/>
                </a:lnTo>
                <a:lnTo>
                  <a:pt x="554" y="196"/>
                </a:lnTo>
                <a:lnTo>
                  <a:pt x="566" y="162"/>
                </a:lnTo>
                <a:lnTo>
                  <a:pt x="574" y="130"/>
                </a:lnTo>
                <a:lnTo>
                  <a:pt x="582" y="102"/>
                </a:lnTo>
                <a:lnTo>
                  <a:pt x="586" y="76"/>
                </a:lnTo>
                <a:lnTo>
                  <a:pt x="592" y="34"/>
                </a:lnTo>
                <a:lnTo>
                  <a:pt x="592" y="8"/>
                </a:lnTo>
                <a:lnTo>
                  <a:pt x="592" y="0"/>
                </a:lnTo>
                <a:lnTo>
                  <a:pt x="592" y="0"/>
                </a:lnTo>
                <a:close/>
              </a:path>
            </a:pathLst>
          </a:custGeom>
          <a:gradFill flip="none" rotWithShape="1">
            <a:gsLst>
              <a:gs pos="30000">
                <a:schemeClr val="accent4"/>
              </a:gs>
              <a:gs pos="60000">
                <a:schemeClr val="accent4">
                  <a:lumMod val="60000"/>
                  <a:lumOff val="40000"/>
                </a:schemeClr>
              </a:gs>
            </a:gsLst>
            <a:lin ang="13500000" scaled="1"/>
            <a:tileRect/>
          </a:gradFill>
          <a:ln>
            <a:noFill/>
          </a:ln>
        </p:spPr>
        <p:txBody>
          <a:bodyPr vert="horz" wrap="square" lIns="121908" tIns="60954" rIns="121908" bIns="60954" numCol="1" anchor="t" anchorCtr="0" compatLnSpc="1"/>
          <a:lstStyle/>
          <a:p>
            <a:endParaRPr lang="zh-CN" altLang="en-US"/>
          </a:p>
        </p:txBody>
      </p:sp>
      <p:sp>
        <p:nvSpPr>
          <p:cNvPr id="38" name="Freeform 17"/>
          <p:cNvSpPr/>
          <p:nvPr/>
        </p:nvSpPr>
        <p:spPr bwMode="auto">
          <a:xfrm>
            <a:off x="3913688" y="1316967"/>
            <a:ext cx="1721667" cy="2053023"/>
          </a:xfrm>
          <a:custGeom>
            <a:avLst/>
            <a:gdLst>
              <a:gd name="T0" fmla="*/ 604 w 1196"/>
              <a:gd name="T1" fmla="*/ 1426 h 1426"/>
              <a:gd name="T2" fmla="*/ 596 w 1196"/>
              <a:gd name="T3" fmla="*/ 1390 h 1426"/>
              <a:gd name="T4" fmla="*/ 574 w 1196"/>
              <a:gd name="T5" fmla="*/ 1360 h 1426"/>
              <a:gd name="T6" fmla="*/ 542 w 1196"/>
              <a:gd name="T7" fmla="*/ 1334 h 1426"/>
              <a:gd name="T8" fmla="*/ 502 w 1196"/>
              <a:gd name="T9" fmla="*/ 1312 h 1426"/>
              <a:gd name="T10" fmla="*/ 458 w 1196"/>
              <a:gd name="T11" fmla="*/ 1296 h 1426"/>
              <a:gd name="T12" fmla="*/ 378 w 1196"/>
              <a:gd name="T13" fmla="*/ 1274 h 1426"/>
              <a:gd name="T14" fmla="*/ 348 w 1196"/>
              <a:gd name="T15" fmla="*/ 1270 h 1426"/>
              <a:gd name="T16" fmla="*/ 268 w 1196"/>
              <a:gd name="T17" fmla="*/ 1256 h 1426"/>
              <a:gd name="T18" fmla="*/ 180 w 1196"/>
              <a:gd name="T19" fmla="*/ 1232 h 1426"/>
              <a:gd name="T20" fmla="*/ 122 w 1196"/>
              <a:gd name="T21" fmla="*/ 1208 h 1426"/>
              <a:gd name="T22" fmla="*/ 68 w 1196"/>
              <a:gd name="T23" fmla="*/ 1176 h 1426"/>
              <a:gd name="T24" fmla="*/ 26 w 1196"/>
              <a:gd name="T25" fmla="*/ 1136 h 1426"/>
              <a:gd name="T26" fmla="*/ 12 w 1196"/>
              <a:gd name="T27" fmla="*/ 1112 h 1426"/>
              <a:gd name="T28" fmla="*/ 4 w 1196"/>
              <a:gd name="T29" fmla="*/ 1086 h 1426"/>
              <a:gd name="T30" fmla="*/ 0 w 1196"/>
              <a:gd name="T31" fmla="*/ 1058 h 1426"/>
              <a:gd name="T32" fmla="*/ 4 w 1196"/>
              <a:gd name="T33" fmla="*/ 1026 h 1426"/>
              <a:gd name="T34" fmla="*/ 20 w 1196"/>
              <a:gd name="T35" fmla="*/ 952 h 1426"/>
              <a:gd name="T36" fmla="*/ 52 w 1196"/>
              <a:gd name="T37" fmla="*/ 866 h 1426"/>
              <a:gd name="T38" fmla="*/ 96 w 1196"/>
              <a:gd name="T39" fmla="*/ 774 h 1426"/>
              <a:gd name="T40" fmla="*/ 150 w 1196"/>
              <a:gd name="T41" fmla="*/ 680 h 1426"/>
              <a:gd name="T42" fmla="*/ 212 w 1196"/>
              <a:gd name="T43" fmla="*/ 588 h 1426"/>
              <a:gd name="T44" fmla="*/ 278 w 1196"/>
              <a:gd name="T45" fmla="*/ 502 h 1426"/>
              <a:gd name="T46" fmla="*/ 346 w 1196"/>
              <a:gd name="T47" fmla="*/ 426 h 1426"/>
              <a:gd name="T48" fmla="*/ 380 w 1196"/>
              <a:gd name="T49" fmla="*/ 392 h 1426"/>
              <a:gd name="T50" fmla="*/ 456 w 1196"/>
              <a:gd name="T51" fmla="*/ 326 h 1426"/>
              <a:gd name="T52" fmla="*/ 534 w 1196"/>
              <a:gd name="T53" fmla="*/ 266 h 1426"/>
              <a:gd name="T54" fmla="*/ 608 w 1196"/>
              <a:gd name="T55" fmla="*/ 214 h 1426"/>
              <a:gd name="T56" fmla="*/ 752 w 1196"/>
              <a:gd name="T57" fmla="*/ 132 h 1426"/>
              <a:gd name="T58" fmla="*/ 882 w 1196"/>
              <a:gd name="T59" fmla="*/ 74 h 1426"/>
              <a:gd name="T60" fmla="*/ 940 w 1196"/>
              <a:gd name="T61" fmla="*/ 54 h 1426"/>
              <a:gd name="T62" fmla="*/ 1090 w 1196"/>
              <a:gd name="T63" fmla="*/ 10 h 1426"/>
              <a:gd name="T64" fmla="*/ 1128 w 1196"/>
              <a:gd name="T65" fmla="*/ 0 h 1426"/>
              <a:gd name="T66" fmla="*/ 1114 w 1196"/>
              <a:gd name="T67" fmla="*/ 20 h 1426"/>
              <a:gd name="T68" fmla="*/ 1094 w 1196"/>
              <a:gd name="T69" fmla="*/ 60 h 1426"/>
              <a:gd name="T70" fmla="*/ 1082 w 1196"/>
              <a:gd name="T71" fmla="*/ 96 h 1426"/>
              <a:gd name="T72" fmla="*/ 1078 w 1196"/>
              <a:gd name="T73" fmla="*/ 142 h 1426"/>
              <a:gd name="T74" fmla="*/ 1080 w 1196"/>
              <a:gd name="T75" fmla="*/ 196 h 1426"/>
              <a:gd name="T76" fmla="*/ 1096 w 1196"/>
              <a:gd name="T77" fmla="*/ 258 h 1426"/>
              <a:gd name="T78" fmla="*/ 1108 w 1196"/>
              <a:gd name="T79" fmla="*/ 292 h 1426"/>
              <a:gd name="T80" fmla="*/ 1160 w 1196"/>
              <a:gd name="T81" fmla="*/ 416 h 1426"/>
              <a:gd name="T82" fmla="*/ 1188 w 1196"/>
              <a:gd name="T83" fmla="*/ 510 h 1426"/>
              <a:gd name="T84" fmla="*/ 1196 w 1196"/>
              <a:gd name="T85" fmla="*/ 566 h 1426"/>
              <a:gd name="T86" fmla="*/ 1194 w 1196"/>
              <a:gd name="T87" fmla="*/ 596 h 1426"/>
              <a:gd name="T88" fmla="*/ 1188 w 1196"/>
              <a:gd name="T89" fmla="*/ 622 h 1426"/>
              <a:gd name="T90" fmla="*/ 1182 w 1196"/>
              <a:gd name="T91" fmla="*/ 634 h 1426"/>
              <a:gd name="T92" fmla="*/ 1154 w 1196"/>
              <a:gd name="T93" fmla="*/ 668 h 1426"/>
              <a:gd name="T94" fmla="*/ 1120 w 1196"/>
              <a:gd name="T95" fmla="*/ 696 h 1426"/>
              <a:gd name="T96" fmla="*/ 1028 w 1196"/>
              <a:gd name="T97" fmla="*/ 752 h 1426"/>
              <a:gd name="T98" fmla="*/ 974 w 1196"/>
              <a:gd name="T99" fmla="*/ 788 h 1426"/>
              <a:gd name="T100" fmla="*/ 914 w 1196"/>
              <a:gd name="T101" fmla="*/ 836 h 1426"/>
              <a:gd name="T102" fmla="*/ 848 w 1196"/>
              <a:gd name="T103" fmla="*/ 898 h 1426"/>
              <a:gd name="T104" fmla="*/ 780 w 1196"/>
              <a:gd name="T105" fmla="*/ 980 h 1426"/>
              <a:gd name="T106" fmla="*/ 748 w 1196"/>
              <a:gd name="T107" fmla="*/ 1024 h 1426"/>
              <a:gd name="T108" fmla="*/ 694 w 1196"/>
              <a:gd name="T109" fmla="*/ 1112 h 1426"/>
              <a:gd name="T110" fmla="*/ 656 w 1196"/>
              <a:gd name="T111" fmla="*/ 1192 h 1426"/>
              <a:gd name="T112" fmla="*/ 630 w 1196"/>
              <a:gd name="T113" fmla="*/ 1262 h 1426"/>
              <a:gd name="T114" fmla="*/ 614 w 1196"/>
              <a:gd name="T115" fmla="*/ 1324 h 1426"/>
              <a:gd name="T116" fmla="*/ 604 w 1196"/>
              <a:gd name="T117" fmla="*/ 1390 h 1426"/>
              <a:gd name="T118" fmla="*/ 604 w 1196"/>
              <a:gd name="T119" fmla="*/ 1426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6" h="1426">
                <a:moveTo>
                  <a:pt x="604" y="1426"/>
                </a:moveTo>
                <a:lnTo>
                  <a:pt x="604" y="1426"/>
                </a:lnTo>
                <a:lnTo>
                  <a:pt x="602" y="1408"/>
                </a:lnTo>
                <a:lnTo>
                  <a:pt x="596" y="1390"/>
                </a:lnTo>
                <a:lnTo>
                  <a:pt x="588" y="1374"/>
                </a:lnTo>
                <a:lnTo>
                  <a:pt x="574" y="1360"/>
                </a:lnTo>
                <a:lnTo>
                  <a:pt x="560" y="1346"/>
                </a:lnTo>
                <a:lnTo>
                  <a:pt x="542" y="1334"/>
                </a:lnTo>
                <a:lnTo>
                  <a:pt x="522" y="1322"/>
                </a:lnTo>
                <a:lnTo>
                  <a:pt x="502" y="1312"/>
                </a:lnTo>
                <a:lnTo>
                  <a:pt x="480" y="1304"/>
                </a:lnTo>
                <a:lnTo>
                  <a:pt x="458" y="1296"/>
                </a:lnTo>
                <a:lnTo>
                  <a:pt x="416" y="1282"/>
                </a:lnTo>
                <a:lnTo>
                  <a:pt x="378" y="1274"/>
                </a:lnTo>
                <a:lnTo>
                  <a:pt x="348" y="1270"/>
                </a:lnTo>
                <a:lnTo>
                  <a:pt x="348" y="1270"/>
                </a:lnTo>
                <a:lnTo>
                  <a:pt x="316" y="1266"/>
                </a:lnTo>
                <a:lnTo>
                  <a:pt x="268" y="1256"/>
                </a:lnTo>
                <a:lnTo>
                  <a:pt x="210" y="1242"/>
                </a:lnTo>
                <a:lnTo>
                  <a:pt x="180" y="1232"/>
                </a:lnTo>
                <a:lnTo>
                  <a:pt x="150" y="1222"/>
                </a:lnTo>
                <a:lnTo>
                  <a:pt x="122" y="1208"/>
                </a:lnTo>
                <a:lnTo>
                  <a:pt x="94" y="1194"/>
                </a:lnTo>
                <a:lnTo>
                  <a:pt x="68" y="1176"/>
                </a:lnTo>
                <a:lnTo>
                  <a:pt x="46" y="1158"/>
                </a:lnTo>
                <a:lnTo>
                  <a:pt x="26" y="1136"/>
                </a:lnTo>
                <a:lnTo>
                  <a:pt x="20" y="1124"/>
                </a:lnTo>
                <a:lnTo>
                  <a:pt x="12" y="1112"/>
                </a:lnTo>
                <a:lnTo>
                  <a:pt x="8" y="1100"/>
                </a:lnTo>
                <a:lnTo>
                  <a:pt x="4" y="1086"/>
                </a:lnTo>
                <a:lnTo>
                  <a:pt x="2" y="1072"/>
                </a:lnTo>
                <a:lnTo>
                  <a:pt x="0" y="1058"/>
                </a:lnTo>
                <a:lnTo>
                  <a:pt x="0" y="1058"/>
                </a:lnTo>
                <a:lnTo>
                  <a:pt x="4" y="1026"/>
                </a:lnTo>
                <a:lnTo>
                  <a:pt x="10" y="990"/>
                </a:lnTo>
                <a:lnTo>
                  <a:pt x="20" y="952"/>
                </a:lnTo>
                <a:lnTo>
                  <a:pt x="34" y="910"/>
                </a:lnTo>
                <a:lnTo>
                  <a:pt x="52" y="866"/>
                </a:lnTo>
                <a:lnTo>
                  <a:pt x="74" y="822"/>
                </a:lnTo>
                <a:lnTo>
                  <a:pt x="96" y="774"/>
                </a:lnTo>
                <a:lnTo>
                  <a:pt x="122" y="728"/>
                </a:lnTo>
                <a:lnTo>
                  <a:pt x="150" y="680"/>
                </a:lnTo>
                <a:lnTo>
                  <a:pt x="180" y="634"/>
                </a:lnTo>
                <a:lnTo>
                  <a:pt x="212" y="588"/>
                </a:lnTo>
                <a:lnTo>
                  <a:pt x="244" y="544"/>
                </a:lnTo>
                <a:lnTo>
                  <a:pt x="278" y="502"/>
                </a:lnTo>
                <a:lnTo>
                  <a:pt x="312" y="462"/>
                </a:lnTo>
                <a:lnTo>
                  <a:pt x="346" y="426"/>
                </a:lnTo>
                <a:lnTo>
                  <a:pt x="380" y="392"/>
                </a:lnTo>
                <a:lnTo>
                  <a:pt x="380" y="392"/>
                </a:lnTo>
                <a:lnTo>
                  <a:pt x="418" y="358"/>
                </a:lnTo>
                <a:lnTo>
                  <a:pt x="456" y="326"/>
                </a:lnTo>
                <a:lnTo>
                  <a:pt x="496" y="296"/>
                </a:lnTo>
                <a:lnTo>
                  <a:pt x="534" y="266"/>
                </a:lnTo>
                <a:lnTo>
                  <a:pt x="570" y="240"/>
                </a:lnTo>
                <a:lnTo>
                  <a:pt x="608" y="214"/>
                </a:lnTo>
                <a:lnTo>
                  <a:pt x="680" y="170"/>
                </a:lnTo>
                <a:lnTo>
                  <a:pt x="752" y="132"/>
                </a:lnTo>
                <a:lnTo>
                  <a:pt x="818" y="100"/>
                </a:lnTo>
                <a:lnTo>
                  <a:pt x="882" y="74"/>
                </a:lnTo>
                <a:lnTo>
                  <a:pt x="940" y="54"/>
                </a:lnTo>
                <a:lnTo>
                  <a:pt x="940" y="54"/>
                </a:lnTo>
                <a:lnTo>
                  <a:pt x="1032" y="26"/>
                </a:lnTo>
                <a:lnTo>
                  <a:pt x="1090" y="10"/>
                </a:lnTo>
                <a:lnTo>
                  <a:pt x="1128" y="0"/>
                </a:lnTo>
                <a:lnTo>
                  <a:pt x="1128" y="0"/>
                </a:lnTo>
                <a:lnTo>
                  <a:pt x="1124" y="6"/>
                </a:lnTo>
                <a:lnTo>
                  <a:pt x="1114" y="20"/>
                </a:lnTo>
                <a:lnTo>
                  <a:pt x="1100" y="44"/>
                </a:lnTo>
                <a:lnTo>
                  <a:pt x="1094" y="60"/>
                </a:lnTo>
                <a:lnTo>
                  <a:pt x="1088" y="78"/>
                </a:lnTo>
                <a:lnTo>
                  <a:pt x="1082" y="96"/>
                </a:lnTo>
                <a:lnTo>
                  <a:pt x="1080" y="118"/>
                </a:lnTo>
                <a:lnTo>
                  <a:pt x="1078" y="142"/>
                </a:lnTo>
                <a:lnTo>
                  <a:pt x="1078" y="168"/>
                </a:lnTo>
                <a:lnTo>
                  <a:pt x="1080" y="196"/>
                </a:lnTo>
                <a:lnTo>
                  <a:pt x="1086" y="226"/>
                </a:lnTo>
                <a:lnTo>
                  <a:pt x="1096" y="258"/>
                </a:lnTo>
                <a:lnTo>
                  <a:pt x="1108" y="292"/>
                </a:lnTo>
                <a:lnTo>
                  <a:pt x="1108" y="292"/>
                </a:lnTo>
                <a:lnTo>
                  <a:pt x="1136" y="358"/>
                </a:lnTo>
                <a:lnTo>
                  <a:pt x="1160" y="416"/>
                </a:lnTo>
                <a:lnTo>
                  <a:pt x="1176" y="466"/>
                </a:lnTo>
                <a:lnTo>
                  <a:pt x="1188" y="510"/>
                </a:lnTo>
                <a:lnTo>
                  <a:pt x="1196" y="548"/>
                </a:lnTo>
                <a:lnTo>
                  <a:pt x="1196" y="566"/>
                </a:lnTo>
                <a:lnTo>
                  <a:pt x="1196" y="582"/>
                </a:lnTo>
                <a:lnTo>
                  <a:pt x="1194" y="596"/>
                </a:lnTo>
                <a:lnTo>
                  <a:pt x="1192" y="610"/>
                </a:lnTo>
                <a:lnTo>
                  <a:pt x="1188" y="622"/>
                </a:lnTo>
                <a:lnTo>
                  <a:pt x="1182" y="634"/>
                </a:lnTo>
                <a:lnTo>
                  <a:pt x="1182" y="634"/>
                </a:lnTo>
                <a:lnTo>
                  <a:pt x="1170" y="652"/>
                </a:lnTo>
                <a:lnTo>
                  <a:pt x="1154" y="668"/>
                </a:lnTo>
                <a:lnTo>
                  <a:pt x="1138" y="682"/>
                </a:lnTo>
                <a:lnTo>
                  <a:pt x="1120" y="696"/>
                </a:lnTo>
                <a:lnTo>
                  <a:pt x="1078" y="722"/>
                </a:lnTo>
                <a:lnTo>
                  <a:pt x="1028" y="752"/>
                </a:lnTo>
                <a:lnTo>
                  <a:pt x="1002" y="770"/>
                </a:lnTo>
                <a:lnTo>
                  <a:pt x="974" y="788"/>
                </a:lnTo>
                <a:lnTo>
                  <a:pt x="944" y="810"/>
                </a:lnTo>
                <a:lnTo>
                  <a:pt x="914" y="836"/>
                </a:lnTo>
                <a:lnTo>
                  <a:pt x="882" y="864"/>
                </a:lnTo>
                <a:lnTo>
                  <a:pt x="848" y="898"/>
                </a:lnTo>
                <a:lnTo>
                  <a:pt x="814" y="936"/>
                </a:lnTo>
                <a:lnTo>
                  <a:pt x="780" y="980"/>
                </a:lnTo>
                <a:lnTo>
                  <a:pt x="780" y="980"/>
                </a:lnTo>
                <a:lnTo>
                  <a:pt x="748" y="1024"/>
                </a:lnTo>
                <a:lnTo>
                  <a:pt x="718" y="1068"/>
                </a:lnTo>
                <a:lnTo>
                  <a:pt x="694" y="1112"/>
                </a:lnTo>
                <a:lnTo>
                  <a:pt x="674" y="1152"/>
                </a:lnTo>
                <a:lnTo>
                  <a:pt x="656" y="1192"/>
                </a:lnTo>
                <a:lnTo>
                  <a:pt x="642" y="1228"/>
                </a:lnTo>
                <a:lnTo>
                  <a:pt x="630" y="1262"/>
                </a:lnTo>
                <a:lnTo>
                  <a:pt x="622" y="1294"/>
                </a:lnTo>
                <a:lnTo>
                  <a:pt x="614" y="1324"/>
                </a:lnTo>
                <a:lnTo>
                  <a:pt x="610" y="1350"/>
                </a:lnTo>
                <a:lnTo>
                  <a:pt x="604" y="1390"/>
                </a:lnTo>
                <a:lnTo>
                  <a:pt x="604" y="1418"/>
                </a:lnTo>
                <a:lnTo>
                  <a:pt x="604" y="1426"/>
                </a:lnTo>
                <a:lnTo>
                  <a:pt x="604" y="1426"/>
                </a:lnTo>
                <a:close/>
              </a:path>
            </a:pathLst>
          </a:custGeom>
          <a:gradFill flip="none" rotWithShape="1">
            <a:gsLst>
              <a:gs pos="30000">
                <a:schemeClr val="accent2">
                  <a:lumMod val="60000"/>
                  <a:lumOff val="40000"/>
                </a:schemeClr>
              </a:gs>
              <a:gs pos="60000">
                <a:schemeClr val="accent2"/>
              </a:gs>
            </a:gsLst>
            <a:lin ang="2700000" scaled="1"/>
            <a:tileRect/>
          </a:gradFill>
          <a:ln>
            <a:noFill/>
          </a:ln>
        </p:spPr>
        <p:txBody>
          <a:bodyPr vert="horz" wrap="square" lIns="121908" tIns="60954" rIns="121908" bIns="60954" numCol="1" anchor="t" anchorCtr="0" compatLnSpc="1"/>
          <a:lstStyle/>
          <a:p>
            <a:endParaRPr lang="zh-CN" altLang="en-US"/>
          </a:p>
        </p:txBody>
      </p:sp>
      <p:sp>
        <p:nvSpPr>
          <p:cNvPr id="39" name="矩形 38"/>
          <p:cNvSpPr/>
          <p:nvPr/>
        </p:nvSpPr>
        <p:spPr>
          <a:xfrm>
            <a:off x="579357" y="3982925"/>
            <a:ext cx="2889596" cy="1688655"/>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579357" y="1385883"/>
            <a:ext cx="2889596" cy="1688655"/>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8723051" y="3982925"/>
            <a:ext cx="2889596" cy="1688655"/>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8716941" y="1385883"/>
            <a:ext cx="2889596" cy="1688655"/>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flipH="1" flipV="1">
            <a:off x="8180427" y="2216879"/>
            <a:ext cx="500959" cy="1"/>
          </a:xfrm>
          <a:prstGeom prst="line">
            <a:avLst/>
          </a:prstGeom>
          <a:ln w="12700">
            <a:solidFill>
              <a:schemeClr val="bg1">
                <a:lumMod val="65000"/>
                <a:lumOff val="3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5128826" y="2842877"/>
            <a:ext cx="2020524" cy="1586063"/>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5" name="直接连接符 44"/>
          <p:cNvCxnSpPr/>
          <p:nvPr/>
        </p:nvCxnSpPr>
        <p:spPr>
          <a:xfrm flipH="1" flipV="1">
            <a:off x="8180427" y="4813921"/>
            <a:ext cx="500959" cy="1"/>
          </a:xfrm>
          <a:prstGeom prst="line">
            <a:avLst/>
          </a:prstGeom>
          <a:ln w="12700">
            <a:solidFill>
              <a:schemeClr val="bg1">
                <a:lumMod val="65000"/>
                <a:lumOff val="3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flipV="1">
            <a:off x="3517068" y="2216879"/>
            <a:ext cx="500959" cy="1"/>
          </a:xfrm>
          <a:prstGeom prst="line">
            <a:avLst/>
          </a:prstGeom>
          <a:ln w="12700">
            <a:solidFill>
              <a:schemeClr val="bg1">
                <a:lumMod val="65000"/>
                <a:lumOff val="3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3517068" y="4813921"/>
            <a:ext cx="500959" cy="1"/>
          </a:xfrm>
          <a:prstGeom prst="line">
            <a:avLst/>
          </a:prstGeom>
          <a:ln w="12700">
            <a:solidFill>
              <a:schemeClr val="bg1">
                <a:lumMod val="65000"/>
                <a:lumOff val="3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4573206" y="2003464"/>
            <a:ext cx="473802" cy="423939"/>
            <a:chOff x="4987925" y="414338"/>
            <a:chExt cx="1898650" cy="1698625"/>
          </a:xfrm>
        </p:grpSpPr>
        <p:sp>
          <p:nvSpPr>
            <p:cNvPr id="49"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0"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1"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52" name="组合 51"/>
          <p:cNvGrpSpPr/>
          <p:nvPr/>
        </p:nvGrpSpPr>
        <p:grpSpPr>
          <a:xfrm>
            <a:off x="7129831" y="4553549"/>
            <a:ext cx="426267" cy="423939"/>
            <a:chOff x="2616200" y="414338"/>
            <a:chExt cx="1708150" cy="1698625"/>
          </a:xfrm>
        </p:grpSpPr>
        <p:sp>
          <p:nvSpPr>
            <p:cNvPr id="53"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4594597" y="4553549"/>
            <a:ext cx="431021" cy="423939"/>
            <a:chOff x="5032375" y="3027363"/>
            <a:chExt cx="1727200" cy="1698625"/>
          </a:xfrm>
        </p:grpSpPr>
        <p:sp>
          <p:nvSpPr>
            <p:cNvPr id="57"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9"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0"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1"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7131020" y="2003464"/>
            <a:ext cx="423889" cy="423939"/>
            <a:chOff x="152400" y="414338"/>
            <a:chExt cx="1698625" cy="1698625"/>
          </a:xfrm>
        </p:grpSpPr>
        <p:sp>
          <p:nvSpPr>
            <p:cNvPr id="63"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4"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1000"/>
                                        <p:tgtEl>
                                          <p:spTgt spid="3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600"/>
                                        <p:tgtEl>
                                          <p:spTgt spid="35"/>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300"/>
                                        <p:tgtEl>
                                          <p:spTgt spid="30"/>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300"/>
                                        <p:tgtEl>
                                          <p:spTgt spid="27"/>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up)">
                                      <p:cBhvr>
                                        <p:cTn id="23" dur="600"/>
                                        <p:tgtEl>
                                          <p:spTgt spid="37"/>
                                        </p:tgtEl>
                                      </p:cBhvr>
                                    </p:animEffect>
                                  </p:childTnLst>
                                </p:cTn>
                              </p:par>
                            </p:childTnLst>
                          </p:cTn>
                        </p:par>
                        <p:par>
                          <p:cTn id="24" fill="hold">
                            <p:stCondLst>
                              <p:cond delay="4000"/>
                            </p:stCondLst>
                            <p:childTnLst>
                              <p:par>
                                <p:cTn id="25" presetID="22" presetClass="entr" presetSubtype="4"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300"/>
                                        <p:tgtEl>
                                          <p:spTgt spid="26"/>
                                        </p:tgtEl>
                                      </p:cBhvr>
                                    </p:animEffect>
                                  </p:childTnLst>
                                </p:cTn>
                              </p:par>
                            </p:childTnLst>
                          </p:cTn>
                        </p:par>
                        <p:par>
                          <p:cTn id="28" fill="hold">
                            <p:stCondLst>
                              <p:cond delay="4500"/>
                            </p:stCondLst>
                            <p:childTnLst>
                              <p:par>
                                <p:cTn id="29" presetID="22" presetClass="entr" presetSubtype="4"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300"/>
                                        <p:tgtEl>
                                          <p:spTgt spid="33"/>
                                        </p:tgtEl>
                                      </p:cBhvr>
                                    </p:animEffect>
                                  </p:childTnLst>
                                </p:cTn>
                              </p:par>
                            </p:childTnLst>
                          </p:cTn>
                        </p:par>
                        <p:par>
                          <p:cTn id="32" fill="hold">
                            <p:stCondLst>
                              <p:cond delay="5000"/>
                            </p:stCondLst>
                            <p:childTnLst>
                              <p:par>
                                <p:cTn id="33" presetID="22" presetClass="entr" presetSubtype="2"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right)">
                                      <p:cBhvr>
                                        <p:cTn id="35" dur="600"/>
                                        <p:tgtEl>
                                          <p:spTgt spid="36"/>
                                        </p:tgtEl>
                                      </p:cBhvr>
                                    </p:animEffect>
                                  </p:childTnLst>
                                </p:cTn>
                              </p:par>
                            </p:childTnLst>
                          </p:cTn>
                        </p:par>
                        <p:par>
                          <p:cTn id="36" fill="hold">
                            <p:stCondLst>
                              <p:cond delay="6000"/>
                            </p:stCondLst>
                            <p:childTnLst>
                              <p:par>
                                <p:cTn id="37" presetID="22" presetClass="entr" presetSubtype="4"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300"/>
                                        <p:tgtEl>
                                          <p:spTgt spid="32"/>
                                        </p:tgtEl>
                                      </p:cBhvr>
                                    </p:animEffect>
                                  </p:childTnLst>
                                </p:cTn>
                              </p:par>
                            </p:childTnLst>
                          </p:cTn>
                        </p:par>
                        <p:par>
                          <p:cTn id="40" fill="hold">
                            <p:stCondLst>
                              <p:cond delay="6500"/>
                            </p:stCondLst>
                            <p:childTnLst>
                              <p:par>
                                <p:cTn id="41" presetID="22" presetClass="entr" presetSubtype="4"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300"/>
                                        <p:tgtEl>
                                          <p:spTgt spid="29"/>
                                        </p:tgtEl>
                                      </p:cBhvr>
                                    </p:animEffect>
                                  </p:childTnLst>
                                </p:cTn>
                              </p:par>
                            </p:childTnLst>
                          </p:cTn>
                        </p:par>
                        <p:par>
                          <p:cTn id="44" fill="hold">
                            <p:stCondLst>
                              <p:cond delay="7000"/>
                            </p:stCondLst>
                            <p:childTnLst>
                              <p:par>
                                <p:cTn id="45" presetID="22" presetClass="entr" presetSubtype="4"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600"/>
                                        <p:tgtEl>
                                          <p:spTgt spid="38"/>
                                        </p:tgtEl>
                                      </p:cBhvr>
                                    </p:animEffect>
                                  </p:childTnLst>
                                </p:cTn>
                              </p:par>
                            </p:childTnLst>
                          </p:cTn>
                        </p:par>
                        <p:par>
                          <p:cTn id="48" fill="hold">
                            <p:stCondLst>
                              <p:cond delay="8000"/>
                            </p:stCondLst>
                            <p:childTnLst>
                              <p:par>
                                <p:cTn id="49" presetID="22" presetClass="entr" presetSubtype="1"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300"/>
                                        <p:tgtEl>
                                          <p:spTgt spid="28"/>
                                        </p:tgtEl>
                                      </p:cBhvr>
                                    </p:animEffect>
                                  </p:childTnLst>
                                </p:cTn>
                              </p:par>
                            </p:childTnLst>
                          </p:cTn>
                        </p:par>
                        <p:par>
                          <p:cTn id="52" fill="hold">
                            <p:stCondLst>
                              <p:cond delay="8500"/>
                            </p:stCondLst>
                            <p:childTnLst>
                              <p:par>
                                <p:cTn id="53" presetID="22" presetClass="entr" presetSubtype="1"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300"/>
                                        <p:tgtEl>
                                          <p:spTgt spid="31"/>
                                        </p:tgtEl>
                                      </p:cBhvr>
                                    </p:animEffect>
                                  </p:childTnLst>
                                </p:cTn>
                              </p:par>
                            </p:childTnLst>
                          </p:cTn>
                        </p:par>
                        <p:par>
                          <p:cTn id="56" fill="hold">
                            <p:stCondLst>
                              <p:cond delay="9000"/>
                            </p:stCondLst>
                            <p:childTnLst>
                              <p:par>
                                <p:cTn id="57" presetID="53" presetClass="entr" presetSubtype="16"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p:cTn id="59" dur="300" fill="hold"/>
                                        <p:tgtEl>
                                          <p:spTgt spid="62"/>
                                        </p:tgtEl>
                                        <p:attrNameLst>
                                          <p:attrName>ppt_w</p:attrName>
                                        </p:attrNameLst>
                                      </p:cBhvr>
                                      <p:tavLst>
                                        <p:tav tm="0">
                                          <p:val>
                                            <p:fltVal val="0"/>
                                          </p:val>
                                        </p:tav>
                                        <p:tav tm="100000">
                                          <p:val>
                                            <p:strVal val="#ppt_w"/>
                                          </p:val>
                                        </p:tav>
                                      </p:tavLst>
                                    </p:anim>
                                    <p:anim calcmode="lin" valueType="num">
                                      <p:cBhvr>
                                        <p:cTn id="60" dur="300" fill="hold"/>
                                        <p:tgtEl>
                                          <p:spTgt spid="62"/>
                                        </p:tgtEl>
                                        <p:attrNameLst>
                                          <p:attrName>ppt_h</p:attrName>
                                        </p:attrNameLst>
                                      </p:cBhvr>
                                      <p:tavLst>
                                        <p:tav tm="0">
                                          <p:val>
                                            <p:fltVal val="0"/>
                                          </p:val>
                                        </p:tav>
                                        <p:tav tm="100000">
                                          <p:val>
                                            <p:strVal val="#ppt_h"/>
                                          </p:val>
                                        </p:tav>
                                      </p:tavLst>
                                    </p:anim>
                                    <p:animEffect transition="in" filter="fade">
                                      <p:cBhvr>
                                        <p:cTn id="61" dur="300"/>
                                        <p:tgtEl>
                                          <p:spTgt spid="62"/>
                                        </p:tgtEl>
                                      </p:cBhvr>
                                    </p:animEffect>
                                  </p:childTnLst>
                                </p:cTn>
                              </p:par>
                            </p:childTnLst>
                          </p:cTn>
                        </p:par>
                        <p:par>
                          <p:cTn id="62" fill="hold">
                            <p:stCondLst>
                              <p:cond delay="9500"/>
                            </p:stCondLst>
                            <p:childTnLst>
                              <p:par>
                                <p:cTn id="63" presetID="53" presetClass="entr" presetSubtype="16"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p:cTn id="65" dur="300" fill="hold"/>
                                        <p:tgtEl>
                                          <p:spTgt spid="52"/>
                                        </p:tgtEl>
                                        <p:attrNameLst>
                                          <p:attrName>ppt_w</p:attrName>
                                        </p:attrNameLst>
                                      </p:cBhvr>
                                      <p:tavLst>
                                        <p:tav tm="0">
                                          <p:val>
                                            <p:fltVal val="0"/>
                                          </p:val>
                                        </p:tav>
                                        <p:tav tm="100000">
                                          <p:val>
                                            <p:strVal val="#ppt_w"/>
                                          </p:val>
                                        </p:tav>
                                      </p:tavLst>
                                    </p:anim>
                                    <p:anim calcmode="lin" valueType="num">
                                      <p:cBhvr>
                                        <p:cTn id="66" dur="300" fill="hold"/>
                                        <p:tgtEl>
                                          <p:spTgt spid="52"/>
                                        </p:tgtEl>
                                        <p:attrNameLst>
                                          <p:attrName>ppt_h</p:attrName>
                                        </p:attrNameLst>
                                      </p:cBhvr>
                                      <p:tavLst>
                                        <p:tav tm="0">
                                          <p:val>
                                            <p:fltVal val="0"/>
                                          </p:val>
                                        </p:tav>
                                        <p:tav tm="100000">
                                          <p:val>
                                            <p:strVal val="#ppt_h"/>
                                          </p:val>
                                        </p:tav>
                                      </p:tavLst>
                                    </p:anim>
                                    <p:animEffect transition="in" filter="fade">
                                      <p:cBhvr>
                                        <p:cTn id="67" dur="300"/>
                                        <p:tgtEl>
                                          <p:spTgt spid="52"/>
                                        </p:tgtEl>
                                      </p:cBhvr>
                                    </p:animEffec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p:cTn id="71" dur="300" fill="hold"/>
                                        <p:tgtEl>
                                          <p:spTgt spid="56"/>
                                        </p:tgtEl>
                                        <p:attrNameLst>
                                          <p:attrName>ppt_w</p:attrName>
                                        </p:attrNameLst>
                                      </p:cBhvr>
                                      <p:tavLst>
                                        <p:tav tm="0">
                                          <p:val>
                                            <p:fltVal val="0"/>
                                          </p:val>
                                        </p:tav>
                                        <p:tav tm="100000">
                                          <p:val>
                                            <p:strVal val="#ppt_w"/>
                                          </p:val>
                                        </p:tav>
                                      </p:tavLst>
                                    </p:anim>
                                    <p:anim calcmode="lin" valueType="num">
                                      <p:cBhvr>
                                        <p:cTn id="72" dur="300" fill="hold"/>
                                        <p:tgtEl>
                                          <p:spTgt spid="56"/>
                                        </p:tgtEl>
                                        <p:attrNameLst>
                                          <p:attrName>ppt_h</p:attrName>
                                        </p:attrNameLst>
                                      </p:cBhvr>
                                      <p:tavLst>
                                        <p:tav tm="0">
                                          <p:val>
                                            <p:fltVal val="0"/>
                                          </p:val>
                                        </p:tav>
                                        <p:tav tm="100000">
                                          <p:val>
                                            <p:strVal val="#ppt_h"/>
                                          </p:val>
                                        </p:tav>
                                      </p:tavLst>
                                    </p:anim>
                                    <p:animEffect transition="in" filter="fade">
                                      <p:cBhvr>
                                        <p:cTn id="73" dur="300"/>
                                        <p:tgtEl>
                                          <p:spTgt spid="56"/>
                                        </p:tgtEl>
                                      </p:cBhvr>
                                    </p:animEffect>
                                  </p:childTnLst>
                                </p:cTn>
                              </p:par>
                            </p:childTnLst>
                          </p:cTn>
                        </p:par>
                        <p:par>
                          <p:cTn id="74" fill="hold">
                            <p:stCondLst>
                              <p:cond delay="10500"/>
                            </p:stCondLst>
                            <p:childTnLst>
                              <p:par>
                                <p:cTn id="75" presetID="53" presetClass="entr" presetSubtype="16" fill="hold" nodeType="after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300" fill="hold"/>
                                        <p:tgtEl>
                                          <p:spTgt spid="48"/>
                                        </p:tgtEl>
                                        <p:attrNameLst>
                                          <p:attrName>ppt_w</p:attrName>
                                        </p:attrNameLst>
                                      </p:cBhvr>
                                      <p:tavLst>
                                        <p:tav tm="0">
                                          <p:val>
                                            <p:fltVal val="0"/>
                                          </p:val>
                                        </p:tav>
                                        <p:tav tm="100000">
                                          <p:val>
                                            <p:strVal val="#ppt_w"/>
                                          </p:val>
                                        </p:tav>
                                      </p:tavLst>
                                    </p:anim>
                                    <p:anim calcmode="lin" valueType="num">
                                      <p:cBhvr>
                                        <p:cTn id="78" dur="300" fill="hold"/>
                                        <p:tgtEl>
                                          <p:spTgt spid="48"/>
                                        </p:tgtEl>
                                        <p:attrNameLst>
                                          <p:attrName>ppt_h</p:attrName>
                                        </p:attrNameLst>
                                      </p:cBhvr>
                                      <p:tavLst>
                                        <p:tav tm="0">
                                          <p:val>
                                            <p:fltVal val="0"/>
                                          </p:val>
                                        </p:tav>
                                        <p:tav tm="100000">
                                          <p:val>
                                            <p:strVal val="#ppt_h"/>
                                          </p:val>
                                        </p:tav>
                                      </p:tavLst>
                                    </p:anim>
                                    <p:animEffect transition="in" filter="fade">
                                      <p:cBhvr>
                                        <p:cTn id="79" dur="300"/>
                                        <p:tgtEl>
                                          <p:spTgt spid="48"/>
                                        </p:tgtEl>
                                      </p:cBhvr>
                                    </p:animEffect>
                                  </p:childTnLst>
                                </p:cTn>
                              </p:par>
                            </p:childTnLst>
                          </p:cTn>
                        </p:par>
                        <p:par>
                          <p:cTn id="80" fill="hold">
                            <p:stCondLst>
                              <p:cond delay="11000"/>
                            </p:stCondLst>
                            <p:childTnLst>
                              <p:par>
                                <p:cTn id="81" presetID="53" presetClass="entr" presetSubtype="16" fill="hold" grpId="0" nodeType="after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300" fill="hold"/>
                                        <p:tgtEl>
                                          <p:spTgt spid="44"/>
                                        </p:tgtEl>
                                        <p:attrNameLst>
                                          <p:attrName>ppt_w</p:attrName>
                                        </p:attrNameLst>
                                      </p:cBhvr>
                                      <p:tavLst>
                                        <p:tav tm="0">
                                          <p:val>
                                            <p:fltVal val="0"/>
                                          </p:val>
                                        </p:tav>
                                        <p:tav tm="100000">
                                          <p:val>
                                            <p:strVal val="#ppt_w"/>
                                          </p:val>
                                        </p:tav>
                                      </p:tavLst>
                                    </p:anim>
                                    <p:anim calcmode="lin" valueType="num">
                                      <p:cBhvr>
                                        <p:cTn id="84" dur="300" fill="hold"/>
                                        <p:tgtEl>
                                          <p:spTgt spid="44"/>
                                        </p:tgtEl>
                                        <p:attrNameLst>
                                          <p:attrName>ppt_h</p:attrName>
                                        </p:attrNameLst>
                                      </p:cBhvr>
                                      <p:tavLst>
                                        <p:tav tm="0">
                                          <p:val>
                                            <p:fltVal val="0"/>
                                          </p:val>
                                        </p:tav>
                                        <p:tav tm="100000">
                                          <p:val>
                                            <p:strVal val="#ppt_h"/>
                                          </p:val>
                                        </p:tav>
                                      </p:tavLst>
                                    </p:anim>
                                    <p:animEffect transition="in" filter="fade">
                                      <p:cBhvr>
                                        <p:cTn id="85" dur="300"/>
                                        <p:tgtEl>
                                          <p:spTgt spid="44"/>
                                        </p:tgtEl>
                                      </p:cBhvr>
                                    </p:animEffect>
                                  </p:childTnLst>
                                </p:cTn>
                              </p:par>
                            </p:childTnLst>
                          </p:cTn>
                        </p:par>
                        <p:par>
                          <p:cTn id="86" fill="hold">
                            <p:stCondLst>
                              <p:cond delay="11500"/>
                            </p:stCondLst>
                            <p:childTnLst>
                              <p:par>
                                <p:cTn id="87" presetID="22" presetClass="entr" presetSubtype="2" fill="hold"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right)">
                                      <p:cBhvr>
                                        <p:cTn id="89" dur="300"/>
                                        <p:tgtEl>
                                          <p:spTgt spid="46"/>
                                        </p:tgtEl>
                                      </p:cBhvr>
                                    </p:animEffect>
                                  </p:childTnLst>
                                </p:cTn>
                              </p:par>
                            </p:childTnLst>
                          </p:cTn>
                        </p:par>
                        <p:par>
                          <p:cTn id="90" fill="hold">
                            <p:stCondLst>
                              <p:cond delay="12000"/>
                            </p:stCondLst>
                            <p:childTnLst>
                              <p:par>
                                <p:cTn id="91" presetID="2" presetClass="entr" presetSubtype="8" fill="hold" grpId="0" nodeType="after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additive="base">
                                        <p:cTn id="93" dur="300" fill="hold"/>
                                        <p:tgtEl>
                                          <p:spTgt spid="40"/>
                                        </p:tgtEl>
                                        <p:attrNameLst>
                                          <p:attrName>ppt_x</p:attrName>
                                        </p:attrNameLst>
                                      </p:cBhvr>
                                      <p:tavLst>
                                        <p:tav tm="0">
                                          <p:val>
                                            <p:strVal val="0-#ppt_w/2"/>
                                          </p:val>
                                        </p:tav>
                                        <p:tav tm="100000">
                                          <p:val>
                                            <p:strVal val="#ppt_x"/>
                                          </p:val>
                                        </p:tav>
                                      </p:tavLst>
                                    </p:anim>
                                    <p:anim calcmode="lin" valueType="num">
                                      <p:cBhvr additive="base">
                                        <p:cTn id="94" dur="300" fill="hold"/>
                                        <p:tgtEl>
                                          <p:spTgt spid="40"/>
                                        </p:tgtEl>
                                        <p:attrNameLst>
                                          <p:attrName>ppt_y</p:attrName>
                                        </p:attrNameLst>
                                      </p:cBhvr>
                                      <p:tavLst>
                                        <p:tav tm="0">
                                          <p:val>
                                            <p:strVal val="#ppt_y"/>
                                          </p:val>
                                        </p:tav>
                                        <p:tav tm="100000">
                                          <p:val>
                                            <p:strVal val="#ppt_y"/>
                                          </p:val>
                                        </p:tav>
                                      </p:tavLst>
                                    </p:anim>
                                  </p:childTnLst>
                                </p:cTn>
                              </p:par>
                            </p:childTnLst>
                          </p:cTn>
                        </p:par>
                        <p:par>
                          <p:cTn id="95" fill="hold">
                            <p:stCondLst>
                              <p:cond delay="12500"/>
                            </p:stCondLst>
                            <p:childTnLst>
                              <p:par>
                                <p:cTn id="96" presetID="22" presetClass="entr" presetSubtype="8" fill="hold"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left)">
                                      <p:cBhvr>
                                        <p:cTn id="98" dur="300"/>
                                        <p:tgtEl>
                                          <p:spTgt spid="43"/>
                                        </p:tgtEl>
                                      </p:cBhvr>
                                    </p:animEffect>
                                  </p:childTnLst>
                                </p:cTn>
                              </p:par>
                            </p:childTnLst>
                          </p:cTn>
                        </p:par>
                        <p:par>
                          <p:cTn id="99" fill="hold">
                            <p:stCondLst>
                              <p:cond delay="13000"/>
                            </p:stCondLst>
                            <p:childTnLst>
                              <p:par>
                                <p:cTn id="100" presetID="2" presetClass="entr" presetSubtype="2"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 calcmode="lin" valueType="num">
                                      <p:cBhvr additive="base">
                                        <p:cTn id="102" dur="300" fill="hold"/>
                                        <p:tgtEl>
                                          <p:spTgt spid="42"/>
                                        </p:tgtEl>
                                        <p:attrNameLst>
                                          <p:attrName>ppt_x</p:attrName>
                                        </p:attrNameLst>
                                      </p:cBhvr>
                                      <p:tavLst>
                                        <p:tav tm="0">
                                          <p:val>
                                            <p:strVal val="1+#ppt_w/2"/>
                                          </p:val>
                                        </p:tav>
                                        <p:tav tm="100000">
                                          <p:val>
                                            <p:strVal val="#ppt_x"/>
                                          </p:val>
                                        </p:tav>
                                      </p:tavLst>
                                    </p:anim>
                                    <p:anim calcmode="lin" valueType="num">
                                      <p:cBhvr additive="base">
                                        <p:cTn id="103" dur="300" fill="hold"/>
                                        <p:tgtEl>
                                          <p:spTgt spid="42"/>
                                        </p:tgtEl>
                                        <p:attrNameLst>
                                          <p:attrName>ppt_y</p:attrName>
                                        </p:attrNameLst>
                                      </p:cBhvr>
                                      <p:tavLst>
                                        <p:tav tm="0">
                                          <p:val>
                                            <p:strVal val="#ppt_y"/>
                                          </p:val>
                                        </p:tav>
                                        <p:tav tm="100000">
                                          <p:val>
                                            <p:strVal val="#ppt_y"/>
                                          </p:val>
                                        </p:tav>
                                      </p:tavLst>
                                    </p:anim>
                                  </p:childTnLst>
                                </p:cTn>
                              </p:par>
                            </p:childTnLst>
                          </p:cTn>
                        </p:par>
                        <p:par>
                          <p:cTn id="104" fill="hold">
                            <p:stCondLst>
                              <p:cond delay="13500"/>
                            </p:stCondLst>
                            <p:childTnLst>
                              <p:par>
                                <p:cTn id="105" presetID="22" presetClass="entr" presetSubtype="2" fill="hold" nodeType="after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wipe(right)">
                                      <p:cBhvr>
                                        <p:cTn id="107" dur="300"/>
                                        <p:tgtEl>
                                          <p:spTgt spid="47"/>
                                        </p:tgtEl>
                                      </p:cBhvr>
                                    </p:animEffect>
                                  </p:childTnLst>
                                </p:cTn>
                              </p:par>
                            </p:childTnLst>
                          </p:cTn>
                        </p:par>
                        <p:par>
                          <p:cTn id="108" fill="hold">
                            <p:stCondLst>
                              <p:cond delay="14000"/>
                            </p:stCondLst>
                            <p:childTnLst>
                              <p:par>
                                <p:cTn id="109" presetID="2" presetClass="entr" presetSubtype="8"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additive="base">
                                        <p:cTn id="111" dur="300" fill="hold"/>
                                        <p:tgtEl>
                                          <p:spTgt spid="39"/>
                                        </p:tgtEl>
                                        <p:attrNameLst>
                                          <p:attrName>ppt_x</p:attrName>
                                        </p:attrNameLst>
                                      </p:cBhvr>
                                      <p:tavLst>
                                        <p:tav tm="0">
                                          <p:val>
                                            <p:strVal val="0-#ppt_w/2"/>
                                          </p:val>
                                        </p:tav>
                                        <p:tav tm="100000">
                                          <p:val>
                                            <p:strVal val="#ppt_x"/>
                                          </p:val>
                                        </p:tav>
                                      </p:tavLst>
                                    </p:anim>
                                    <p:anim calcmode="lin" valueType="num">
                                      <p:cBhvr additive="base">
                                        <p:cTn id="112" dur="300" fill="hold"/>
                                        <p:tgtEl>
                                          <p:spTgt spid="39"/>
                                        </p:tgtEl>
                                        <p:attrNameLst>
                                          <p:attrName>ppt_y</p:attrName>
                                        </p:attrNameLst>
                                      </p:cBhvr>
                                      <p:tavLst>
                                        <p:tav tm="0">
                                          <p:val>
                                            <p:strVal val="#ppt_y"/>
                                          </p:val>
                                        </p:tav>
                                        <p:tav tm="100000">
                                          <p:val>
                                            <p:strVal val="#ppt_y"/>
                                          </p:val>
                                        </p:tav>
                                      </p:tavLst>
                                    </p:anim>
                                  </p:childTnLst>
                                </p:cTn>
                              </p:par>
                            </p:childTnLst>
                          </p:cTn>
                        </p:par>
                        <p:par>
                          <p:cTn id="113" fill="hold">
                            <p:stCondLst>
                              <p:cond delay="14500"/>
                            </p:stCondLst>
                            <p:childTnLst>
                              <p:par>
                                <p:cTn id="114" presetID="22" presetClass="entr" presetSubtype="8" fill="hold" nodeType="after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wipe(left)">
                                      <p:cBhvr>
                                        <p:cTn id="116" dur="300"/>
                                        <p:tgtEl>
                                          <p:spTgt spid="45"/>
                                        </p:tgtEl>
                                      </p:cBhvr>
                                    </p:animEffect>
                                  </p:childTnLst>
                                </p:cTn>
                              </p:par>
                            </p:childTnLst>
                          </p:cTn>
                        </p:par>
                        <p:par>
                          <p:cTn id="117" fill="hold">
                            <p:stCondLst>
                              <p:cond delay="15000"/>
                            </p:stCondLst>
                            <p:childTnLst>
                              <p:par>
                                <p:cTn id="118" presetID="2" presetClass="entr" presetSubtype="2" fill="hold" grpId="0" nodeType="afterEffect">
                                  <p:stCondLst>
                                    <p:cond delay="0"/>
                                  </p:stCondLst>
                                  <p:childTnLst>
                                    <p:set>
                                      <p:cBhvr>
                                        <p:cTn id="119" dur="1" fill="hold">
                                          <p:stCondLst>
                                            <p:cond delay="0"/>
                                          </p:stCondLst>
                                        </p:cTn>
                                        <p:tgtEl>
                                          <p:spTgt spid="41"/>
                                        </p:tgtEl>
                                        <p:attrNameLst>
                                          <p:attrName>style.visibility</p:attrName>
                                        </p:attrNameLst>
                                      </p:cBhvr>
                                      <p:to>
                                        <p:strVal val="visible"/>
                                      </p:to>
                                    </p:set>
                                    <p:anim calcmode="lin" valueType="num">
                                      <p:cBhvr additive="base">
                                        <p:cTn id="120" dur="300" fill="hold"/>
                                        <p:tgtEl>
                                          <p:spTgt spid="41"/>
                                        </p:tgtEl>
                                        <p:attrNameLst>
                                          <p:attrName>ppt_x</p:attrName>
                                        </p:attrNameLst>
                                      </p:cBhvr>
                                      <p:tavLst>
                                        <p:tav tm="0">
                                          <p:val>
                                            <p:strVal val="1+#ppt_w/2"/>
                                          </p:val>
                                        </p:tav>
                                        <p:tav tm="100000">
                                          <p:val>
                                            <p:strVal val="#ppt_x"/>
                                          </p:val>
                                        </p:tav>
                                      </p:tavLst>
                                    </p:anim>
                                    <p:anim calcmode="lin" valueType="num">
                                      <p:cBhvr additive="base">
                                        <p:cTn id="121" dur="3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p:bldP spid="41" grpId="0"/>
      <p:bldP spid="42"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88865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chemeClr val="tx2"/>
                </a:solidFill>
                <a:latin typeface="Impact" panose="020B0806030902050204" pitchFamily="34" charset="0"/>
              </a:rPr>
              <a:t>04</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587496" y="2128353"/>
            <a:ext cx="3880100" cy="1400349"/>
            <a:chOff x="6038927" y="2250800"/>
            <a:chExt cx="2910197"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2908611" cy="438723"/>
            </a:xfrm>
            <a:prstGeom prst="rect">
              <a:avLst/>
            </a:prstGeom>
          </p:spPr>
          <p:txBody>
            <a:bodyPr wrap="none">
              <a:spAutoFit/>
            </a:bodyPr>
            <a:lstStyle/>
            <a:p>
              <a:r>
                <a:rPr lang="zh-CN" altLang="en-US" sz="3200" b="1" dirty="0">
                  <a:solidFill>
                    <a:schemeClr val="accent1"/>
                  </a:solidFill>
                </a:rPr>
                <a:t>研究结论与实践验证</a:t>
              </a:r>
              <a:endParaRPr lang="zh-CN" altLang="en-US" sz="3200" b="1" dirty="0">
                <a:solidFill>
                  <a:schemeClr val="accent1"/>
                </a:solidFill>
              </a:endParaRPr>
            </a:p>
          </p:txBody>
        </p:sp>
      </p:gr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5"/>
          <p:cNvSpPr/>
          <p:nvPr/>
        </p:nvSpPr>
        <p:spPr bwMode="auto">
          <a:xfrm>
            <a:off x="4783748" y="1607646"/>
            <a:ext cx="2626013" cy="861620"/>
          </a:xfrm>
          <a:custGeom>
            <a:avLst/>
            <a:gdLst>
              <a:gd name="T0" fmla="*/ 1914 w 2152"/>
              <a:gd name="T1" fmla="*/ 230 h 706"/>
              <a:gd name="T2" fmla="*/ 1780 w 2152"/>
              <a:gd name="T3" fmla="*/ 158 h 706"/>
              <a:gd name="T4" fmla="*/ 1620 w 2152"/>
              <a:gd name="T5" fmla="*/ 94 h 706"/>
              <a:gd name="T6" fmla="*/ 1444 w 2152"/>
              <a:gd name="T7" fmla="*/ 44 h 706"/>
              <a:gd name="T8" fmla="*/ 1260 w 2152"/>
              <a:gd name="T9" fmla="*/ 10 h 706"/>
              <a:gd name="T10" fmla="*/ 1078 w 2152"/>
              <a:gd name="T11" fmla="*/ 0 h 706"/>
              <a:gd name="T12" fmla="*/ 1076 w 2152"/>
              <a:gd name="T13" fmla="*/ 0 h 706"/>
              <a:gd name="T14" fmla="*/ 1076 w 2152"/>
              <a:gd name="T15" fmla="*/ 0 h 706"/>
              <a:gd name="T16" fmla="*/ 1074 w 2152"/>
              <a:gd name="T17" fmla="*/ 0 h 706"/>
              <a:gd name="T18" fmla="*/ 892 w 2152"/>
              <a:gd name="T19" fmla="*/ 10 h 706"/>
              <a:gd name="T20" fmla="*/ 708 w 2152"/>
              <a:gd name="T21" fmla="*/ 44 h 706"/>
              <a:gd name="T22" fmla="*/ 534 w 2152"/>
              <a:gd name="T23" fmla="*/ 94 h 706"/>
              <a:gd name="T24" fmla="*/ 374 w 2152"/>
              <a:gd name="T25" fmla="*/ 158 h 706"/>
              <a:gd name="T26" fmla="*/ 238 w 2152"/>
              <a:gd name="T27" fmla="*/ 230 h 706"/>
              <a:gd name="T28" fmla="*/ 170 w 2152"/>
              <a:gd name="T29" fmla="*/ 280 h 706"/>
              <a:gd name="T30" fmla="*/ 96 w 2152"/>
              <a:gd name="T31" fmla="*/ 350 h 706"/>
              <a:gd name="T32" fmla="*/ 46 w 2152"/>
              <a:gd name="T33" fmla="*/ 416 h 706"/>
              <a:gd name="T34" fmla="*/ 16 w 2152"/>
              <a:gd name="T35" fmla="*/ 484 h 706"/>
              <a:gd name="T36" fmla="*/ 2 w 2152"/>
              <a:gd name="T37" fmla="*/ 552 h 706"/>
              <a:gd name="T38" fmla="*/ 2 w 2152"/>
              <a:gd name="T39" fmla="*/ 624 h 706"/>
              <a:gd name="T40" fmla="*/ 14 w 2152"/>
              <a:gd name="T41" fmla="*/ 680 h 706"/>
              <a:gd name="T42" fmla="*/ 46 w 2152"/>
              <a:gd name="T43" fmla="*/ 704 h 706"/>
              <a:gd name="T44" fmla="*/ 96 w 2152"/>
              <a:gd name="T45" fmla="*/ 702 h 706"/>
              <a:gd name="T46" fmla="*/ 218 w 2152"/>
              <a:gd name="T47" fmla="*/ 658 h 706"/>
              <a:gd name="T48" fmla="*/ 432 w 2152"/>
              <a:gd name="T49" fmla="*/ 564 h 706"/>
              <a:gd name="T50" fmla="*/ 614 w 2152"/>
              <a:gd name="T51" fmla="*/ 502 h 706"/>
              <a:gd name="T52" fmla="*/ 772 w 2152"/>
              <a:gd name="T53" fmla="*/ 464 h 706"/>
              <a:gd name="T54" fmla="*/ 948 w 2152"/>
              <a:gd name="T55" fmla="*/ 440 h 706"/>
              <a:gd name="T56" fmla="*/ 1076 w 2152"/>
              <a:gd name="T57" fmla="*/ 436 h 706"/>
              <a:gd name="T58" fmla="*/ 1076 w 2152"/>
              <a:gd name="T59" fmla="*/ 436 h 706"/>
              <a:gd name="T60" fmla="*/ 1204 w 2152"/>
              <a:gd name="T61" fmla="*/ 440 h 706"/>
              <a:gd name="T62" fmla="*/ 1380 w 2152"/>
              <a:gd name="T63" fmla="*/ 464 h 706"/>
              <a:gd name="T64" fmla="*/ 1538 w 2152"/>
              <a:gd name="T65" fmla="*/ 502 h 706"/>
              <a:gd name="T66" fmla="*/ 1720 w 2152"/>
              <a:gd name="T67" fmla="*/ 564 h 706"/>
              <a:gd name="T68" fmla="*/ 1934 w 2152"/>
              <a:gd name="T69" fmla="*/ 658 h 706"/>
              <a:gd name="T70" fmla="*/ 2058 w 2152"/>
              <a:gd name="T71" fmla="*/ 702 h 706"/>
              <a:gd name="T72" fmla="*/ 2106 w 2152"/>
              <a:gd name="T73" fmla="*/ 704 h 706"/>
              <a:gd name="T74" fmla="*/ 2138 w 2152"/>
              <a:gd name="T75" fmla="*/ 680 h 706"/>
              <a:gd name="T76" fmla="*/ 2152 w 2152"/>
              <a:gd name="T77" fmla="*/ 624 h 706"/>
              <a:gd name="T78" fmla="*/ 2150 w 2152"/>
              <a:gd name="T79" fmla="*/ 552 h 706"/>
              <a:gd name="T80" fmla="*/ 2138 w 2152"/>
              <a:gd name="T81" fmla="*/ 484 h 706"/>
              <a:gd name="T82" fmla="*/ 2108 w 2152"/>
              <a:gd name="T83" fmla="*/ 416 h 706"/>
              <a:gd name="T84" fmla="*/ 2058 w 2152"/>
              <a:gd name="T85" fmla="*/ 350 h 706"/>
              <a:gd name="T86" fmla="*/ 1982 w 2152"/>
              <a:gd name="T87" fmla="*/ 280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52" h="706">
                <a:moveTo>
                  <a:pt x="1952" y="256"/>
                </a:moveTo>
                <a:lnTo>
                  <a:pt x="1952" y="256"/>
                </a:lnTo>
                <a:lnTo>
                  <a:pt x="1914" y="230"/>
                </a:lnTo>
                <a:lnTo>
                  <a:pt x="1872" y="206"/>
                </a:lnTo>
                <a:lnTo>
                  <a:pt x="1828" y="180"/>
                </a:lnTo>
                <a:lnTo>
                  <a:pt x="1780" y="158"/>
                </a:lnTo>
                <a:lnTo>
                  <a:pt x="1728" y="134"/>
                </a:lnTo>
                <a:lnTo>
                  <a:pt x="1674" y="114"/>
                </a:lnTo>
                <a:lnTo>
                  <a:pt x="1620" y="94"/>
                </a:lnTo>
                <a:lnTo>
                  <a:pt x="1562" y="76"/>
                </a:lnTo>
                <a:lnTo>
                  <a:pt x="1504" y="58"/>
                </a:lnTo>
                <a:lnTo>
                  <a:pt x="1444" y="44"/>
                </a:lnTo>
                <a:lnTo>
                  <a:pt x="1384" y="30"/>
                </a:lnTo>
                <a:lnTo>
                  <a:pt x="1322" y="20"/>
                </a:lnTo>
                <a:lnTo>
                  <a:pt x="1260" y="10"/>
                </a:lnTo>
                <a:lnTo>
                  <a:pt x="1200" y="4"/>
                </a:lnTo>
                <a:lnTo>
                  <a:pt x="1138" y="0"/>
                </a:lnTo>
                <a:lnTo>
                  <a:pt x="1078" y="0"/>
                </a:lnTo>
                <a:lnTo>
                  <a:pt x="1078" y="0"/>
                </a:lnTo>
                <a:lnTo>
                  <a:pt x="1076" y="0"/>
                </a:lnTo>
                <a:lnTo>
                  <a:pt x="1076" y="0"/>
                </a:lnTo>
                <a:lnTo>
                  <a:pt x="1076" y="0"/>
                </a:lnTo>
                <a:lnTo>
                  <a:pt x="1076" y="0"/>
                </a:lnTo>
                <a:lnTo>
                  <a:pt x="1076" y="0"/>
                </a:lnTo>
                <a:lnTo>
                  <a:pt x="1076" y="0"/>
                </a:lnTo>
                <a:lnTo>
                  <a:pt x="1074" y="0"/>
                </a:lnTo>
                <a:lnTo>
                  <a:pt x="1074" y="0"/>
                </a:lnTo>
                <a:lnTo>
                  <a:pt x="1014" y="0"/>
                </a:lnTo>
                <a:lnTo>
                  <a:pt x="954" y="4"/>
                </a:lnTo>
                <a:lnTo>
                  <a:pt x="892" y="10"/>
                </a:lnTo>
                <a:lnTo>
                  <a:pt x="830" y="20"/>
                </a:lnTo>
                <a:lnTo>
                  <a:pt x="770" y="30"/>
                </a:lnTo>
                <a:lnTo>
                  <a:pt x="708" y="44"/>
                </a:lnTo>
                <a:lnTo>
                  <a:pt x="650" y="58"/>
                </a:lnTo>
                <a:lnTo>
                  <a:pt x="590" y="76"/>
                </a:lnTo>
                <a:lnTo>
                  <a:pt x="534" y="94"/>
                </a:lnTo>
                <a:lnTo>
                  <a:pt x="478" y="114"/>
                </a:lnTo>
                <a:lnTo>
                  <a:pt x="424" y="134"/>
                </a:lnTo>
                <a:lnTo>
                  <a:pt x="374" y="158"/>
                </a:lnTo>
                <a:lnTo>
                  <a:pt x="326" y="180"/>
                </a:lnTo>
                <a:lnTo>
                  <a:pt x="280" y="206"/>
                </a:lnTo>
                <a:lnTo>
                  <a:pt x="238" y="230"/>
                </a:lnTo>
                <a:lnTo>
                  <a:pt x="202" y="256"/>
                </a:lnTo>
                <a:lnTo>
                  <a:pt x="202" y="256"/>
                </a:lnTo>
                <a:lnTo>
                  <a:pt x="170" y="280"/>
                </a:lnTo>
                <a:lnTo>
                  <a:pt x="142" y="304"/>
                </a:lnTo>
                <a:lnTo>
                  <a:pt x="118" y="326"/>
                </a:lnTo>
                <a:lnTo>
                  <a:pt x="96" y="350"/>
                </a:lnTo>
                <a:lnTo>
                  <a:pt x="76" y="372"/>
                </a:lnTo>
                <a:lnTo>
                  <a:pt x="60" y="394"/>
                </a:lnTo>
                <a:lnTo>
                  <a:pt x="46" y="416"/>
                </a:lnTo>
                <a:lnTo>
                  <a:pt x="34" y="438"/>
                </a:lnTo>
                <a:lnTo>
                  <a:pt x="24" y="460"/>
                </a:lnTo>
                <a:lnTo>
                  <a:pt x="16" y="484"/>
                </a:lnTo>
                <a:lnTo>
                  <a:pt x="10" y="506"/>
                </a:lnTo>
                <a:lnTo>
                  <a:pt x="4" y="528"/>
                </a:lnTo>
                <a:lnTo>
                  <a:pt x="2" y="552"/>
                </a:lnTo>
                <a:lnTo>
                  <a:pt x="0" y="576"/>
                </a:lnTo>
                <a:lnTo>
                  <a:pt x="2" y="624"/>
                </a:lnTo>
                <a:lnTo>
                  <a:pt x="2" y="624"/>
                </a:lnTo>
                <a:lnTo>
                  <a:pt x="4" y="646"/>
                </a:lnTo>
                <a:lnTo>
                  <a:pt x="8" y="666"/>
                </a:lnTo>
                <a:lnTo>
                  <a:pt x="14" y="680"/>
                </a:lnTo>
                <a:lnTo>
                  <a:pt x="22" y="692"/>
                </a:lnTo>
                <a:lnTo>
                  <a:pt x="34" y="700"/>
                </a:lnTo>
                <a:lnTo>
                  <a:pt x="46" y="704"/>
                </a:lnTo>
                <a:lnTo>
                  <a:pt x="60" y="706"/>
                </a:lnTo>
                <a:lnTo>
                  <a:pt x="78" y="706"/>
                </a:lnTo>
                <a:lnTo>
                  <a:pt x="96" y="702"/>
                </a:lnTo>
                <a:lnTo>
                  <a:pt x="116" y="698"/>
                </a:lnTo>
                <a:lnTo>
                  <a:pt x="164" y="680"/>
                </a:lnTo>
                <a:lnTo>
                  <a:pt x="218" y="658"/>
                </a:lnTo>
                <a:lnTo>
                  <a:pt x="282" y="628"/>
                </a:lnTo>
                <a:lnTo>
                  <a:pt x="352" y="598"/>
                </a:lnTo>
                <a:lnTo>
                  <a:pt x="432" y="564"/>
                </a:lnTo>
                <a:lnTo>
                  <a:pt x="520" y="532"/>
                </a:lnTo>
                <a:lnTo>
                  <a:pt x="566" y="516"/>
                </a:lnTo>
                <a:lnTo>
                  <a:pt x="614" y="502"/>
                </a:lnTo>
                <a:lnTo>
                  <a:pt x="666" y="488"/>
                </a:lnTo>
                <a:lnTo>
                  <a:pt x="718" y="476"/>
                </a:lnTo>
                <a:lnTo>
                  <a:pt x="772" y="464"/>
                </a:lnTo>
                <a:lnTo>
                  <a:pt x="830" y="454"/>
                </a:lnTo>
                <a:lnTo>
                  <a:pt x="888" y="446"/>
                </a:lnTo>
                <a:lnTo>
                  <a:pt x="948" y="440"/>
                </a:lnTo>
                <a:lnTo>
                  <a:pt x="1012" y="436"/>
                </a:lnTo>
                <a:lnTo>
                  <a:pt x="1076" y="436"/>
                </a:lnTo>
                <a:lnTo>
                  <a:pt x="1076" y="436"/>
                </a:lnTo>
                <a:lnTo>
                  <a:pt x="1076" y="436"/>
                </a:lnTo>
                <a:lnTo>
                  <a:pt x="1076" y="436"/>
                </a:lnTo>
                <a:lnTo>
                  <a:pt x="1076" y="436"/>
                </a:lnTo>
                <a:lnTo>
                  <a:pt x="1076" y="436"/>
                </a:lnTo>
                <a:lnTo>
                  <a:pt x="1142" y="436"/>
                </a:lnTo>
                <a:lnTo>
                  <a:pt x="1204" y="440"/>
                </a:lnTo>
                <a:lnTo>
                  <a:pt x="1264" y="446"/>
                </a:lnTo>
                <a:lnTo>
                  <a:pt x="1324" y="454"/>
                </a:lnTo>
                <a:lnTo>
                  <a:pt x="1380" y="464"/>
                </a:lnTo>
                <a:lnTo>
                  <a:pt x="1434" y="476"/>
                </a:lnTo>
                <a:lnTo>
                  <a:pt x="1488" y="488"/>
                </a:lnTo>
                <a:lnTo>
                  <a:pt x="1538" y="502"/>
                </a:lnTo>
                <a:lnTo>
                  <a:pt x="1586" y="516"/>
                </a:lnTo>
                <a:lnTo>
                  <a:pt x="1634" y="532"/>
                </a:lnTo>
                <a:lnTo>
                  <a:pt x="1720" y="564"/>
                </a:lnTo>
                <a:lnTo>
                  <a:pt x="1800" y="598"/>
                </a:lnTo>
                <a:lnTo>
                  <a:pt x="1872" y="628"/>
                </a:lnTo>
                <a:lnTo>
                  <a:pt x="1934" y="658"/>
                </a:lnTo>
                <a:lnTo>
                  <a:pt x="1990" y="680"/>
                </a:lnTo>
                <a:lnTo>
                  <a:pt x="2036" y="698"/>
                </a:lnTo>
                <a:lnTo>
                  <a:pt x="2058" y="702"/>
                </a:lnTo>
                <a:lnTo>
                  <a:pt x="2076" y="706"/>
                </a:lnTo>
                <a:lnTo>
                  <a:pt x="2092" y="706"/>
                </a:lnTo>
                <a:lnTo>
                  <a:pt x="2106" y="704"/>
                </a:lnTo>
                <a:lnTo>
                  <a:pt x="2120" y="700"/>
                </a:lnTo>
                <a:lnTo>
                  <a:pt x="2130" y="692"/>
                </a:lnTo>
                <a:lnTo>
                  <a:pt x="2138" y="680"/>
                </a:lnTo>
                <a:lnTo>
                  <a:pt x="2144" y="666"/>
                </a:lnTo>
                <a:lnTo>
                  <a:pt x="2150" y="646"/>
                </a:lnTo>
                <a:lnTo>
                  <a:pt x="2152" y="624"/>
                </a:lnTo>
                <a:lnTo>
                  <a:pt x="2152" y="624"/>
                </a:lnTo>
                <a:lnTo>
                  <a:pt x="2152" y="576"/>
                </a:lnTo>
                <a:lnTo>
                  <a:pt x="2150" y="552"/>
                </a:lnTo>
                <a:lnTo>
                  <a:pt x="2148" y="528"/>
                </a:lnTo>
                <a:lnTo>
                  <a:pt x="2144" y="506"/>
                </a:lnTo>
                <a:lnTo>
                  <a:pt x="2138" y="484"/>
                </a:lnTo>
                <a:lnTo>
                  <a:pt x="2130" y="460"/>
                </a:lnTo>
                <a:lnTo>
                  <a:pt x="2120" y="438"/>
                </a:lnTo>
                <a:lnTo>
                  <a:pt x="2108" y="416"/>
                </a:lnTo>
                <a:lnTo>
                  <a:pt x="2094" y="394"/>
                </a:lnTo>
                <a:lnTo>
                  <a:pt x="2076" y="372"/>
                </a:lnTo>
                <a:lnTo>
                  <a:pt x="2058" y="350"/>
                </a:lnTo>
                <a:lnTo>
                  <a:pt x="2036" y="326"/>
                </a:lnTo>
                <a:lnTo>
                  <a:pt x="2010" y="304"/>
                </a:lnTo>
                <a:lnTo>
                  <a:pt x="1982" y="280"/>
                </a:lnTo>
                <a:lnTo>
                  <a:pt x="1952" y="256"/>
                </a:lnTo>
                <a:lnTo>
                  <a:pt x="1952" y="256"/>
                </a:lnTo>
                <a:close/>
              </a:path>
            </a:pathLst>
          </a:custGeom>
          <a:gradFill flip="none" rotWithShape="1">
            <a:gsLst>
              <a:gs pos="20000">
                <a:schemeClr val="accent4">
                  <a:lumMod val="75000"/>
                </a:schemeClr>
              </a:gs>
              <a:gs pos="100000">
                <a:schemeClr val="accent4"/>
              </a:gs>
            </a:gsLst>
            <a:lin ang="5400000" scaled="1"/>
            <a:tileRect/>
          </a:gradFill>
          <a:ln w="28575">
            <a:solidFill>
              <a:schemeClr val="accent4">
                <a:lumMod val="20000"/>
                <a:lumOff val="80000"/>
              </a:schemeClr>
            </a:solidFill>
          </a:ln>
        </p:spPr>
        <p:txBody>
          <a:bodyPr vert="horz" wrap="square" lIns="121908" tIns="60954" rIns="121908" bIns="60954" numCol="1" anchor="t" anchorCtr="0" compatLnSpc="1"/>
          <a:lstStyle/>
          <a:p>
            <a:endParaRPr lang="zh-CN" altLang="en-US"/>
          </a:p>
        </p:txBody>
      </p:sp>
      <p:sp>
        <p:nvSpPr>
          <p:cNvPr id="66" name="Freeform 6"/>
          <p:cNvSpPr/>
          <p:nvPr/>
        </p:nvSpPr>
        <p:spPr bwMode="auto">
          <a:xfrm>
            <a:off x="6479917" y="3079876"/>
            <a:ext cx="1622954" cy="2384711"/>
          </a:xfrm>
          <a:custGeom>
            <a:avLst/>
            <a:gdLst>
              <a:gd name="T0" fmla="*/ 510 w 1330"/>
              <a:gd name="T1" fmla="*/ 1876 h 1954"/>
              <a:gd name="T2" fmla="*/ 640 w 1330"/>
              <a:gd name="T3" fmla="*/ 1796 h 1954"/>
              <a:gd name="T4" fmla="*/ 774 w 1330"/>
              <a:gd name="T5" fmla="*/ 1688 h 1954"/>
              <a:gd name="T6" fmla="*/ 902 w 1330"/>
              <a:gd name="T7" fmla="*/ 1558 h 1954"/>
              <a:gd name="T8" fmla="*/ 1020 w 1330"/>
              <a:gd name="T9" fmla="*/ 1414 h 1954"/>
              <a:gd name="T10" fmla="*/ 1120 w 1330"/>
              <a:gd name="T11" fmla="*/ 1262 h 1954"/>
              <a:gd name="T12" fmla="*/ 1122 w 1330"/>
              <a:gd name="T13" fmla="*/ 1260 h 1954"/>
              <a:gd name="T14" fmla="*/ 1122 w 1330"/>
              <a:gd name="T15" fmla="*/ 1260 h 1954"/>
              <a:gd name="T16" fmla="*/ 1122 w 1330"/>
              <a:gd name="T17" fmla="*/ 1258 h 1954"/>
              <a:gd name="T18" fmla="*/ 1202 w 1330"/>
              <a:gd name="T19" fmla="*/ 1094 h 1954"/>
              <a:gd name="T20" fmla="*/ 1262 w 1330"/>
              <a:gd name="T21" fmla="*/ 918 h 1954"/>
              <a:gd name="T22" fmla="*/ 1304 w 1330"/>
              <a:gd name="T23" fmla="*/ 740 h 1954"/>
              <a:gd name="T24" fmla="*/ 1328 w 1330"/>
              <a:gd name="T25" fmla="*/ 570 h 1954"/>
              <a:gd name="T26" fmla="*/ 1330 w 1330"/>
              <a:gd name="T27" fmla="*/ 416 h 1954"/>
              <a:gd name="T28" fmla="*/ 1320 w 1330"/>
              <a:gd name="T29" fmla="*/ 332 h 1954"/>
              <a:gd name="T30" fmla="*/ 1296 w 1330"/>
              <a:gd name="T31" fmla="*/ 234 h 1954"/>
              <a:gd name="T32" fmla="*/ 1262 w 1330"/>
              <a:gd name="T33" fmla="*/ 156 h 1954"/>
              <a:gd name="T34" fmla="*/ 1218 w 1330"/>
              <a:gd name="T35" fmla="*/ 98 h 1954"/>
              <a:gd name="T36" fmla="*/ 1164 w 1330"/>
              <a:gd name="T37" fmla="*/ 52 h 1954"/>
              <a:gd name="T38" fmla="*/ 1102 w 1330"/>
              <a:gd name="T39" fmla="*/ 16 h 1954"/>
              <a:gd name="T40" fmla="*/ 1048 w 1330"/>
              <a:gd name="T41" fmla="*/ 0 h 1954"/>
              <a:gd name="T42" fmla="*/ 1010 w 1330"/>
              <a:gd name="T43" fmla="*/ 16 h 1954"/>
              <a:gd name="T44" fmla="*/ 988 w 1330"/>
              <a:gd name="T45" fmla="*/ 60 h 1954"/>
              <a:gd name="T46" fmla="*/ 968 w 1330"/>
              <a:gd name="T47" fmla="*/ 190 h 1954"/>
              <a:gd name="T48" fmla="*/ 944 w 1330"/>
              <a:gd name="T49" fmla="*/ 420 h 1954"/>
              <a:gd name="T50" fmla="*/ 908 w 1330"/>
              <a:gd name="T51" fmla="*/ 610 h 1954"/>
              <a:gd name="T52" fmla="*/ 864 w 1330"/>
              <a:gd name="T53" fmla="*/ 768 h 1954"/>
              <a:gd name="T54" fmla="*/ 798 w 1330"/>
              <a:gd name="T55" fmla="*/ 932 h 1954"/>
              <a:gd name="T56" fmla="*/ 740 w 1330"/>
              <a:gd name="T57" fmla="*/ 1046 h 1954"/>
              <a:gd name="T58" fmla="*/ 740 w 1330"/>
              <a:gd name="T59" fmla="*/ 1046 h 1954"/>
              <a:gd name="T60" fmla="*/ 674 w 1330"/>
              <a:gd name="T61" fmla="*/ 1156 h 1954"/>
              <a:gd name="T62" fmla="*/ 568 w 1330"/>
              <a:gd name="T63" fmla="*/ 1298 h 1954"/>
              <a:gd name="T64" fmla="*/ 456 w 1330"/>
              <a:gd name="T65" fmla="*/ 1416 h 1954"/>
              <a:gd name="T66" fmla="*/ 312 w 1330"/>
              <a:gd name="T67" fmla="*/ 1544 h 1954"/>
              <a:gd name="T68" fmla="*/ 128 w 1330"/>
              <a:gd name="T69" fmla="*/ 1686 h 1954"/>
              <a:gd name="T70" fmla="*/ 28 w 1330"/>
              <a:gd name="T71" fmla="*/ 1770 h 1954"/>
              <a:gd name="T72" fmla="*/ 2 w 1330"/>
              <a:gd name="T73" fmla="*/ 1814 h 1954"/>
              <a:gd name="T74" fmla="*/ 8 w 1330"/>
              <a:gd name="T75" fmla="*/ 1852 h 1954"/>
              <a:gd name="T76" fmla="*/ 50 w 1330"/>
              <a:gd name="T77" fmla="*/ 1892 h 1954"/>
              <a:gd name="T78" fmla="*/ 114 w 1330"/>
              <a:gd name="T79" fmla="*/ 1926 h 1954"/>
              <a:gd name="T80" fmla="*/ 180 w 1330"/>
              <a:gd name="T81" fmla="*/ 1948 h 1954"/>
              <a:gd name="T82" fmla="*/ 254 w 1330"/>
              <a:gd name="T83" fmla="*/ 1954 h 1954"/>
              <a:gd name="T84" fmla="*/ 336 w 1330"/>
              <a:gd name="T85" fmla="*/ 1944 h 1954"/>
              <a:gd name="T86" fmla="*/ 432 w 1330"/>
              <a:gd name="T87" fmla="*/ 1912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0" h="1954">
                <a:moveTo>
                  <a:pt x="468" y="1898"/>
                </a:moveTo>
                <a:lnTo>
                  <a:pt x="468" y="1898"/>
                </a:lnTo>
                <a:lnTo>
                  <a:pt x="510" y="1876"/>
                </a:lnTo>
                <a:lnTo>
                  <a:pt x="552" y="1852"/>
                </a:lnTo>
                <a:lnTo>
                  <a:pt x="596" y="1826"/>
                </a:lnTo>
                <a:lnTo>
                  <a:pt x="640" y="1796"/>
                </a:lnTo>
                <a:lnTo>
                  <a:pt x="684" y="1762"/>
                </a:lnTo>
                <a:lnTo>
                  <a:pt x="728" y="1726"/>
                </a:lnTo>
                <a:lnTo>
                  <a:pt x="774" y="1688"/>
                </a:lnTo>
                <a:lnTo>
                  <a:pt x="818" y="1646"/>
                </a:lnTo>
                <a:lnTo>
                  <a:pt x="860" y="1604"/>
                </a:lnTo>
                <a:lnTo>
                  <a:pt x="902" y="1558"/>
                </a:lnTo>
                <a:lnTo>
                  <a:pt x="944" y="1512"/>
                </a:lnTo>
                <a:lnTo>
                  <a:pt x="984" y="1464"/>
                </a:lnTo>
                <a:lnTo>
                  <a:pt x="1020" y="1414"/>
                </a:lnTo>
                <a:lnTo>
                  <a:pt x="1056" y="1364"/>
                </a:lnTo>
                <a:lnTo>
                  <a:pt x="1090" y="1314"/>
                </a:lnTo>
                <a:lnTo>
                  <a:pt x="1120" y="1262"/>
                </a:lnTo>
                <a:lnTo>
                  <a:pt x="1120" y="1262"/>
                </a:lnTo>
                <a:lnTo>
                  <a:pt x="1122" y="1260"/>
                </a:lnTo>
                <a:lnTo>
                  <a:pt x="1122" y="1260"/>
                </a:lnTo>
                <a:lnTo>
                  <a:pt x="1122" y="1260"/>
                </a:lnTo>
                <a:lnTo>
                  <a:pt x="1122" y="1260"/>
                </a:lnTo>
                <a:lnTo>
                  <a:pt x="1122" y="1260"/>
                </a:lnTo>
                <a:lnTo>
                  <a:pt x="1122" y="1260"/>
                </a:lnTo>
                <a:lnTo>
                  <a:pt x="1122" y="1258"/>
                </a:lnTo>
                <a:lnTo>
                  <a:pt x="1122" y="1258"/>
                </a:lnTo>
                <a:lnTo>
                  <a:pt x="1150" y="1204"/>
                </a:lnTo>
                <a:lnTo>
                  <a:pt x="1176" y="1150"/>
                </a:lnTo>
                <a:lnTo>
                  <a:pt x="1202" y="1094"/>
                </a:lnTo>
                <a:lnTo>
                  <a:pt x="1224" y="1036"/>
                </a:lnTo>
                <a:lnTo>
                  <a:pt x="1244" y="976"/>
                </a:lnTo>
                <a:lnTo>
                  <a:pt x="1262" y="918"/>
                </a:lnTo>
                <a:lnTo>
                  <a:pt x="1278" y="858"/>
                </a:lnTo>
                <a:lnTo>
                  <a:pt x="1292" y="798"/>
                </a:lnTo>
                <a:lnTo>
                  <a:pt x="1304" y="740"/>
                </a:lnTo>
                <a:lnTo>
                  <a:pt x="1314" y="682"/>
                </a:lnTo>
                <a:lnTo>
                  <a:pt x="1322" y="624"/>
                </a:lnTo>
                <a:lnTo>
                  <a:pt x="1328" y="570"/>
                </a:lnTo>
                <a:lnTo>
                  <a:pt x="1330" y="516"/>
                </a:lnTo>
                <a:lnTo>
                  <a:pt x="1330" y="464"/>
                </a:lnTo>
                <a:lnTo>
                  <a:pt x="1330" y="416"/>
                </a:lnTo>
                <a:lnTo>
                  <a:pt x="1324" y="370"/>
                </a:lnTo>
                <a:lnTo>
                  <a:pt x="1324" y="370"/>
                </a:lnTo>
                <a:lnTo>
                  <a:pt x="1320" y="332"/>
                </a:lnTo>
                <a:lnTo>
                  <a:pt x="1312" y="296"/>
                </a:lnTo>
                <a:lnTo>
                  <a:pt x="1304" y="264"/>
                </a:lnTo>
                <a:lnTo>
                  <a:pt x="1296" y="234"/>
                </a:lnTo>
                <a:lnTo>
                  <a:pt x="1286" y="206"/>
                </a:lnTo>
                <a:lnTo>
                  <a:pt x="1274" y="180"/>
                </a:lnTo>
                <a:lnTo>
                  <a:pt x="1262" y="156"/>
                </a:lnTo>
                <a:lnTo>
                  <a:pt x="1248" y="134"/>
                </a:lnTo>
                <a:lnTo>
                  <a:pt x="1234" y="116"/>
                </a:lnTo>
                <a:lnTo>
                  <a:pt x="1218" y="98"/>
                </a:lnTo>
                <a:lnTo>
                  <a:pt x="1202" y="80"/>
                </a:lnTo>
                <a:lnTo>
                  <a:pt x="1184" y="66"/>
                </a:lnTo>
                <a:lnTo>
                  <a:pt x="1164" y="52"/>
                </a:lnTo>
                <a:lnTo>
                  <a:pt x="1146" y="40"/>
                </a:lnTo>
                <a:lnTo>
                  <a:pt x="1102" y="16"/>
                </a:lnTo>
                <a:lnTo>
                  <a:pt x="1102" y="16"/>
                </a:lnTo>
                <a:lnTo>
                  <a:pt x="1082" y="8"/>
                </a:lnTo>
                <a:lnTo>
                  <a:pt x="1064" y="2"/>
                </a:lnTo>
                <a:lnTo>
                  <a:pt x="1048" y="0"/>
                </a:lnTo>
                <a:lnTo>
                  <a:pt x="1032" y="2"/>
                </a:lnTo>
                <a:lnTo>
                  <a:pt x="1020" y="8"/>
                </a:lnTo>
                <a:lnTo>
                  <a:pt x="1010" y="16"/>
                </a:lnTo>
                <a:lnTo>
                  <a:pt x="1002" y="28"/>
                </a:lnTo>
                <a:lnTo>
                  <a:pt x="994" y="42"/>
                </a:lnTo>
                <a:lnTo>
                  <a:pt x="988" y="60"/>
                </a:lnTo>
                <a:lnTo>
                  <a:pt x="982" y="80"/>
                </a:lnTo>
                <a:lnTo>
                  <a:pt x="974" y="130"/>
                </a:lnTo>
                <a:lnTo>
                  <a:pt x="968" y="190"/>
                </a:lnTo>
                <a:lnTo>
                  <a:pt x="960" y="258"/>
                </a:lnTo>
                <a:lnTo>
                  <a:pt x="954" y="336"/>
                </a:lnTo>
                <a:lnTo>
                  <a:pt x="944" y="420"/>
                </a:lnTo>
                <a:lnTo>
                  <a:pt x="928" y="512"/>
                </a:lnTo>
                <a:lnTo>
                  <a:pt x="920" y="562"/>
                </a:lnTo>
                <a:lnTo>
                  <a:pt x="908" y="610"/>
                </a:lnTo>
                <a:lnTo>
                  <a:pt x="896" y="662"/>
                </a:lnTo>
                <a:lnTo>
                  <a:pt x="882" y="714"/>
                </a:lnTo>
                <a:lnTo>
                  <a:pt x="864" y="768"/>
                </a:lnTo>
                <a:lnTo>
                  <a:pt x="846" y="822"/>
                </a:lnTo>
                <a:lnTo>
                  <a:pt x="824" y="876"/>
                </a:lnTo>
                <a:lnTo>
                  <a:pt x="798" y="932"/>
                </a:lnTo>
                <a:lnTo>
                  <a:pt x="772" y="988"/>
                </a:lnTo>
                <a:lnTo>
                  <a:pt x="740" y="1046"/>
                </a:lnTo>
                <a:lnTo>
                  <a:pt x="740" y="1046"/>
                </a:lnTo>
                <a:lnTo>
                  <a:pt x="740" y="1046"/>
                </a:lnTo>
                <a:lnTo>
                  <a:pt x="740" y="1046"/>
                </a:lnTo>
                <a:lnTo>
                  <a:pt x="740" y="1046"/>
                </a:lnTo>
                <a:lnTo>
                  <a:pt x="740" y="1046"/>
                </a:lnTo>
                <a:lnTo>
                  <a:pt x="708" y="1102"/>
                </a:lnTo>
                <a:lnTo>
                  <a:pt x="674" y="1156"/>
                </a:lnTo>
                <a:lnTo>
                  <a:pt x="640" y="1206"/>
                </a:lnTo>
                <a:lnTo>
                  <a:pt x="604" y="1252"/>
                </a:lnTo>
                <a:lnTo>
                  <a:pt x="568" y="1298"/>
                </a:lnTo>
                <a:lnTo>
                  <a:pt x="530" y="1340"/>
                </a:lnTo>
                <a:lnTo>
                  <a:pt x="494" y="1378"/>
                </a:lnTo>
                <a:lnTo>
                  <a:pt x="456" y="1416"/>
                </a:lnTo>
                <a:lnTo>
                  <a:pt x="420" y="1452"/>
                </a:lnTo>
                <a:lnTo>
                  <a:pt x="384" y="1484"/>
                </a:lnTo>
                <a:lnTo>
                  <a:pt x="312" y="1544"/>
                </a:lnTo>
                <a:lnTo>
                  <a:pt x="246" y="1598"/>
                </a:lnTo>
                <a:lnTo>
                  <a:pt x="184" y="1644"/>
                </a:lnTo>
                <a:lnTo>
                  <a:pt x="128" y="1686"/>
                </a:lnTo>
                <a:lnTo>
                  <a:pt x="80" y="1722"/>
                </a:lnTo>
                <a:lnTo>
                  <a:pt x="42" y="1756"/>
                </a:lnTo>
                <a:lnTo>
                  <a:pt x="28" y="1770"/>
                </a:lnTo>
                <a:lnTo>
                  <a:pt x="16" y="1786"/>
                </a:lnTo>
                <a:lnTo>
                  <a:pt x="8" y="1800"/>
                </a:lnTo>
                <a:lnTo>
                  <a:pt x="2" y="1814"/>
                </a:lnTo>
                <a:lnTo>
                  <a:pt x="0" y="1826"/>
                </a:lnTo>
                <a:lnTo>
                  <a:pt x="2" y="1840"/>
                </a:lnTo>
                <a:lnTo>
                  <a:pt x="8" y="1852"/>
                </a:lnTo>
                <a:lnTo>
                  <a:pt x="18" y="1866"/>
                </a:lnTo>
                <a:lnTo>
                  <a:pt x="32" y="1878"/>
                </a:lnTo>
                <a:lnTo>
                  <a:pt x="50" y="1892"/>
                </a:lnTo>
                <a:lnTo>
                  <a:pt x="50" y="1892"/>
                </a:lnTo>
                <a:lnTo>
                  <a:pt x="92" y="1916"/>
                </a:lnTo>
                <a:lnTo>
                  <a:pt x="114" y="1926"/>
                </a:lnTo>
                <a:lnTo>
                  <a:pt x="134" y="1936"/>
                </a:lnTo>
                <a:lnTo>
                  <a:pt x="158" y="1942"/>
                </a:lnTo>
                <a:lnTo>
                  <a:pt x="180" y="1948"/>
                </a:lnTo>
                <a:lnTo>
                  <a:pt x="204" y="1952"/>
                </a:lnTo>
                <a:lnTo>
                  <a:pt x="228" y="1954"/>
                </a:lnTo>
                <a:lnTo>
                  <a:pt x="254" y="1954"/>
                </a:lnTo>
                <a:lnTo>
                  <a:pt x="280" y="1954"/>
                </a:lnTo>
                <a:lnTo>
                  <a:pt x="308" y="1950"/>
                </a:lnTo>
                <a:lnTo>
                  <a:pt x="336" y="1944"/>
                </a:lnTo>
                <a:lnTo>
                  <a:pt x="366" y="1936"/>
                </a:lnTo>
                <a:lnTo>
                  <a:pt x="398" y="1926"/>
                </a:lnTo>
                <a:lnTo>
                  <a:pt x="432" y="1912"/>
                </a:lnTo>
                <a:lnTo>
                  <a:pt x="468" y="1898"/>
                </a:lnTo>
                <a:lnTo>
                  <a:pt x="468" y="1898"/>
                </a:lnTo>
                <a:close/>
              </a:path>
            </a:pathLst>
          </a:custGeom>
          <a:gradFill flip="none" rotWithShape="1">
            <a:gsLst>
              <a:gs pos="20000">
                <a:schemeClr val="accent3">
                  <a:lumMod val="75000"/>
                </a:schemeClr>
              </a:gs>
              <a:gs pos="100000">
                <a:schemeClr val="accent3"/>
              </a:gs>
            </a:gsLst>
            <a:lin ang="13500000" scaled="1"/>
            <a:tileRect/>
          </a:gradFill>
          <a:ln w="28575">
            <a:solidFill>
              <a:schemeClr val="accent3">
                <a:lumMod val="20000"/>
                <a:lumOff val="80000"/>
              </a:schemeClr>
            </a:solidFill>
          </a:ln>
        </p:spPr>
        <p:txBody>
          <a:bodyPr vert="horz" wrap="square" lIns="121908" tIns="60954" rIns="121908" bIns="60954" numCol="1" anchor="t" anchorCtr="0" compatLnSpc="1"/>
          <a:lstStyle/>
          <a:p>
            <a:endParaRPr lang="zh-CN" altLang="en-US"/>
          </a:p>
        </p:txBody>
      </p:sp>
      <p:sp>
        <p:nvSpPr>
          <p:cNvPr id="67" name="Freeform 7"/>
          <p:cNvSpPr/>
          <p:nvPr/>
        </p:nvSpPr>
        <p:spPr bwMode="auto">
          <a:xfrm>
            <a:off x="4083316" y="3099403"/>
            <a:ext cx="1644919" cy="2370065"/>
          </a:xfrm>
          <a:custGeom>
            <a:avLst/>
            <a:gdLst>
              <a:gd name="T0" fmla="*/ 0 w 1348"/>
              <a:gd name="T1" fmla="*/ 418 h 1942"/>
              <a:gd name="T2" fmla="*/ 4 w 1348"/>
              <a:gd name="T3" fmla="*/ 572 h 1942"/>
              <a:gd name="T4" fmla="*/ 30 w 1348"/>
              <a:gd name="T5" fmla="*/ 742 h 1942"/>
              <a:gd name="T6" fmla="*/ 74 w 1348"/>
              <a:gd name="T7" fmla="*/ 920 h 1942"/>
              <a:gd name="T8" fmla="*/ 138 w 1348"/>
              <a:gd name="T9" fmla="*/ 1094 h 1942"/>
              <a:gd name="T10" fmla="*/ 218 w 1348"/>
              <a:gd name="T11" fmla="*/ 1258 h 1942"/>
              <a:gd name="T12" fmla="*/ 220 w 1348"/>
              <a:gd name="T13" fmla="*/ 1260 h 1942"/>
              <a:gd name="T14" fmla="*/ 220 w 1348"/>
              <a:gd name="T15" fmla="*/ 1260 h 1942"/>
              <a:gd name="T16" fmla="*/ 222 w 1348"/>
              <a:gd name="T17" fmla="*/ 1262 h 1942"/>
              <a:gd name="T18" fmla="*/ 322 w 1348"/>
              <a:gd name="T19" fmla="*/ 1414 h 1942"/>
              <a:gd name="T20" fmla="*/ 442 w 1348"/>
              <a:gd name="T21" fmla="*/ 1556 h 1942"/>
              <a:gd name="T22" fmla="*/ 574 w 1348"/>
              <a:gd name="T23" fmla="*/ 1682 h 1942"/>
              <a:gd name="T24" fmla="*/ 710 w 1348"/>
              <a:gd name="T25" fmla="*/ 1788 h 1942"/>
              <a:gd name="T26" fmla="*/ 840 w 1348"/>
              <a:gd name="T27" fmla="*/ 1868 h 1942"/>
              <a:gd name="T28" fmla="*/ 918 w 1348"/>
              <a:gd name="T29" fmla="*/ 1902 h 1942"/>
              <a:gd name="T30" fmla="*/ 1014 w 1348"/>
              <a:gd name="T31" fmla="*/ 1932 h 1942"/>
              <a:gd name="T32" fmla="*/ 1098 w 1348"/>
              <a:gd name="T33" fmla="*/ 1942 h 1942"/>
              <a:gd name="T34" fmla="*/ 1170 w 1348"/>
              <a:gd name="T35" fmla="*/ 1934 h 1942"/>
              <a:gd name="T36" fmla="*/ 1236 w 1348"/>
              <a:gd name="T37" fmla="*/ 1912 h 1942"/>
              <a:gd name="T38" fmla="*/ 1300 w 1348"/>
              <a:gd name="T39" fmla="*/ 1876 h 1942"/>
              <a:gd name="T40" fmla="*/ 1342 w 1348"/>
              <a:gd name="T41" fmla="*/ 1836 h 1942"/>
              <a:gd name="T42" fmla="*/ 1346 w 1348"/>
              <a:gd name="T43" fmla="*/ 1798 h 1942"/>
              <a:gd name="T44" fmla="*/ 1320 w 1348"/>
              <a:gd name="T45" fmla="*/ 1756 h 1942"/>
              <a:gd name="T46" fmla="*/ 1220 w 1348"/>
              <a:gd name="T47" fmla="*/ 1672 h 1942"/>
              <a:gd name="T48" fmla="*/ 1032 w 1348"/>
              <a:gd name="T49" fmla="*/ 1534 h 1942"/>
              <a:gd name="T50" fmla="*/ 886 w 1348"/>
              <a:gd name="T51" fmla="*/ 1406 h 1942"/>
              <a:gd name="T52" fmla="*/ 774 w 1348"/>
              <a:gd name="T53" fmla="*/ 1290 h 1942"/>
              <a:gd name="T54" fmla="*/ 666 w 1348"/>
              <a:gd name="T55" fmla="*/ 1148 h 1942"/>
              <a:gd name="T56" fmla="*/ 598 w 1348"/>
              <a:gd name="T57" fmla="*/ 1040 h 1942"/>
              <a:gd name="T58" fmla="*/ 598 w 1348"/>
              <a:gd name="T59" fmla="*/ 1040 h 1942"/>
              <a:gd name="T60" fmla="*/ 538 w 1348"/>
              <a:gd name="T61" fmla="*/ 928 h 1942"/>
              <a:gd name="T62" fmla="*/ 470 w 1348"/>
              <a:gd name="T63" fmla="*/ 764 h 1942"/>
              <a:gd name="T64" fmla="*/ 424 w 1348"/>
              <a:gd name="T65" fmla="*/ 608 h 1942"/>
              <a:gd name="T66" fmla="*/ 386 w 1348"/>
              <a:gd name="T67" fmla="*/ 418 h 1942"/>
              <a:gd name="T68" fmla="*/ 358 w 1348"/>
              <a:gd name="T69" fmla="*/ 188 h 1942"/>
              <a:gd name="T70" fmla="*/ 336 w 1348"/>
              <a:gd name="T71" fmla="*/ 58 h 1942"/>
              <a:gd name="T72" fmla="*/ 314 w 1348"/>
              <a:gd name="T73" fmla="*/ 14 h 1942"/>
              <a:gd name="T74" fmla="*/ 276 w 1348"/>
              <a:gd name="T75" fmla="*/ 0 h 1942"/>
              <a:gd name="T76" fmla="*/ 220 w 1348"/>
              <a:gd name="T77" fmla="*/ 16 h 1942"/>
              <a:gd name="T78" fmla="*/ 160 w 1348"/>
              <a:gd name="T79" fmla="*/ 52 h 1942"/>
              <a:gd name="T80" fmla="*/ 106 w 1348"/>
              <a:gd name="T81" fmla="*/ 98 h 1942"/>
              <a:gd name="T82" fmla="*/ 64 w 1348"/>
              <a:gd name="T83" fmla="*/ 158 h 1942"/>
              <a:gd name="T84" fmla="*/ 30 w 1348"/>
              <a:gd name="T85" fmla="*/ 236 h 1942"/>
              <a:gd name="T86" fmla="*/ 8 w 1348"/>
              <a:gd name="T87" fmla="*/ 334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8" h="1942">
                <a:moveTo>
                  <a:pt x="4" y="374"/>
                </a:moveTo>
                <a:lnTo>
                  <a:pt x="4" y="374"/>
                </a:lnTo>
                <a:lnTo>
                  <a:pt x="0" y="418"/>
                </a:lnTo>
                <a:lnTo>
                  <a:pt x="0" y="468"/>
                </a:lnTo>
                <a:lnTo>
                  <a:pt x="0" y="518"/>
                </a:lnTo>
                <a:lnTo>
                  <a:pt x="4" y="572"/>
                </a:lnTo>
                <a:lnTo>
                  <a:pt x="10" y="628"/>
                </a:lnTo>
                <a:lnTo>
                  <a:pt x="18" y="684"/>
                </a:lnTo>
                <a:lnTo>
                  <a:pt x="30" y="742"/>
                </a:lnTo>
                <a:lnTo>
                  <a:pt x="42" y="800"/>
                </a:lnTo>
                <a:lnTo>
                  <a:pt x="58" y="860"/>
                </a:lnTo>
                <a:lnTo>
                  <a:pt x="74" y="920"/>
                </a:lnTo>
                <a:lnTo>
                  <a:pt x="94" y="978"/>
                </a:lnTo>
                <a:lnTo>
                  <a:pt x="114" y="1036"/>
                </a:lnTo>
                <a:lnTo>
                  <a:pt x="138" y="1094"/>
                </a:lnTo>
                <a:lnTo>
                  <a:pt x="162" y="1150"/>
                </a:lnTo>
                <a:lnTo>
                  <a:pt x="190" y="1204"/>
                </a:lnTo>
                <a:lnTo>
                  <a:pt x="218" y="1258"/>
                </a:lnTo>
                <a:lnTo>
                  <a:pt x="218" y="1258"/>
                </a:lnTo>
                <a:lnTo>
                  <a:pt x="220" y="1260"/>
                </a:lnTo>
                <a:lnTo>
                  <a:pt x="220" y="1260"/>
                </a:lnTo>
                <a:lnTo>
                  <a:pt x="220" y="1260"/>
                </a:lnTo>
                <a:lnTo>
                  <a:pt x="220" y="1260"/>
                </a:lnTo>
                <a:lnTo>
                  <a:pt x="220" y="1260"/>
                </a:lnTo>
                <a:lnTo>
                  <a:pt x="220" y="1260"/>
                </a:lnTo>
                <a:lnTo>
                  <a:pt x="222" y="1262"/>
                </a:lnTo>
                <a:lnTo>
                  <a:pt x="222" y="1262"/>
                </a:lnTo>
                <a:lnTo>
                  <a:pt x="252" y="1312"/>
                </a:lnTo>
                <a:lnTo>
                  <a:pt x="286" y="1364"/>
                </a:lnTo>
                <a:lnTo>
                  <a:pt x="322" y="1414"/>
                </a:lnTo>
                <a:lnTo>
                  <a:pt x="360" y="1462"/>
                </a:lnTo>
                <a:lnTo>
                  <a:pt x="400" y="1510"/>
                </a:lnTo>
                <a:lnTo>
                  <a:pt x="442" y="1556"/>
                </a:lnTo>
                <a:lnTo>
                  <a:pt x="486" y="1600"/>
                </a:lnTo>
                <a:lnTo>
                  <a:pt x="530" y="1642"/>
                </a:lnTo>
                <a:lnTo>
                  <a:pt x="574" y="1682"/>
                </a:lnTo>
                <a:lnTo>
                  <a:pt x="620" y="1720"/>
                </a:lnTo>
                <a:lnTo>
                  <a:pt x="664" y="1756"/>
                </a:lnTo>
                <a:lnTo>
                  <a:pt x="710" y="1788"/>
                </a:lnTo>
                <a:lnTo>
                  <a:pt x="754" y="1818"/>
                </a:lnTo>
                <a:lnTo>
                  <a:pt x="798" y="1844"/>
                </a:lnTo>
                <a:lnTo>
                  <a:pt x="840" y="1868"/>
                </a:lnTo>
                <a:lnTo>
                  <a:pt x="882" y="1888"/>
                </a:lnTo>
                <a:lnTo>
                  <a:pt x="882" y="1888"/>
                </a:lnTo>
                <a:lnTo>
                  <a:pt x="918" y="1902"/>
                </a:lnTo>
                <a:lnTo>
                  <a:pt x="952" y="1914"/>
                </a:lnTo>
                <a:lnTo>
                  <a:pt x="984" y="1924"/>
                </a:lnTo>
                <a:lnTo>
                  <a:pt x="1014" y="1932"/>
                </a:lnTo>
                <a:lnTo>
                  <a:pt x="1044" y="1938"/>
                </a:lnTo>
                <a:lnTo>
                  <a:pt x="1072" y="1942"/>
                </a:lnTo>
                <a:lnTo>
                  <a:pt x="1098" y="1942"/>
                </a:lnTo>
                <a:lnTo>
                  <a:pt x="1124" y="1942"/>
                </a:lnTo>
                <a:lnTo>
                  <a:pt x="1148" y="1940"/>
                </a:lnTo>
                <a:lnTo>
                  <a:pt x="1170" y="1934"/>
                </a:lnTo>
                <a:lnTo>
                  <a:pt x="1194" y="1928"/>
                </a:lnTo>
                <a:lnTo>
                  <a:pt x="1216" y="1922"/>
                </a:lnTo>
                <a:lnTo>
                  <a:pt x="1236" y="1912"/>
                </a:lnTo>
                <a:lnTo>
                  <a:pt x="1258" y="1902"/>
                </a:lnTo>
                <a:lnTo>
                  <a:pt x="1300" y="1876"/>
                </a:lnTo>
                <a:lnTo>
                  <a:pt x="1300" y="1876"/>
                </a:lnTo>
                <a:lnTo>
                  <a:pt x="1318" y="1864"/>
                </a:lnTo>
                <a:lnTo>
                  <a:pt x="1332" y="1850"/>
                </a:lnTo>
                <a:lnTo>
                  <a:pt x="1342" y="1836"/>
                </a:lnTo>
                <a:lnTo>
                  <a:pt x="1348" y="1824"/>
                </a:lnTo>
                <a:lnTo>
                  <a:pt x="1348" y="1810"/>
                </a:lnTo>
                <a:lnTo>
                  <a:pt x="1346" y="1798"/>
                </a:lnTo>
                <a:lnTo>
                  <a:pt x="1342" y="1784"/>
                </a:lnTo>
                <a:lnTo>
                  <a:pt x="1332" y="1770"/>
                </a:lnTo>
                <a:lnTo>
                  <a:pt x="1320" y="1756"/>
                </a:lnTo>
                <a:lnTo>
                  <a:pt x="1306" y="1740"/>
                </a:lnTo>
                <a:lnTo>
                  <a:pt x="1268" y="1708"/>
                </a:lnTo>
                <a:lnTo>
                  <a:pt x="1220" y="1672"/>
                </a:lnTo>
                <a:lnTo>
                  <a:pt x="1164" y="1632"/>
                </a:lnTo>
                <a:lnTo>
                  <a:pt x="1100" y="1586"/>
                </a:lnTo>
                <a:lnTo>
                  <a:pt x="1032" y="1534"/>
                </a:lnTo>
                <a:lnTo>
                  <a:pt x="960" y="1474"/>
                </a:lnTo>
                <a:lnTo>
                  <a:pt x="924" y="1442"/>
                </a:lnTo>
                <a:lnTo>
                  <a:pt x="886" y="1406"/>
                </a:lnTo>
                <a:lnTo>
                  <a:pt x="850" y="1370"/>
                </a:lnTo>
                <a:lnTo>
                  <a:pt x="812" y="1330"/>
                </a:lnTo>
                <a:lnTo>
                  <a:pt x="774" y="1290"/>
                </a:lnTo>
                <a:lnTo>
                  <a:pt x="738" y="1246"/>
                </a:lnTo>
                <a:lnTo>
                  <a:pt x="702" y="1198"/>
                </a:lnTo>
                <a:lnTo>
                  <a:pt x="666" y="1148"/>
                </a:lnTo>
                <a:lnTo>
                  <a:pt x="630" y="1096"/>
                </a:lnTo>
                <a:lnTo>
                  <a:pt x="598" y="1040"/>
                </a:lnTo>
                <a:lnTo>
                  <a:pt x="598" y="1040"/>
                </a:lnTo>
                <a:lnTo>
                  <a:pt x="598" y="1040"/>
                </a:lnTo>
                <a:lnTo>
                  <a:pt x="598" y="1040"/>
                </a:lnTo>
                <a:lnTo>
                  <a:pt x="598" y="1040"/>
                </a:lnTo>
                <a:lnTo>
                  <a:pt x="598" y="1040"/>
                </a:lnTo>
                <a:lnTo>
                  <a:pt x="566" y="984"/>
                </a:lnTo>
                <a:lnTo>
                  <a:pt x="538" y="928"/>
                </a:lnTo>
                <a:lnTo>
                  <a:pt x="512" y="872"/>
                </a:lnTo>
                <a:lnTo>
                  <a:pt x="490" y="818"/>
                </a:lnTo>
                <a:lnTo>
                  <a:pt x="470" y="764"/>
                </a:lnTo>
                <a:lnTo>
                  <a:pt x="452" y="710"/>
                </a:lnTo>
                <a:lnTo>
                  <a:pt x="436" y="658"/>
                </a:lnTo>
                <a:lnTo>
                  <a:pt x="424" y="608"/>
                </a:lnTo>
                <a:lnTo>
                  <a:pt x="412" y="558"/>
                </a:lnTo>
                <a:lnTo>
                  <a:pt x="402" y="510"/>
                </a:lnTo>
                <a:lnTo>
                  <a:pt x="386" y="418"/>
                </a:lnTo>
                <a:lnTo>
                  <a:pt x="374" y="334"/>
                </a:lnTo>
                <a:lnTo>
                  <a:pt x="366" y="256"/>
                </a:lnTo>
                <a:lnTo>
                  <a:pt x="358" y="188"/>
                </a:lnTo>
                <a:lnTo>
                  <a:pt x="352" y="128"/>
                </a:lnTo>
                <a:lnTo>
                  <a:pt x="342" y="78"/>
                </a:lnTo>
                <a:lnTo>
                  <a:pt x="336" y="58"/>
                </a:lnTo>
                <a:lnTo>
                  <a:pt x="330" y="40"/>
                </a:lnTo>
                <a:lnTo>
                  <a:pt x="322" y="26"/>
                </a:lnTo>
                <a:lnTo>
                  <a:pt x="314" y="14"/>
                </a:lnTo>
                <a:lnTo>
                  <a:pt x="302" y="6"/>
                </a:lnTo>
                <a:lnTo>
                  <a:pt x="290" y="0"/>
                </a:lnTo>
                <a:lnTo>
                  <a:pt x="276" y="0"/>
                </a:lnTo>
                <a:lnTo>
                  <a:pt x="260" y="2"/>
                </a:lnTo>
                <a:lnTo>
                  <a:pt x="242" y="6"/>
                </a:lnTo>
                <a:lnTo>
                  <a:pt x="220" y="16"/>
                </a:lnTo>
                <a:lnTo>
                  <a:pt x="220" y="16"/>
                </a:lnTo>
                <a:lnTo>
                  <a:pt x="178" y="40"/>
                </a:lnTo>
                <a:lnTo>
                  <a:pt x="160" y="52"/>
                </a:lnTo>
                <a:lnTo>
                  <a:pt x="140" y="66"/>
                </a:lnTo>
                <a:lnTo>
                  <a:pt x="124" y="82"/>
                </a:lnTo>
                <a:lnTo>
                  <a:pt x="106" y="98"/>
                </a:lnTo>
                <a:lnTo>
                  <a:pt x="92" y="116"/>
                </a:lnTo>
                <a:lnTo>
                  <a:pt x="76" y="136"/>
                </a:lnTo>
                <a:lnTo>
                  <a:pt x="64" y="158"/>
                </a:lnTo>
                <a:lnTo>
                  <a:pt x="52" y="182"/>
                </a:lnTo>
                <a:lnTo>
                  <a:pt x="40" y="208"/>
                </a:lnTo>
                <a:lnTo>
                  <a:pt x="30" y="236"/>
                </a:lnTo>
                <a:lnTo>
                  <a:pt x="22" y="266"/>
                </a:lnTo>
                <a:lnTo>
                  <a:pt x="14" y="298"/>
                </a:lnTo>
                <a:lnTo>
                  <a:pt x="8" y="334"/>
                </a:lnTo>
                <a:lnTo>
                  <a:pt x="4" y="374"/>
                </a:lnTo>
                <a:lnTo>
                  <a:pt x="4" y="374"/>
                </a:lnTo>
                <a:close/>
              </a:path>
            </a:pathLst>
          </a:custGeom>
          <a:gradFill flip="none" rotWithShape="1">
            <a:gsLst>
              <a:gs pos="20000">
                <a:schemeClr val="accent2">
                  <a:lumMod val="75000"/>
                </a:schemeClr>
              </a:gs>
              <a:gs pos="100000">
                <a:schemeClr val="accent2"/>
              </a:gs>
            </a:gsLst>
            <a:lin ang="18900000" scaled="1"/>
            <a:tileRect/>
          </a:gradFill>
          <a:ln w="28575">
            <a:solidFill>
              <a:schemeClr val="accent2">
                <a:lumMod val="20000"/>
                <a:lumOff val="80000"/>
              </a:schemeClr>
            </a:solidFill>
          </a:ln>
        </p:spPr>
        <p:txBody>
          <a:bodyPr vert="horz" wrap="square" lIns="121908" tIns="60954" rIns="121908" bIns="60954" numCol="1" anchor="t" anchorCtr="0" compatLnSpc="1"/>
          <a:lstStyle/>
          <a:p>
            <a:endParaRPr lang="zh-CN" altLang="en-US"/>
          </a:p>
        </p:txBody>
      </p:sp>
      <p:sp>
        <p:nvSpPr>
          <p:cNvPr id="68" name="Freeform 8"/>
          <p:cNvSpPr/>
          <p:nvPr/>
        </p:nvSpPr>
        <p:spPr bwMode="auto">
          <a:xfrm>
            <a:off x="4345333" y="1879857"/>
            <a:ext cx="3497961" cy="3498416"/>
          </a:xfrm>
          <a:custGeom>
            <a:avLst/>
            <a:gdLst>
              <a:gd name="T0" fmla="*/ 2966 w 2968"/>
              <a:gd name="T1" fmla="*/ 1560 h 2968"/>
              <a:gd name="T2" fmla="*/ 2938 w 2968"/>
              <a:gd name="T3" fmla="*/ 1784 h 2968"/>
              <a:gd name="T4" fmla="*/ 2878 w 2968"/>
              <a:gd name="T5" fmla="*/ 1994 h 2968"/>
              <a:gd name="T6" fmla="*/ 2788 w 2968"/>
              <a:gd name="T7" fmla="*/ 2192 h 2968"/>
              <a:gd name="T8" fmla="*/ 2674 w 2968"/>
              <a:gd name="T9" fmla="*/ 2372 h 2968"/>
              <a:gd name="T10" fmla="*/ 2534 w 2968"/>
              <a:gd name="T11" fmla="*/ 2534 h 2968"/>
              <a:gd name="T12" fmla="*/ 2372 w 2968"/>
              <a:gd name="T13" fmla="*/ 2674 h 2968"/>
              <a:gd name="T14" fmla="*/ 2192 w 2968"/>
              <a:gd name="T15" fmla="*/ 2790 h 2968"/>
              <a:gd name="T16" fmla="*/ 1994 w 2968"/>
              <a:gd name="T17" fmla="*/ 2878 h 2968"/>
              <a:gd name="T18" fmla="*/ 1784 w 2968"/>
              <a:gd name="T19" fmla="*/ 2938 h 2968"/>
              <a:gd name="T20" fmla="*/ 1560 w 2968"/>
              <a:gd name="T21" fmla="*/ 2966 h 2968"/>
              <a:gd name="T22" fmla="*/ 1408 w 2968"/>
              <a:gd name="T23" fmla="*/ 2966 h 2968"/>
              <a:gd name="T24" fmla="*/ 1184 w 2968"/>
              <a:gd name="T25" fmla="*/ 2938 h 2968"/>
              <a:gd name="T26" fmla="*/ 974 w 2968"/>
              <a:gd name="T27" fmla="*/ 2878 h 2968"/>
              <a:gd name="T28" fmla="*/ 776 w 2968"/>
              <a:gd name="T29" fmla="*/ 2790 h 2968"/>
              <a:gd name="T30" fmla="*/ 596 w 2968"/>
              <a:gd name="T31" fmla="*/ 2674 h 2968"/>
              <a:gd name="T32" fmla="*/ 434 w 2968"/>
              <a:gd name="T33" fmla="*/ 2534 h 2968"/>
              <a:gd name="T34" fmla="*/ 294 w 2968"/>
              <a:gd name="T35" fmla="*/ 2372 h 2968"/>
              <a:gd name="T36" fmla="*/ 180 w 2968"/>
              <a:gd name="T37" fmla="*/ 2192 h 2968"/>
              <a:gd name="T38" fmla="*/ 90 w 2968"/>
              <a:gd name="T39" fmla="*/ 1994 h 2968"/>
              <a:gd name="T40" fmla="*/ 30 w 2968"/>
              <a:gd name="T41" fmla="*/ 1784 h 2968"/>
              <a:gd name="T42" fmla="*/ 2 w 2968"/>
              <a:gd name="T43" fmla="*/ 1560 h 2968"/>
              <a:gd name="T44" fmla="*/ 2 w 2968"/>
              <a:gd name="T45" fmla="*/ 1408 h 2968"/>
              <a:gd name="T46" fmla="*/ 30 w 2968"/>
              <a:gd name="T47" fmla="*/ 1186 h 2968"/>
              <a:gd name="T48" fmla="*/ 90 w 2968"/>
              <a:gd name="T49" fmla="*/ 974 h 2968"/>
              <a:gd name="T50" fmla="*/ 180 w 2968"/>
              <a:gd name="T51" fmla="*/ 778 h 2968"/>
              <a:gd name="T52" fmla="*/ 294 w 2968"/>
              <a:gd name="T53" fmla="*/ 596 h 2968"/>
              <a:gd name="T54" fmla="*/ 434 w 2968"/>
              <a:gd name="T55" fmla="*/ 436 h 2968"/>
              <a:gd name="T56" fmla="*/ 596 w 2968"/>
              <a:gd name="T57" fmla="*/ 296 h 2968"/>
              <a:gd name="T58" fmla="*/ 776 w 2968"/>
              <a:gd name="T59" fmla="*/ 180 h 2968"/>
              <a:gd name="T60" fmla="*/ 974 w 2968"/>
              <a:gd name="T61" fmla="*/ 90 h 2968"/>
              <a:gd name="T62" fmla="*/ 1184 w 2968"/>
              <a:gd name="T63" fmla="*/ 30 h 2968"/>
              <a:gd name="T64" fmla="*/ 1408 w 2968"/>
              <a:gd name="T65" fmla="*/ 2 h 2968"/>
              <a:gd name="T66" fmla="*/ 1560 w 2968"/>
              <a:gd name="T67" fmla="*/ 2 h 2968"/>
              <a:gd name="T68" fmla="*/ 1784 w 2968"/>
              <a:gd name="T69" fmla="*/ 30 h 2968"/>
              <a:gd name="T70" fmla="*/ 1994 w 2968"/>
              <a:gd name="T71" fmla="*/ 90 h 2968"/>
              <a:gd name="T72" fmla="*/ 2192 w 2968"/>
              <a:gd name="T73" fmla="*/ 180 h 2968"/>
              <a:gd name="T74" fmla="*/ 2372 w 2968"/>
              <a:gd name="T75" fmla="*/ 296 h 2968"/>
              <a:gd name="T76" fmla="*/ 2534 w 2968"/>
              <a:gd name="T77" fmla="*/ 436 h 2968"/>
              <a:gd name="T78" fmla="*/ 2674 w 2968"/>
              <a:gd name="T79" fmla="*/ 596 h 2968"/>
              <a:gd name="T80" fmla="*/ 2788 w 2968"/>
              <a:gd name="T81" fmla="*/ 778 h 2968"/>
              <a:gd name="T82" fmla="*/ 2878 w 2968"/>
              <a:gd name="T83" fmla="*/ 974 h 2968"/>
              <a:gd name="T84" fmla="*/ 2938 w 2968"/>
              <a:gd name="T85" fmla="*/ 1186 h 2968"/>
              <a:gd name="T86" fmla="*/ 2966 w 2968"/>
              <a:gd name="T87" fmla="*/ 1408 h 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68" h="2968">
                <a:moveTo>
                  <a:pt x="2968" y="1484"/>
                </a:moveTo>
                <a:lnTo>
                  <a:pt x="2968" y="1484"/>
                </a:lnTo>
                <a:lnTo>
                  <a:pt x="2966" y="1560"/>
                </a:lnTo>
                <a:lnTo>
                  <a:pt x="2960" y="1636"/>
                </a:lnTo>
                <a:lnTo>
                  <a:pt x="2950" y="1710"/>
                </a:lnTo>
                <a:lnTo>
                  <a:pt x="2938" y="1784"/>
                </a:lnTo>
                <a:lnTo>
                  <a:pt x="2922" y="1856"/>
                </a:lnTo>
                <a:lnTo>
                  <a:pt x="2902" y="1926"/>
                </a:lnTo>
                <a:lnTo>
                  <a:pt x="2878" y="1994"/>
                </a:lnTo>
                <a:lnTo>
                  <a:pt x="2852" y="2062"/>
                </a:lnTo>
                <a:lnTo>
                  <a:pt x="2822" y="2128"/>
                </a:lnTo>
                <a:lnTo>
                  <a:pt x="2788" y="2192"/>
                </a:lnTo>
                <a:lnTo>
                  <a:pt x="2754" y="2254"/>
                </a:lnTo>
                <a:lnTo>
                  <a:pt x="2714" y="2314"/>
                </a:lnTo>
                <a:lnTo>
                  <a:pt x="2674" y="2372"/>
                </a:lnTo>
                <a:lnTo>
                  <a:pt x="2630" y="2428"/>
                </a:lnTo>
                <a:lnTo>
                  <a:pt x="2582" y="2482"/>
                </a:lnTo>
                <a:lnTo>
                  <a:pt x="2534" y="2534"/>
                </a:lnTo>
                <a:lnTo>
                  <a:pt x="2482" y="2582"/>
                </a:lnTo>
                <a:lnTo>
                  <a:pt x="2428" y="2630"/>
                </a:lnTo>
                <a:lnTo>
                  <a:pt x="2372" y="2674"/>
                </a:lnTo>
                <a:lnTo>
                  <a:pt x="2314" y="2716"/>
                </a:lnTo>
                <a:lnTo>
                  <a:pt x="2254" y="2754"/>
                </a:lnTo>
                <a:lnTo>
                  <a:pt x="2192" y="2790"/>
                </a:lnTo>
                <a:lnTo>
                  <a:pt x="2128" y="2822"/>
                </a:lnTo>
                <a:lnTo>
                  <a:pt x="2062" y="2852"/>
                </a:lnTo>
                <a:lnTo>
                  <a:pt x="1994" y="2878"/>
                </a:lnTo>
                <a:lnTo>
                  <a:pt x="1926" y="2902"/>
                </a:lnTo>
                <a:lnTo>
                  <a:pt x="1854" y="2922"/>
                </a:lnTo>
                <a:lnTo>
                  <a:pt x="1784" y="2938"/>
                </a:lnTo>
                <a:lnTo>
                  <a:pt x="1710" y="2952"/>
                </a:lnTo>
                <a:lnTo>
                  <a:pt x="1636" y="2960"/>
                </a:lnTo>
                <a:lnTo>
                  <a:pt x="1560" y="2966"/>
                </a:lnTo>
                <a:lnTo>
                  <a:pt x="1484" y="2968"/>
                </a:lnTo>
                <a:lnTo>
                  <a:pt x="1484" y="2968"/>
                </a:lnTo>
                <a:lnTo>
                  <a:pt x="1408" y="2966"/>
                </a:lnTo>
                <a:lnTo>
                  <a:pt x="1332" y="2960"/>
                </a:lnTo>
                <a:lnTo>
                  <a:pt x="1258" y="2952"/>
                </a:lnTo>
                <a:lnTo>
                  <a:pt x="1184" y="2938"/>
                </a:lnTo>
                <a:lnTo>
                  <a:pt x="1114" y="2922"/>
                </a:lnTo>
                <a:lnTo>
                  <a:pt x="1042" y="2902"/>
                </a:lnTo>
                <a:lnTo>
                  <a:pt x="974" y="2878"/>
                </a:lnTo>
                <a:lnTo>
                  <a:pt x="906" y="2852"/>
                </a:lnTo>
                <a:lnTo>
                  <a:pt x="840" y="2822"/>
                </a:lnTo>
                <a:lnTo>
                  <a:pt x="776" y="2790"/>
                </a:lnTo>
                <a:lnTo>
                  <a:pt x="714" y="2754"/>
                </a:lnTo>
                <a:lnTo>
                  <a:pt x="654" y="2716"/>
                </a:lnTo>
                <a:lnTo>
                  <a:pt x="596" y="2674"/>
                </a:lnTo>
                <a:lnTo>
                  <a:pt x="540" y="2630"/>
                </a:lnTo>
                <a:lnTo>
                  <a:pt x="486" y="2582"/>
                </a:lnTo>
                <a:lnTo>
                  <a:pt x="434" y="2534"/>
                </a:lnTo>
                <a:lnTo>
                  <a:pt x="386" y="2482"/>
                </a:lnTo>
                <a:lnTo>
                  <a:pt x="338" y="2428"/>
                </a:lnTo>
                <a:lnTo>
                  <a:pt x="294" y="2372"/>
                </a:lnTo>
                <a:lnTo>
                  <a:pt x="254" y="2314"/>
                </a:lnTo>
                <a:lnTo>
                  <a:pt x="214" y="2254"/>
                </a:lnTo>
                <a:lnTo>
                  <a:pt x="180" y="2192"/>
                </a:lnTo>
                <a:lnTo>
                  <a:pt x="146" y="2128"/>
                </a:lnTo>
                <a:lnTo>
                  <a:pt x="116" y="2062"/>
                </a:lnTo>
                <a:lnTo>
                  <a:pt x="90" y="1994"/>
                </a:lnTo>
                <a:lnTo>
                  <a:pt x="66" y="1926"/>
                </a:lnTo>
                <a:lnTo>
                  <a:pt x="46" y="1856"/>
                </a:lnTo>
                <a:lnTo>
                  <a:pt x="30" y="1784"/>
                </a:lnTo>
                <a:lnTo>
                  <a:pt x="18" y="1710"/>
                </a:lnTo>
                <a:lnTo>
                  <a:pt x="8" y="1636"/>
                </a:lnTo>
                <a:lnTo>
                  <a:pt x="2" y="1560"/>
                </a:lnTo>
                <a:lnTo>
                  <a:pt x="0" y="1484"/>
                </a:lnTo>
                <a:lnTo>
                  <a:pt x="0" y="1484"/>
                </a:lnTo>
                <a:lnTo>
                  <a:pt x="2" y="1408"/>
                </a:lnTo>
                <a:lnTo>
                  <a:pt x="8" y="1332"/>
                </a:lnTo>
                <a:lnTo>
                  <a:pt x="18" y="1258"/>
                </a:lnTo>
                <a:lnTo>
                  <a:pt x="30" y="1186"/>
                </a:lnTo>
                <a:lnTo>
                  <a:pt x="46" y="1114"/>
                </a:lnTo>
                <a:lnTo>
                  <a:pt x="66" y="1044"/>
                </a:lnTo>
                <a:lnTo>
                  <a:pt x="90" y="974"/>
                </a:lnTo>
                <a:lnTo>
                  <a:pt x="116" y="906"/>
                </a:lnTo>
                <a:lnTo>
                  <a:pt x="146" y="842"/>
                </a:lnTo>
                <a:lnTo>
                  <a:pt x="180" y="778"/>
                </a:lnTo>
                <a:lnTo>
                  <a:pt x="214" y="716"/>
                </a:lnTo>
                <a:lnTo>
                  <a:pt x="254" y="654"/>
                </a:lnTo>
                <a:lnTo>
                  <a:pt x="294" y="596"/>
                </a:lnTo>
                <a:lnTo>
                  <a:pt x="338" y="540"/>
                </a:lnTo>
                <a:lnTo>
                  <a:pt x="386" y="486"/>
                </a:lnTo>
                <a:lnTo>
                  <a:pt x="434" y="436"/>
                </a:lnTo>
                <a:lnTo>
                  <a:pt x="486" y="386"/>
                </a:lnTo>
                <a:lnTo>
                  <a:pt x="540" y="340"/>
                </a:lnTo>
                <a:lnTo>
                  <a:pt x="596" y="296"/>
                </a:lnTo>
                <a:lnTo>
                  <a:pt x="654" y="254"/>
                </a:lnTo>
                <a:lnTo>
                  <a:pt x="714" y="216"/>
                </a:lnTo>
                <a:lnTo>
                  <a:pt x="776" y="180"/>
                </a:lnTo>
                <a:lnTo>
                  <a:pt x="840" y="146"/>
                </a:lnTo>
                <a:lnTo>
                  <a:pt x="906" y="118"/>
                </a:lnTo>
                <a:lnTo>
                  <a:pt x="974" y="90"/>
                </a:lnTo>
                <a:lnTo>
                  <a:pt x="1042" y="68"/>
                </a:lnTo>
                <a:lnTo>
                  <a:pt x="1114" y="48"/>
                </a:lnTo>
                <a:lnTo>
                  <a:pt x="1184" y="30"/>
                </a:lnTo>
                <a:lnTo>
                  <a:pt x="1258" y="18"/>
                </a:lnTo>
                <a:lnTo>
                  <a:pt x="1332" y="8"/>
                </a:lnTo>
                <a:lnTo>
                  <a:pt x="1408" y="2"/>
                </a:lnTo>
                <a:lnTo>
                  <a:pt x="1484" y="0"/>
                </a:lnTo>
                <a:lnTo>
                  <a:pt x="1484" y="0"/>
                </a:lnTo>
                <a:lnTo>
                  <a:pt x="1560" y="2"/>
                </a:lnTo>
                <a:lnTo>
                  <a:pt x="1636" y="8"/>
                </a:lnTo>
                <a:lnTo>
                  <a:pt x="1710" y="18"/>
                </a:lnTo>
                <a:lnTo>
                  <a:pt x="1784" y="30"/>
                </a:lnTo>
                <a:lnTo>
                  <a:pt x="1854" y="48"/>
                </a:lnTo>
                <a:lnTo>
                  <a:pt x="1926" y="68"/>
                </a:lnTo>
                <a:lnTo>
                  <a:pt x="1994" y="90"/>
                </a:lnTo>
                <a:lnTo>
                  <a:pt x="2062" y="118"/>
                </a:lnTo>
                <a:lnTo>
                  <a:pt x="2128" y="146"/>
                </a:lnTo>
                <a:lnTo>
                  <a:pt x="2192" y="180"/>
                </a:lnTo>
                <a:lnTo>
                  <a:pt x="2254" y="216"/>
                </a:lnTo>
                <a:lnTo>
                  <a:pt x="2314" y="254"/>
                </a:lnTo>
                <a:lnTo>
                  <a:pt x="2372" y="296"/>
                </a:lnTo>
                <a:lnTo>
                  <a:pt x="2428" y="340"/>
                </a:lnTo>
                <a:lnTo>
                  <a:pt x="2482" y="386"/>
                </a:lnTo>
                <a:lnTo>
                  <a:pt x="2534" y="436"/>
                </a:lnTo>
                <a:lnTo>
                  <a:pt x="2582" y="486"/>
                </a:lnTo>
                <a:lnTo>
                  <a:pt x="2630" y="540"/>
                </a:lnTo>
                <a:lnTo>
                  <a:pt x="2674" y="596"/>
                </a:lnTo>
                <a:lnTo>
                  <a:pt x="2714" y="654"/>
                </a:lnTo>
                <a:lnTo>
                  <a:pt x="2754" y="716"/>
                </a:lnTo>
                <a:lnTo>
                  <a:pt x="2788" y="778"/>
                </a:lnTo>
                <a:lnTo>
                  <a:pt x="2822" y="842"/>
                </a:lnTo>
                <a:lnTo>
                  <a:pt x="2852" y="906"/>
                </a:lnTo>
                <a:lnTo>
                  <a:pt x="2878" y="974"/>
                </a:lnTo>
                <a:lnTo>
                  <a:pt x="2902" y="1044"/>
                </a:lnTo>
                <a:lnTo>
                  <a:pt x="2922" y="1114"/>
                </a:lnTo>
                <a:lnTo>
                  <a:pt x="2938" y="1186"/>
                </a:lnTo>
                <a:lnTo>
                  <a:pt x="2950" y="1258"/>
                </a:lnTo>
                <a:lnTo>
                  <a:pt x="2960" y="1332"/>
                </a:lnTo>
                <a:lnTo>
                  <a:pt x="2966" y="1408"/>
                </a:lnTo>
                <a:lnTo>
                  <a:pt x="2968" y="1484"/>
                </a:lnTo>
                <a:lnTo>
                  <a:pt x="2968" y="1484"/>
                </a:lnTo>
                <a:close/>
              </a:path>
            </a:pathLst>
          </a:custGeom>
          <a:gradFill flip="none" rotWithShape="1">
            <a:gsLst>
              <a:gs pos="37000">
                <a:schemeClr val="bg1"/>
              </a:gs>
              <a:gs pos="82000">
                <a:schemeClr val="bg1">
                  <a:lumMod val="85000"/>
                  <a:alpha val="50000"/>
                </a:schemeClr>
              </a:gs>
            </a:gsLst>
            <a:path path="circle">
              <a:fillToRect l="50000" t="50000" r="50000" b="50000"/>
            </a:path>
            <a:tileRect/>
          </a:gradFill>
          <a:ln w="28575">
            <a:noFill/>
          </a:ln>
        </p:spPr>
        <p:txBody>
          <a:bodyPr vert="horz" wrap="square" lIns="121908" tIns="60954" rIns="121908" bIns="60954" numCol="1" anchor="t" anchorCtr="0" compatLnSpc="1"/>
          <a:lstStyle/>
          <a:p>
            <a:endParaRPr lang="zh-CN" altLang="en-US"/>
          </a:p>
        </p:txBody>
      </p:sp>
      <p:grpSp>
        <p:nvGrpSpPr>
          <p:cNvPr id="69" name="组合 68"/>
          <p:cNvGrpSpPr/>
          <p:nvPr/>
        </p:nvGrpSpPr>
        <p:grpSpPr>
          <a:xfrm>
            <a:off x="5508502" y="3043177"/>
            <a:ext cx="1171623" cy="1171776"/>
            <a:chOff x="4131318" y="2472883"/>
            <a:chExt cx="878832" cy="878832"/>
          </a:xfrm>
        </p:grpSpPr>
        <p:sp>
          <p:nvSpPr>
            <p:cNvPr id="70" name="椭圆 69"/>
            <p:cNvSpPr/>
            <p:nvPr/>
          </p:nvSpPr>
          <p:spPr>
            <a:xfrm>
              <a:off x="4131318" y="2472883"/>
              <a:ext cx="878832" cy="878832"/>
            </a:xfrm>
            <a:prstGeom prst="ellipse">
              <a:avLst/>
            </a:prstGeom>
            <a:solidFill>
              <a:schemeClr val="accent5"/>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4334236" y="2679700"/>
              <a:ext cx="472998" cy="465198"/>
              <a:chOff x="5294306" y="6135664"/>
              <a:chExt cx="865187" cy="850924"/>
            </a:xfrm>
          </p:grpSpPr>
          <p:sp>
            <p:nvSpPr>
              <p:cNvPr id="72" name="Freeform 28"/>
              <p:cNvSpPr/>
              <p:nvPr/>
            </p:nvSpPr>
            <p:spPr bwMode="auto">
              <a:xfrm>
                <a:off x="5495919" y="6199165"/>
                <a:ext cx="463551" cy="544512"/>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3" name="Freeform 29"/>
              <p:cNvSpPr/>
              <p:nvPr/>
            </p:nvSpPr>
            <p:spPr bwMode="auto">
              <a:xfrm>
                <a:off x="5294306" y="6199165"/>
                <a:ext cx="865187" cy="334960"/>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4" name="Line 30"/>
              <p:cNvSpPr>
                <a:spLocks noChangeShapeType="1"/>
              </p:cNvSpPr>
              <p:nvPr/>
            </p:nvSpPr>
            <p:spPr bwMode="auto">
              <a:xfrm>
                <a:off x="5495923" y="6135664"/>
                <a:ext cx="463551"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5" name="Line 31"/>
              <p:cNvSpPr>
                <a:spLocks noChangeShapeType="1"/>
              </p:cNvSpPr>
              <p:nvPr/>
            </p:nvSpPr>
            <p:spPr bwMode="auto">
              <a:xfrm>
                <a:off x="5727696" y="6743669"/>
                <a:ext cx="0" cy="92076"/>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6" name="Freeform 32"/>
              <p:cNvSpPr/>
              <p:nvPr/>
            </p:nvSpPr>
            <p:spPr bwMode="auto">
              <a:xfrm>
                <a:off x="5549902" y="6878637"/>
                <a:ext cx="355600" cy="107951"/>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77" name="组合 76"/>
          <p:cNvGrpSpPr/>
          <p:nvPr/>
        </p:nvGrpSpPr>
        <p:grpSpPr>
          <a:xfrm>
            <a:off x="4083315" y="3555841"/>
            <a:ext cx="1339852" cy="1847724"/>
            <a:chOff x="3062289" y="2857380"/>
            <a:chExt cx="1005020" cy="1385793"/>
          </a:xfrm>
        </p:grpSpPr>
        <p:sp>
          <p:nvSpPr>
            <p:cNvPr id="78" name="Freeform 11"/>
            <p:cNvSpPr/>
            <p:nvPr/>
          </p:nvSpPr>
          <p:spPr bwMode="auto">
            <a:xfrm>
              <a:off x="3062289" y="2857380"/>
              <a:ext cx="1005020" cy="1385793"/>
            </a:xfrm>
            <a:custGeom>
              <a:avLst/>
              <a:gdLst>
                <a:gd name="T0" fmla="*/ 220 w 1098"/>
                <a:gd name="T1" fmla="*/ 886 h 1514"/>
                <a:gd name="T2" fmla="*/ 220 w 1098"/>
                <a:gd name="T3" fmla="*/ 886 h 1514"/>
                <a:gd name="T4" fmla="*/ 222 w 1098"/>
                <a:gd name="T5" fmla="*/ 888 h 1514"/>
                <a:gd name="T6" fmla="*/ 286 w 1098"/>
                <a:gd name="T7" fmla="*/ 990 h 1514"/>
                <a:gd name="T8" fmla="*/ 400 w 1098"/>
                <a:gd name="T9" fmla="*/ 1136 h 1514"/>
                <a:gd name="T10" fmla="*/ 530 w 1098"/>
                <a:gd name="T11" fmla="*/ 1268 h 1514"/>
                <a:gd name="T12" fmla="*/ 664 w 1098"/>
                <a:gd name="T13" fmla="*/ 1382 h 1514"/>
                <a:gd name="T14" fmla="*/ 798 w 1098"/>
                <a:gd name="T15" fmla="*/ 1470 h 1514"/>
                <a:gd name="T16" fmla="*/ 882 w 1098"/>
                <a:gd name="T17" fmla="*/ 1514 h 1514"/>
                <a:gd name="T18" fmla="*/ 834 w 1098"/>
                <a:gd name="T19" fmla="*/ 1470 h 1514"/>
                <a:gd name="T20" fmla="*/ 780 w 1098"/>
                <a:gd name="T21" fmla="*/ 1398 h 1514"/>
                <a:gd name="T22" fmla="*/ 746 w 1098"/>
                <a:gd name="T23" fmla="*/ 1322 h 1514"/>
                <a:gd name="T24" fmla="*/ 732 w 1098"/>
                <a:gd name="T25" fmla="*/ 1228 h 1514"/>
                <a:gd name="T26" fmla="*/ 738 w 1098"/>
                <a:gd name="T27" fmla="*/ 1164 h 1514"/>
                <a:gd name="T28" fmla="*/ 764 w 1098"/>
                <a:gd name="T29" fmla="*/ 1082 h 1514"/>
                <a:gd name="T30" fmla="*/ 804 w 1098"/>
                <a:gd name="T31" fmla="*/ 1014 h 1514"/>
                <a:gd name="T32" fmla="*/ 864 w 1098"/>
                <a:gd name="T33" fmla="*/ 948 h 1514"/>
                <a:gd name="T34" fmla="*/ 914 w 1098"/>
                <a:gd name="T35" fmla="*/ 912 h 1514"/>
                <a:gd name="T36" fmla="*/ 1000 w 1098"/>
                <a:gd name="T37" fmla="*/ 842 h 1514"/>
                <a:gd name="T38" fmla="*/ 1062 w 1098"/>
                <a:gd name="T39" fmla="*/ 754 h 1514"/>
                <a:gd name="T40" fmla="*/ 1094 w 1098"/>
                <a:gd name="T41" fmla="*/ 652 h 1514"/>
                <a:gd name="T42" fmla="*/ 1096 w 1098"/>
                <a:gd name="T43" fmla="*/ 546 h 1514"/>
                <a:gd name="T44" fmla="*/ 1066 w 1098"/>
                <a:gd name="T45" fmla="*/ 440 h 1514"/>
                <a:gd name="T46" fmla="*/ 1028 w 1098"/>
                <a:gd name="T47" fmla="*/ 374 h 1514"/>
                <a:gd name="T48" fmla="*/ 952 w 1098"/>
                <a:gd name="T49" fmla="*/ 296 h 1514"/>
                <a:gd name="T50" fmla="*/ 860 w 1098"/>
                <a:gd name="T51" fmla="*/ 246 h 1514"/>
                <a:gd name="T52" fmla="*/ 758 w 1098"/>
                <a:gd name="T53" fmla="*/ 222 h 1514"/>
                <a:gd name="T54" fmla="*/ 650 w 1098"/>
                <a:gd name="T55" fmla="*/ 230 h 1514"/>
                <a:gd name="T56" fmla="*/ 548 w 1098"/>
                <a:gd name="T57" fmla="*/ 268 h 1514"/>
                <a:gd name="T58" fmla="*/ 542 w 1098"/>
                <a:gd name="T59" fmla="*/ 270 h 1514"/>
                <a:gd name="T60" fmla="*/ 446 w 1098"/>
                <a:gd name="T61" fmla="*/ 306 h 1514"/>
                <a:gd name="T62" fmla="*/ 374 w 1098"/>
                <a:gd name="T63" fmla="*/ 316 h 1514"/>
                <a:gd name="T64" fmla="*/ 292 w 1098"/>
                <a:gd name="T65" fmla="*/ 312 h 1514"/>
                <a:gd name="T66" fmla="*/ 206 w 1098"/>
                <a:gd name="T67" fmla="*/ 286 h 1514"/>
                <a:gd name="T68" fmla="*/ 150 w 1098"/>
                <a:gd name="T69" fmla="*/ 252 h 1514"/>
                <a:gd name="T70" fmla="*/ 84 w 1098"/>
                <a:gd name="T71" fmla="*/ 190 h 1514"/>
                <a:gd name="T72" fmla="*/ 42 w 1098"/>
                <a:gd name="T73" fmla="*/ 122 h 1514"/>
                <a:gd name="T74" fmla="*/ 8 w 1098"/>
                <a:gd name="T75" fmla="*/ 28 h 1514"/>
                <a:gd name="T76" fmla="*/ 4 w 1098"/>
                <a:gd name="T77" fmla="*/ 0 h 1514"/>
                <a:gd name="T78" fmla="*/ 0 w 1098"/>
                <a:gd name="T79" fmla="*/ 144 h 1514"/>
                <a:gd name="T80" fmla="*/ 18 w 1098"/>
                <a:gd name="T81" fmla="*/ 310 h 1514"/>
                <a:gd name="T82" fmla="*/ 58 w 1098"/>
                <a:gd name="T83" fmla="*/ 486 h 1514"/>
                <a:gd name="T84" fmla="*/ 114 w 1098"/>
                <a:gd name="T85" fmla="*/ 662 h 1514"/>
                <a:gd name="T86" fmla="*/ 190 w 1098"/>
                <a:gd name="T87" fmla="*/ 83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8" h="1514">
                  <a:moveTo>
                    <a:pt x="218" y="884"/>
                  </a:moveTo>
                  <a:lnTo>
                    <a:pt x="218" y="884"/>
                  </a:lnTo>
                  <a:lnTo>
                    <a:pt x="220" y="886"/>
                  </a:lnTo>
                  <a:lnTo>
                    <a:pt x="220" y="886"/>
                  </a:lnTo>
                  <a:lnTo>
                    <a:pt x="220" y="886"/>
                  </a:lnTo>
                  <a:lnTo>
                    <a:pt x="220" y="886"/>
                  </a:lnTo>
                  <a:lnTo>
                    <a:pt x="220" y="886"/>
                  </a:lnTo>
                  <a:lnTo>
                    <a:pt x="220" y="886"/>
                  </a:lnTo>
                  <a:lnTo>
                    <a:pt x="222" y="888"/>
                  </a:lnTo>
                  <a:lnTo>
                    <a:pt x="222" y="888"/>
                  </a:lnTo>
                  <a:lnTo>
                    <a:pt x="252" y="938"/>
                  </a:lnTo>
                  <a:lnTo>
                    <a:pt x="286" y="990"/>
                  </a:lnTo>
                  <a:lnTo>
                    <a:pt x="322" y="1040"/>
                  </a:lnTo>
                  <a:lnTo>
                    <a:pt x="360" y="1088"/>
                  </a:lnTo>
                  <a:lnTo>
                    <a:pt x="400" y="1136"/>
                  </a:lnTo>
                  <a:lnTo>
                    <a:pt x="442" y="1182"/>
                  </a:lnTo>
                  <a:lnTo>
                    <a:pt x="486" y="1226"/>
                  </a:lnTo>
                  <a:lnTo>
                    <a:pt x="530" y="1268"/>
                  </a:lnTo>
                  <a:lnTo>
                    <a:pt x="574" y="1308"/>
                  </a:lnTo>
                  <a:lnTo>
                    <a:pt x="620" y="1346"/>
                  </a:lnTo>
                  <a:lnTo>
                    <a:pt x="664" y="1382"/>
                  </a:lnTo>
                  <a:lnTo>
                    <a:pt x="710" y="1414"/>
                  </a:lnTo>
                  <a:lnTo>
                    <a:pt x="754" y="1444"/>
                  </a:lnTo>
                  <a:lnTo>
                    <a:pt x="798" y="1470"/>
                  </a:lnTo>
                  <a:lnTo>
                    <a:pt x="840" y="1494"/>
                  </a:lnTo>
                  <a:lnTo>
                    <a:pt x="882" y="1514"/>
                  </a:lnTo>
                  <a:lnTo>
                    <a:pt x="882" y="1514"/>
                  </a:lnTo>
                  <a:lnTo>
                    <a:pt x="876" y="1508"/>
                  </a:lnTo>
                  <a:lnTo>
                    <a:pt x="858" y="1494"/>
                  </a:lnTo>
                  <a:lnTo>
                    <a:pt x="834" y="1470"/>
                  </a:lnTo>
                  <a:lnTo>
                    <a:pt x="806" y="1438"/>
                  </a:lnTo>
                  <a:lnTo>
                    <a:pt x="792" y="1420"/>
                  </a:lnTo>
                  <a:lnTo>
                    <a:pt x="780" y="1398"/>
                  </a:lnTo>
                  <a:lnTo>
                    <a:pt x="766" y="1374"/>
                  </a:lnTo>
                  <a:lnTo>
                    <a:pt x="756" y="1350"/>
                  </a:lnTo>
                  <a:lnTo>
                    <a:pt x="746" y="1322"/>
                  </a:lnTo>
                  <a:lnTo>
                    <a:pt x="738" y="1292"/>
                  </a:lnTo>
                  <a:lnTo>
                    <a:pt x="734" y="1262"/>
                  </a:lnTo>
                  <a:lnTo>
                    <a:pt x="732" y="1228"/>
                  </a:lnTo>
                  <a:lnTo>
                    <a:pt x="732" y="1228"/>
                  </a:lnTo>
                  <a:lnTo>
                    <a:pt x="734" y="1196"/>
                  </a:lnTo>
                  <a:lnTo>
                    <a:pt x="738" y="1164"/>
                  </a:lnTo>
                  <a:lnTo>
                    <a:pt x="744" y="1136"/>
                  </a:lnTo>
                  <a:lnTo>
                    <a:pt x="754" y="1108"/>
                  </a:lnTo>
                  <a:lnTo>
                    <a:pt x="764" y="1082"/>
                  </a:lnTo>
                  <a:lnTo>
                    <a:pt x="776" y="1058"/>
                  </a:lnTo>
                  <a:lnTo>
                    <a:pt x="790" y="1034"/>
                  </a:lnTo>
                  <a:lnTo>
                    <a:pt x="804" y="1014"/>
                  </a:lnTo>
                  <a:lnTo>
                    <a:pt x="820" y="994"/>
                  </a:lnTo>
                  <a:lnTo>
                    <a:pt x="834" y="978"/>
                  </a:lnTo>
                  <a:lnTo>
                    <a:pt x="864" y="948"/>
                  </a:lnTo>
                  <a:lnTo>
                    <a:pt x="892" y="926"/>
                  </a:lnTo>
                  <a:lnTo>
                    <a:pt x="914" y="912"/>
                  </a:lnTo>
                  <a:lnTo>
                    <a:pt x="914" y="912"/>
                  </a:lnTo>
                  <a:lnTo>
                    <a:pt x="946" y="892"/>
                  </a:lnTo>
                  <a:lnTo>
                    <a:pt x="974" y="868"/>
                  </a:lnTo>
                  <a:lnTo>
                    <a:pt x="1000" y="842"/>
                  </a:lnTo>
                  <a:lnTo>
                    <a:pt x="1024" y="814"/>
                  </a:lnTo>
                  <a:lnTo>
                    <a:pt x="1044" y="784"/>
                  </a:lnTo>
                  <a:lnTo>
                    <a:pt x="1062" y="754"/>
                  </a:lnTo>
                  <a:lnTo>
                    <a:pt x="1076" y="720"/>
                  </a:lnTo>
                  <a:lnTo>
                    <a:pt x="1086" y="688"/>
                  </a:lnTo>
                  <a:lnTo>
                    <a:pt x="1094" y="652"/>
                  </a:lnTo>
                  <a:lnTo>
                    <a:pt x="1098" y="616"/>
                  </a:lnTo>
                  <a:lnTo>
                    <a:pt x="1098" y="582"/>
                  </a:lnTo>
                  <a:lnTo>
                    <a:pt x="1096" y="546"/>
                  </a:lnTo>
                  <a:lnTo>
                    <a:pt x="1090" y="510"/>
                  </a:lnTo>
                  <a:lnTo>
                    <a:pt x="1080" y="474"/>
                  </a:lnTo>
                  <a:lnTo>
                    <a:pt x="1066" y="440"/>
                  </a:lnTo>
                  <a:lnTo>
                    <a:pt x="1048" y="406"/>
                  </a:lnTo>
                  <a:lnTo>
                    <a:pt x="1048" y="406"/>
                  </a:lnTo>
                  <a:lnTo>
                    <a:pt x="1028" y="374"/>
                  </a:lnTo>
                  <a:lnTo>
                    <a:pt x="1006" y="346"/>
                  </a:lnTo>
                  <a:lnTo>
                    <a:pt x="980" y="320"/>
                  </a:lnTo>
                  <a:lnTo>
                    <a:pt x="952" y="296"/>
                  </a:lnTo>
                  <a:lnTo>
                    <a:pt x="924" y="276"/>
                  </a:lnTo>
                  <a:lnTo>
                    <a:pt x="892" y="260"/>
                  </a:lnTo>
                  <a:lnTo>
                    <a:pt x="860" y="246"/>
                  </a:lnTo>
                  <a:lnTo>
                    <a:pt x="826" y="234"/>
                  </a:lnTo>
                  <a:lnTo>
                    <a:pt x="792" y="228"/>
                  </a:lnTo>
                  <a:lnTo>
                    <a:pt x="758" y="222"/>
                  </a:lnTo>
                  <a:lnTo>
                    <a:pt x="722" y="222"/>
                  </a:lnTo>
                  <a:lnTo>
                    <a:pt x="686" y="224"/>
                  </a:lnTo>
                  <a:lnTo>
                    <a:pt x="650" y="230"/>
                  </a:lnTo>
                  <a:lnTo>
                    <a:pt x="616" y="238"/>
                  </a:lnTo>
                  <a:lnTo>
                    <a:pt x="582" y="252"/>
                  </a:lnTo>
                  <a:lnTo>
                    <a:pt x="548" y="268"/>
                  </a:lnTo>
                  <a:lnTo>
                    <a:pt x="548" y="268"/>
                  </a:lnTo>
                  <a:lnTo>
                    <a:pt x="542" y="270"/>
                  </a:lnTo>
                  <a:lnTo>
                    <a:pt x="542" y="270"/>
                  </a:lnTo>
                  <a:lnTo>
                    <a:pt x="518" y="282"/>
                  </a:lnTo>
                  <a:lnTo>
                    <a:pt x="486" y="294"/>
                  </a:lnTo>
                  <a:lnTo>
                    <a:pt x="446" y="306"/>
                  </a:lnTo>
                  <a:lnTo>
                    <a:pt x="424" y="310"/>
                  </a:lnTo>
                  <a:lnTo>
                    <a:pt x="400" y="314"/>
                  </a:lnTo>
                  <a:lnTo>
                    <a:pt x="374" y="316"/>
                  </a:lnTo>
                  <a:lnTo>
                    <a:pt x="348" y="318"/>
                  </a:lnTo>
                  <a:lnTo>
                    <a:pt x="320" y="316"/>
                  </a:lnTo>
                  <a:lnTo>
                    <a:pt x="292" y="312"/>
                  </a:lnTo>
                  <a:lnTo>
                    <a:pt x="264" y="306"/>
                  </a:lnTo>
                  <a:lnTo>
                    <a:pt x="236" y="298"/>
                  </a:lnTo>
                  <a:lnTo>
                    <a:pt x="206" y="286"/>
                  </a:lnTo>
                  <a:lnTo>
                    <a:pt x="176" y="270"/>
                  </a:lnTo>
                  <a:lnTo>
                    <a:pt x="176" y="270"/>
                  </a:lnTo>
                  <a:lnTo>
                    <a:pt x="150" y="252"/>
                  </a:lnTo>
                  <a:lnTo>
                    <a:pt x="124" y="234"/>
                  </a:lnTo>
                  <a:lnTo>
                    <a:pt x="102" y="212"/>
                  </a:lnTo>
                  <a:lnTo>
                    <a:pt x="84" y="190"/>
                  </a:lnTo>
                  <a:lnTo>
                    <a:pt x="68" y="168"/>
                  </a:lnTo>
                  <a:lnTo>
                    <a:pt x="54" y="146"/>
                  </a:lnTo>
                  <a:lnTo>
                    <a:pt x="42" y="122"/>
                  </a:lnTo>
                  <a:lnTo>
                    <a:pt x="32" y="102"/>
                  </a:lnTo>
                  <a:lnTo>
                    <a:pt x="18" y="62"/>
                  </a:lnTo>
                  <a:lnTo>
                    <a:pt x="8" y="28"/>
                  </a:lnTo>
                  <a:lnTo>
                    <a:pt x="4" y="8"/>
                  </a:lnTo>
                  <a:lnTo>
                    <a:pt x="4" y="0"/>
                  </a:lnTo>
                  <a:lnTo>
                    <a:pt x="4" y="0"/>
                  </a:lnTo>
                  <a:lnTo>
                    <a:pt x="0" y="44"/>
                  </a:lnTo>
                  <a:lnTo>
                    <a:pt x="0" y="94"/>
                  </a:lnTo>
                  <a:lnTo>
                    <a:pt x="0" y="144"/>
                  </a:lnTo>
                  <a:lnTo>
                    <a:pt x="4" y="198"/>
                  </a:lnTo>
                  <a:lnTo>
                    <a:pt x="10" y="254"/>
                  </a:lnTo>
                  <a:lnTo>
                    <a:pt x="18" y="310"/>
                  </a:lnTo>
                  <a:lnTo>
                    <a:pt x="30" y="368"/>
                  </a:lnTo>
                  <a:lnTo>
                    <a:pt x="42" y="426"/>
                  </a:lnTo>
                  <a:lnTo>
                    <a:pt x="58" y="486"/>
                  </a:lnTo>
                  <a:lnTo>
                    <a:pt x="74" y="546"/>
                  </a:lnTo>
                  <a:lnTo>
                    <a:pt x="94" y="604"/>
                  </a:lnTo>
                  <a:lnTo>
                    <a:pt x="114" y="662"/>
                  </a:lnTo>
                  <a:lnTo>
                    <a:pt x="138" y="720"/>
                  </a:lnTo>
                  <a:lnTo>
                    <a:pt x="162" y="776"/>
                  </a:lnTo>
                  <a:lnTo>
                    <a:pt x="190" y="830"/>
                  </a:lnTo>
                  <a:lnTo>
                    <a:pt x="218" y="884"/>
                  </a:lnTo>
                  <a:lnTo>
                    <a:pt x="218" y="884"/>
                  </a:lnTo>
                  <a:close/>
                </a:path>
              </a:pathLst>
            </a:custGeom>
            <a:gradFill flip="none" rotWithShape="1">
              <a:gsLst>
                <a:gs pos="0">
                  <a:schemeClr val="accent2"/>
                </a:gs>
                <a:gs pos="75000">
                  <a:schemeClr val="accent2">
                    <a:lumMod val="60000"/>
                    <a:lumOff val="40000"/>
                  </a:schemeClr>
                </a:gs>
              </a:gsLst>
              <a:lin ang="18900000" scaled="1"/>
              <a:tileRect/>
            </a:gradFill>
            <a:ln w="28575">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79" name="组合 78"/>
            <p:cNvGrpSpPr/>
            <p:nvPr/>
          </p:nvGrpSpPr>
          <p:grpSpPr>
            <a:xfrm>
              <a:off x="3490251" y="3158271"/>
              <a:ext cx="481728" cy="481726"/>
              <a:chOff x="5835317" y="2123703"/>
              <a:chExt cx="756000" cy="756000"/>
            </a:xfrm>
          </p:grpSpPr>
          <p:sp>
            <p:nvSpPr>
              <p:cNvPr id="80" name="椭圆 79"/>
              <p:cNvSpPr/>
              <p:nvPr/>
            </p:nvSpPr>
            <p:spPr>
              <a:xfrm>
                <a:off x="5835317"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1" name="组合 80"/>
              <p:cNvGrpSpPr/>
              <p:nvPr/>
            </p:nvGrpSpPr>
            <p:grpSpPr>
              <a:xfrm>
                <a:off x="6046413" y="2333066"/>
                <a:ext cx="333808" cy="298641"/>
                <a:chOff x="4987925" y="414338"/>
                <a:chExt cx="1898650" cy="1698625"/>
              </a:xfrm>
            </p:grpSpPr>
            <p:sp>
              <p:nvSpPr>
                <p:cNvPr id="82"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3" name="Line 23"/>
                <p:cNvSpPr>
                  <a:spLocks noChangeShapeType="1"/>
                </p:cNvSpPr>
                <p:nvPr/>
              </p:nvSpPr>
              <p:spPr bwMode="auto">
                <a:xfrm>
                  <a:off x="5937250" y="893763"/>
                  <a:ext cx="0" cy="568325"/>
                </a:xfrm>
                <a:prstGeom prst="line">
                  <a:avLst/>
                </a:prstGeom>
                <a:noFill/>
                <a:ln w="6350">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4"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grpSp>
        <p:nvGrpSpPr>
          <p:cNvPr id="85" name="组合 84"/>
          <p:cNvGrpSpPr/>
          <p:nvPr/>
        </p:nvGrpSpPr>
        <p:grpSpPr>
          <a:xfrm>
            <a:off x="6772782" y="3531434"/>
            <a:ext cx="1330090" cy="1864809"/>
            <a:chOff x="5079652" y="2839074"/>
            <a:chExt cx="997697" cy="1398607"/>
          </a:xfrm>
        </p:grpSpPr>
        <p:sp>
          <p:nvSpPr>
            <p:cNvPr id="86" name="Freeform 10"/>
            <p:cNvSpPr/>
            <p:nvPr/>
          </p:nvSpPr>
          <p:spPr bwMode="auto">
            <a:xfrm>
              <a:off x="5079652" y="2839074"/>
              <a:ext cx="997697" cy="1398607"/>
            </a:xfrm>
            <a:custGeom>
              <a:avLst/>
              <a:gdLst>
                <a:gd name="T0" fmla="*/ 882 w 1090"/>
                <a:gd name="T1" fmla="*/ 890 h 1528"/>
                <a:gd name="T2" fmla="*/ 882 w 1090"/>
                <a:gd name="T3" fmla="*/ 890 h 1528"/>
                <a:gd name="T4" fmla="*/ 882 w 1090"/>
                <a:gd name="T5" fmla="*/ 888 h 1528"/>
                <a:gd name="T6" fmla="*/ 936 w 1090"/>
                <a:gd name="T7" fmla="*/ 780 h 1528"/>
                <a:gd name="T8" fmla="*/ 1004 w 1090"/>
                <a:gd name="T9" fmla="*/ 606 h 1528"/>
                <a:gd name="T10" fmla="*/ 1052 w 1090"/>
                <a:gd name="T11" fmla="*/ 428 h 1528"/>
                <a:gd name="T12" fmla="*/ 1082 w 1090"/>
                <a:gd name="T13" fmla="*/ 254 h 1528"/>
                <a:gd name="T14" fmla="*/ 1090 w 1090"/>
                <a:gd name="T15" fmla="*/ 94 h 1528"/>
                <a:gd name="T16" fmla="*/ 1084 w 1090"/>
                <a:gd name="T17" fmla="*/ 0 h 1528"/>
                <a:gd name="T18" fmla="*/ 1072 w 1090"/>
                <a:gd name="T19" fmla="*/ 62 h 1528"/>
                <a:gd name="T20" fmla="*/ 1038 w 1090"/>
                <a:gd name="T21" fmla="*/ 148 h 1528"/>
                <a:gd name="T22" fmla="*/ 988 w 1090"/>
                <a:gd name="T23" fmla="*/ 214 h 1528"/>
                <a:gd name="T24" fmla="*/ 916 w 1090"/>
                <a:gd name="T25" fmla="*/ 274 h 1528"/>
                <a:gd name="T26" fmla="*/ 858 w 1090"/>
                <a:gd name="T27" fmla="*/ 302 h 1528"/>
                <a:gd name="T28" fmla="*/ 772 w 1090"/>
                <a:gd name="T29" fmla="*/ 322 h 1528"/>
                <a:gd name="T30" fmla="*/ 694 w 1090"/>
                <a:gd name="T31" fmla="*/ 322 h 1528"/>
                <a:gd name="T32" fmla="*/ 608 w 1090"/>
                <a:gd name="T33" fmla="*/ 302 h 1528"/>
                <a:gd name="T34" fmla="*/ 550 w 1090"/>
                <a:gd name="T35" fmla="*/ 278 h 1528"/>
                <a:gd name="T36" fmla="*/ 446 w 1090"/>
                <a:gd name="T37" fmla="*/ 240 h 1528"/>
                <a:gd name="T38" fmla="*/ 340 w 1090"/>
                <a:gd name="T39" fmla="*/ 232 h 1528"/>
                <a:gd name="T40" fmla="*/ 236 w 1090"/>
                <a:gd name="T41" fmla="*/ 256 h 1528"/>
                <a:gd name="T42" fmla="*/ 142 w 1090"/>
                <a:gd name="T43" fmla="*/ 308 h 1528"/>
                <a:gd name="T44" fmla="*/ 66 w 1090"/>
                <a:gd name="T45" fmla="*/ 388 h 1528"/>
                <a:gd name="T46" fmla="*/ 30 w 1090"/>
                <a:gd name="T47" fmla="*/ 454 h 1528"/>
                <a:gd name="T48" fmla="*/ 2 w 1090"/>
                <a:gd name="T49" fmla="*/ 558 h 1528"/>
                <a:gd name="T50" fmla="*/ 4 w 1090"/>
                <a:gd name="T51" fmla="*/ 664 h 1528"/>
                <a:gd name="T52" fmla="*/ 38 w 1090"/>
                <a:gd name="T53" fmla="*/ 764 h 1528"/>
                <a:gd name="T54" fmla="*/ 98 w 1090"/>
                <a:gd name="T55" fmla="*/ 852 h 1528"/>
                <a:gd name="T56" fmla="*/ 182 w 1090"/>
                <a:gd name="T57" fmla="*/ 922 h 1528"/>
                <a:gd name="T58" fmla="*/ 188 w 1090"/>
                <a:gd name="T59" fmla="*/ 926 h 1528"/>
                <a:gd name="T60" fmla="*/ 268 w 1090"/>
                <a:gd name="T61" fmla="*/ 990 h 1528"/>
                <a:gd name="T62" fmla="*/ 314 w 1090"/>
                <a:gd name="T63" fmla="*/ 1046 h 1528"/>
                <a:gd name="T64" fmla="*/ 350 w 1090"/>
                <a:gd name="T65" fmla="*/ 1118 h 1528"/>
                <a:gd name="T66" fmla="*/ 372 w 1090"/>
                <a:gd name="T67" fmla="*/ 1208 h 1528"/>
                <a:gd name="T68" fmla="*/ 372 w 1090"/>
                <a:gd name="T69" fmla="*/ 1272 h 1528"/>
                <a:gd name="T70" fmla="*/ 352 w 1090"/>
                <a:gd name="T71" fmla="*/ 1360 h 1528"/>
                <a:gd name="T72" fmla="*/ 316 w 1090"/>
                <a:gd name="T73" fmla="*/ 1432 h 1528"/>
                <a:gd name="T74" fmla="*/ 252 w 1090"/>
                <a:gd name="T75" fmla="*/ 1508 h 1528"/>
                <a:gd name="T76" fmla="*/ 228 w 1090"/>
                <a:gd name="T77" fmla="*/ 1528 h 1528"/>
                <a:gd name="T78" fmla="*/ 356 w 1090"/>
                <a:gd name="T79" fmla="*/ 1456 h 1528"/>
                <a:gd name="T80" fmla="*/ 488 w 1090"/>
                <a:gd name="T81" fmla="*/ 1356 h 1528"/>
                <a:gd name="T82" fmla="*/ 620 w 1090"/>
                <a:gd name="T83" fmla="*/ 1234 h 1528"/>
                <a:gd name="T84" fmla="*/ 744 w 1090"/>
                <a:gd name="T85" fmla="*/ 1094 h 1528"/>
                <a:gd name="T86" fmla="*/ 850 w 1090"/>
                <a:gd name="T87" fmla="*/ 944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90" h="1528">
                  <a:moveTo>
                    <a:pt x="880" y="892"/>
                  </a:moveTo>
                  <a:lnTo>
                    <a:pt x="880" y="892"/>
                  </a:lnTo>
                  <a:lnTo>
                    <a:pt x="882" y="890"/>
                  </a:lnTo>
                  <a:lnTo>
                    <a:pt x="882" y="890"/>
                  </a:lnTo>
                  <a:lnTo>
                    <a:pt x="882" y="890"/>
                  </a:lnTo>
                  <a:lnTo>
                    <a:pt x="882" y="890"/>
                  </a:lnTo>
                  <a:lnTo>
                    <a:pt x="882" y="890"/>
                  </a:lnTo>
                  <a:lnTo>
                    <a:pt x="882" y="890"/>
                  </a:lnTo>
                  <a:lnTo>
                    <a:pt x="882" y="888"/>
                  </a:lnTo>
                  <a:lnTo>
                    <a:pt x="882" y="888"/>
                  </a:lnTo>
                  <a:lnTo>
                    <a:pt x="910" y="834"/>
                  </a:lnTo>
                  <a:lnTo>
                    <a:pt x="936" y="780"/>
                  </a:lnTo>
                  <a:lnTo>
                    <a:pt x="962" y="724"/>
                  </a:lnTo>
                  <a:lnTo>
                    <a:pt x="984" y="666"/>
                  </a:lnTo>
                  <a:lnTo>
                    <a:pt x="1004" y="606"/>
                  </a:lnTo>
                  <a:lnTo>
                    <a:pt x="1022" y="548"/>
                  </a:lnTo>
                  <a:lnTo>
                    <a:pt x="1038" y="488"/>
                  </a:lnTo>
                  <a:lnTo>
                    <a:pt x="1052" y="428"/>
                  </a:lnTo>
                  <a:lnTo>
                    <a:pt x="1064" y="370"/>
                  </a:lnTo>
                  <a:lnTo>
                    <a:pt x="1074" y="312"/>
                  </a:lnTo>
                  <a:lnTo>
                    <a:pt x="1082" y="254"/>
                  </a:lnTo>
                  <a:lnTo>
                    <a:pt x="1088" y="200"/>
                  </a:lnTo>
                  <a:lnTo>
                    <a:pt x="1090" y="146"/>
                  </a:lnTo>
                  <a:lnTo>
                    <a:pt x="1090" y="94"/>
                  </a:lnTo>
                  <a:lnTo>
                    <a:pt x="1090" y="46"/>
                  </a:lnTo>
                  <a:lnTo>
                    <a:pt x="1084" y="0"/>
                  </a:lnTo>
                  <a:lnTo>
                    <a:pt x="1084" y="0"/>
                  </a:lnTo>
                  <a:lnTo>
                    <a:pt x="1084" y="8"/>
                  </a:lnTo>
                  <a:lnTo>
                    <a:pt x="1080" y="30"/>
                  </a:lnTo>
                  <a:lnTo>
                    <a:pt x="1072" y="62"/>
                  </a:lnTo>
                  <a:lnTo>
                    <a:pt x="1058" y="102"/>
                  </a:lnTo>
                  <a:lnTo>
                    <a:pt x="1048" y="124"/>
                  </a:lnTo>
                  <a:lnTo>
                    <a:pt x="1038" y="148"/>
                  </a:lnTo>
                  <a:lnTo>
                    <a:pt x="1024" y="170"/>
                  </a:lnTo>
                  <a:lnTo>
                    <a:pt x="1008" y="192"/>
                  </a:lnTo>
                  <a:lnTo>
                    <a:pt x="988" y="214"/>
                  </a:lnTo>
                  <a:lnTo>
                    <a:pt x="968" y="236"/>
                  </a:lnTo>
                  <a:lnTo>
                    <a:pt x="944" y="256"/>
                  </a:lnTo>
                  <a:lnTo>
                    <a:pt x="916" y="274"/>
                  </a:lnTo>
                  <a:lnTo>
                    <a:pt x="916" y="274"/>
                  </a:lnTo>
                  <a:lnTo>
                    <a:pt x="886" y="290"/>
                  </a:lnTo>
                  <a:lnTo>
                    <a:pt x="858" y="302"/>
                  </a:lnTo>
                  <a:lnTo>
                    <a:pt x="828" y="310"/>
                  </a:lnTo>
                  <a:lnTo>
                    <a:pt x="800" y="318"/>
                  </a:lnTo>
                  <a:lnTo>
                    <a:pt x="772" y="322"/>
                  </a:lnTo>
                  <a:lnTo>
                    <a:pt x="746" y="322"/>
                  </a:lnTo>
                  <a:lnTo>
                    <a:pt x="720" y="322"/>
                  </a:lnTo>
                  <a:lnTo>
                    <a:pt x="694" y="322"/>
                  </a:lnTo>
                  <a:lnTo>
                    <a:pt x="670" y="318"/>
                  </a:lnTo>
                  <a:lnTo>
                    <a:pt x="648" y="314"/>
                  </a:lnTo>
                  <a:lnTo>
                    <a:pt x="608" y="302"/>
                  </a:lnTo>
                  <a:lnTo>
                    <a:pt x="574" y="290"/>
                  </a:lnTo>
                  <a:lnTo>
                    <a:pt x="550" y="278"/>
                  </a:lnTo>
                  <a:lnTo>
                    <a:pt x="550" y="278"/>
                  </a:lnTo>
                  <a:lnTo>
                    <a:pt x="516" y="262"/>
                  </a:lnTo>
                  <a:lnTo>
                    <a:pt x="482" y="248"/>
                  </a:lnTo>
                  <a:lnTo>
                    <a:pt x="446" y="240"/>
                  </a:lnTo>
                  <a:lnTo>
                    <a:pt x="410" y="234"/>
                  </a:lnTo>
                  <a:lnTo>
                    <a:pt x="374" y="232"/>
                  </a:lnTo>
                  <a:lnTo>
                    <a:pt x="340" y="232"/>
                  </a:lnTo>
                  <a:lnTo>
                    <a:pt x="304" y="238"/>
                  </a:lnTo>
                  <a:lnTo>
                    <a:pt x="270" y="246"/>
                  </a:lnTo>
                  <a:lnTo>
                    <a:pt x="236" y="256"/>
                  </a:lnTo>
                  <a:lnTo>
                    <a:pt x="204" y="270"/>
                  </a:lnTo>
                  <a:lnTo>
                    <a:pt x="172" y="288"/>
                  </a:lnTo>
                  <a:lnTo>
                    <a:pt x="142" y="308"/>
                  </a:lnTo>
                  <a:lnTo>
                    <a:pt x="114" y="332"/>
                  </a:lnTo>
                  <a:lnTo>
                    <a:pt x="90" y="360"/>
                  </a:lnTo>
                  <a:lnTo>
                    <a:pt x="66" y="388"/>
                  </a:lnTo>
                  <a:lnTo>
                    <a:pt x="46" y="420"/>
                  </a:lnTo>
                  <a:lnTo>
                    <a:pt x="46" y="420"/>
                  </a:lnTo>
                  <a:lnTo>
                    <a:pt x="30" y="454"/>
                  </a:lnTo>
                  <a:lnTo>
                    <a:pt x="16" y="488"/>
                  </a:lnTo>
                  <a:lnTo>
                    <a:pt x="8" y="524"/>
                  </a:lnTo>
                  <a:lnTo>
                    <a:pt x="2" y="558"/>
                  </a:lnTo>
                  <a:lnTo>
                    <a:pt x="0" y="594"/>
                  </a:lnTo>
                  <a:lnTo>
                    <a:pt x="0" y="630"/>
                  </a:lnTo>
                  <a:lnTo>
                    <a:pt x="4" y="664"/>
                  </a:lnTo>
                  <a:lnTo>
                    <a:pt x="12" y="700"/>
                  </a:lnTo>
                  <a:lnTo>
                    <a:pt x="24" y="732"/>
                  </a:lnTo>
                  <a:lnTo>
                    <a:pt x="38" y="764"/>
                  </a:lnTo>
                  <a:lnTo>
                    <a:pt x="54" y="796"/>
                  </a:lnTo>
                  <a:lnTo>
                    <a:pt x="74" y="826"/>
                  </a:lnTo>
                  <a:lnTo>
                    <a:pt x="98" y="852"/>
                  </a:lnTo>
                  <a:lnTo>
                    <a:pt x="124" y="878"/>
                  </a:lnTo>
                  <a:lnTo>
                    <a:pt x="152" y="900"/>
                  </a:lnTo>
                  <a:lnTo>
                    <a:pt x="182" y="922"/>
                  </a:lnTo>
                  <a:lnTo>
                    <a:pt x="182" y="922"/>
                  </a:lnTo>
                  <a:lnTo>
                    <a:pt x="188" y="926"/>
                  </a:lnTo>
                  <a:lnTo>
                    <a:pt x="188" y="926"/>
                  </a:lnTo>
                  <a:lnTo>
                    <a:pt x="210" y="940"/>
                  </a:lnTo>
                  <a:lnTo>
                    <a:pt x="238" y="962"/>
                  </a:lnTo>
                  <a:lnTo>
                    <a:pt x="268" y="990"/>
                  </a:lnTo>
                  <a:lnTo>
                    <a:pt x="284" y="1008"/>
                  </a:lnTo>
                  <a:lnTo>
                    <a:pt x="298" y="1026"/>
                  </a:lnTo>
                  <a:lnTo>
                    <a:pt x="314" y="1046"/>
                  </a:lnTo>
                  <a:lnTo>
                    <a:pt x="326" y="1068"/>
                  </a:lnTo>
                  <a:lnTo>
                    <a:pt x="340" y="1094"/>
                  </a:lnTo>
                  <a:lnTo>
                    <a:pt x="350" y="1118"/>
                  </a:lnTo>
                  <a:lnTo>
                    <a:pt x="360" y="1146"/>
                  </a:lnTo>
                  <a:lnTo>
                    <a:pt x="366" y="1176"/>
                  </a:lnTo>
                  <a:lnTo>
                    <a:pt x="372" y="1208"/>
                  </a:lnTo>
                  <a:lnTo>
                    <a:pt x="374" y="1240"/>
                  </a:lnTo>
                  <a:lnTo>
                    <a:pt x="374" y="1240"/>
                  </a:lnTo>
                  <a:lnTo>
                    <a:pt x="372" y="1272"/>
                  </a:lnTo>
                  <a:lnTo>
                    <a:pt x="368" y="1304"/>
                  </a:lnTo>
                  <a:lnTo>
                    <a:pt x="362" y="1334"/>
                  </a:lnTo>
                  <a:lnTo>
                    <a:pt x="352" y="1360"/>
                  </a:lnTo>
                  <a:lnTo>
                    <a:pt x="342" y="1386"/>
                  </a:lnTo>
                  <a:lnTo>
                    <a:pt x="328" y="1410"/>
                  </a:lnTo>
                  <a:lnTo>
                    <a:pt x="316" y="1432"/>
                  </a:lnTo>
                  <a:lnTo>
                    <a:pt x="302" y="1450"/>
                  </a:lnTo>
                  <a:lnTo>
                    <a:pt x="274" y="1484"/>
                  </a:lnTo>
                  <a:lnTo>
                    <a:pt x="252" y="1508"/>
                  </a:lnTo>
                  <a:lnTo>
                    <a:pt x="234" y="1522"/>
                  </a:lnTo>
                  <a:lnTo>
                    <a:pt x="228" y="1528"/>
                  </a:lnTo>
                  <a:lnTo>
                    <a:pt x="228" y="1528"/>
                  </a:lnTo>
                  <a:lnTo>
                    <a:pt x="270" y="1506"/>
                  </a:lnTo>
                  <a:lnTo>
                    <a:pt x="312" y="1482"/>
                  </a:lnTo>
                  <a:lnTo>
                    <a:pt x="356" y="1456"/>
                  </a:lnTo>
                  <a:lnTo>
                    <a:pt x="400" y="1426"/>
                  </a:lnTo>
                  <a:lnTo>
                    <a:pt x="444" y="1392"/>
                  </a:lnTo>
                  <a:lnTo>
                    <a:pt x="488" y="1356"/>
                  </a:lnTo>
                  <a:lnTo>
                    <a:pt x="534" y="1318"/>
                  </a:lnTo>
                  <a:lnTo>
                    <a:pt x="578" y="1276"/>
                  </a:lnTo>
                  <a:lnTo>
                    <a:pt x="620" y="1234"/>
                  </a:lnTo>
                  <a:lnTo>
                    <a:pt x="662" y="1188"/>
                  </a:lnTo>
                  <a:lnTo>
                    <a:pt x="704" y="1142"/>
                  </a:lnTo>
                  <a:lnTo>
                    <a:pt x="744" y="1094"/>
                  </a:lnTo>
                  <a:lnTo>
                    <a:pt x="780" y="1044"/>
                  </a:lnTo>
                  <a:lnTo>
                    <a:pt x="816" y="994"/>
                  </a:lnTo>
                  <a:lnTo>
                    <a:pt x="850" y="944"/>
                  </a:lnTo>
                  <a:lnTo>
                    <a:pt x="880" y="892"/>
                  </a:lnTo>
                  <a:lnTo>
                    <a:pt x="880" y="892"/>
                  </a:lnTo>
                  <a:close/>
                </a:path>
              </a:pathLst>
            </a:custGeom>
            <a:gradFill flip="none" rotWithShape="1">
              <a:gsLst>
                <a:gs pos="80000">
                  <a:schemeClr val="accent3">
                    <a:lumMod val="60000"/>
                    <a:lumOff val="40000"/>
                  </a:schemeClr>
                </a:gs>
                <a:gs pos="0">
                  <a:schemeClr val="accent3"/>
                </a:gs>
              </a:gsLst>
              <a:lin ang="13500000" scaled="1"/>
              <a:tileRect/>
            </a:gradFill>
            <a:ln w="28575">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87" name="组合 86"/>
            <p:cNvGrpSpPr/>
            <p:nvPr/>
          </p:nvGrpSpPr>
          <p:grpSpPr>
            <a:xfrm>
              <a:off x="5171361" y="3147195"/>
              <a:ext cx="481728" cy="481726"/>
              <a:chOff x="2552681" y="2123703"/>
              <a:chExt cx="756000" cy="756000"/>
            </a:xfrm>
          </p:grpSpPr>
          <p:sp>
            <p:nvSpPr>
              <p:cNvPr id="88" name="椭圆 87"/>
              <p:cNvSpPr/>
              <p:nvPr/>
            </p:nvSpPr>
            <p:spPr>
              <a:xfrm>
                <a:off x="2552681"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9" name="组合 88"/>
              <p:cNvGrpSpPr/>
              <p:nvPr/>
            </p:nvGrpSpPr>
            <p:grpSpPr>
              <a:xfrm>
                <a:off x="2780523" y="2352383"/>
                <a:ext cx="300316" cy="298641"/>
                <a:chOff x="2616200" y="414338"/>
                <a:chExt cx="1708150" cy="1698625"/>
              </a:xfrm>
            </p:grpSpPr>
            <p:sp>
              <p:nvSpPr>
                <p:cNvPr id="90"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7"/>
                <p:cNvSpPr>
                  <a:spLocks noChangeShapeType="1"/>
                </p:cNvSpPr>
                <p:nvPr/>
              </p:nvSpPr>
              <p:spPr bwMode="auto">
                <a:xfrm flipH="1">
                  <a:off x="3409950" y="614363"/>
                  <a:ext cx="606425" cy="546100"/>
                </a:xfrm>
                <a:prstGeom prst="line">
                  <a:avLst/>
                </a:prstGeom>
                <a:noFill/>
                <a:ln w="6350">
                  <a:solidFill>
                    <a:schemeClr val="accent3"/>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grpSp>
        <p:nvGrpSpPr>
          <p:cNvPr id="93" name="组合 92"/>
          <p:cNvGrpSpPr/>
          <p:nvPr/>
        </p:nvGrpSpPr>
        <p:grpSpPr>
          <a:xfrm>
            <a:off x="5030241" y="1607647"/>
            <a:ext cx="2135466" cy="1166727"/>
            <a:chOff x="3772576" y="1396234"/>
            <a:chExt cx="1601808" cy="875045"/>
          </a:xfrm>
        </p:grpSpPr>
        <p:sp>
          <p:nvSpPr>
            <p:cNvPr id="94" name="Freeform 9"/>
            <p:cNvSpPr/>
            <p:nvPr/>
          </p:nvSpPr>
          <p:spPr bwMode="auto">
            <a:xfrm>
              <a:off x="3772576" y="1396234"/>
              <a:ext cx="1601808" cy="875045"/>
            </a:xfrm>
            <a:custGeom>
              <a:avLst/>
              <a:gdLst>
                <a:gd name="T0" fmla="*/ 874 w 1750"/>
                <a:gd name="T1" fmla="*/ 0 h 956"/>
                <a:gd name="T2" fmla="*/ 874 w 1750"/>
                <a:gd name="T3" fmla="*/ 0 h 956"/>
                <a:gd name="T4" fmla="*/ 872 w 1750"/>
                <a:gd name="T5" fmla="*/ 0 h 956"/>
                <a:gd name="T6" fmla="*/ 752 w 1750"/>
                <a:gd name="T7" fmla="*/ 4 h 956"/>
                <a:gd name="T8" fmla="*/ 568 w 1750"/>
                <a:gd name="T9" fmla="*/ 30 h 956"/>
                <a:gd name="T10" fmla="*/ 388 w 1750"/>
                <a:gd name="T11" fmla="*/ 76 h 956"/>
                <a:gd name="T12" fmla="*/ 222 w 1750"/>
                <a:gd name="T13" fmla="*/ 134 h 956"/>
                <a:gd name="T14" fmla="*/ 78 w 1750"/>
                <a:gd name="T15" fmla="*/ 206 h 956"/>
                <a:gd name="T16" fmla="*/ 0 w 1750"/>
                <a:gd name="T17" fmla="*/ 256 h 956"/>
                <a:gd name="T18" fmla="*/ 60 w 1750"/>
                <a:gd name="T19" fmla="*/ 238 h 956"/>
                <a:gd name="T20" fmla="*/ 150 w 1750"/>
                <a:gd name="T21" fmla="*/ 226 h 956"/>
                <a:gd name="T22" fmla="*/ 234 w 1750"/>
                <a:gd name="T23" fmla="*/ 236 h 956"/>
                <a:gd name="T24" fmla="*/ 320 w 1750"/>
                <a:gd name="T25" fmla="*/ 270 h 956"/>
                <a:gd name="T26" fmla="*/ 374 w 1750"/>
                <a:gd name="T27" fmla="*/ 308 h 956"/>
                <a:gd name="T28" fmla="*/ 432 w 1750"/>
                <a:gd name="T29" fmla="*/ 372 h 956"/>
                <a:gd name="T30" fmla="*/ 470 w 1750"/>
                <a:gd name="T31" fmla="*/ 440 h 956"/>
                <a:gd name="T32" fmla="*/ 496 w 1750"/>
                <a:gd name="T33" fmla="*/ 526 h 956"/>
                <a:gd name="T34" fmla="*/ 504 w 1750"/>
                <a:gd name="T35" fmla="*/ 586 h 956"/>
                <a:gd name="T36" fmla="*/ 520 w 1750"/>
                <a:gd name="T37" fmla="*/ 696 h 956"/>
                <a:gd name="T38" fmla="*/ 566 w 1750"/>
                <a:gd name="T39" fmla="*/ 794 h 956"/>
                <a:gd name="T40" fmla="*/ 638 w 1750"/>
                <a:gd name="T41" fmla="*/ 872 h 956"/>
                <a:gd name="T42" fmla="*/ 730 w 1750"/>
                <a:gd name="T43" fmla="*/ 928 h 956"/>
                <a:gd name="T44" fmla="*/ 836 w 1750"/>
                <a:gd name="T45" fmla="*/ 954 h 956"/>
                <a:gd name="T46" fmla="*/ 912 w 1750"/>
                <a:gd name="T47" fmla="*/ 954 h 956"/>
                <a:gd name="T48" fmla="*/ 1016 w 1750"/>
                <a:gd name="T49" fmla="*/ 928 h 956"/>
                <a:gd name="T50" fmla="*/ 1108 w 1750"/>
                <a:gd name="T51" fmla="*/ 874 h 956"/>
                <a:gd name="T52" fmla="*/ 1178 w 1750"/>
                <a:gd name="T53" fmla="*/ 796 h 956"/>
                <a:gd name="T54" fmla="*/ 1226 w 1750"/>
                <a:gd name="T55" fmla="*/ 702 h 956"/>
                <a:gd name="T56" fmla="*/ 1244 w 1750"/>
                <a:gd name="T57" fmla="*/ 592 h 956"/>
                <a:gd name="T58" fmla="*/ 1246 w 1750"/>
                <a:gd name="T59" fmla="*/ 586 h 956"/>
                <a:gd name="T60" fmla="*/ 1262 w 1750"/>
                <a:gd name="T61" fmla="*/ 486 h 956"/>
                <a:gd name="T62" fmla="*/ 1290 w 1750"/>
                <a:gd name="T63" fmla="*/ 418 h 956"/>
                <a:gd name="T64" fmla="*/ 1334 w 1750"/>
                <a:gd name="T65" fmla="*/ 350 h 956"/>
                <a:gd name="T66" fmla="*/ 1400 w 1750"/>
                <a:gd name="T67" fmla="*/ 288 h 956"/>
                <a:gd name="T68" fmla="*/ 1458 w 1750"/>
                <a:gd name="T69" fmla="*/ 256 h 956"/>
                <a:gd name="T70" fmla="*/ 1544 w 1750"/>
                <a:gd name="T71" fmla="*/ 230 h 956"/>
                <a:gd name="T72" fmla="*/ 1624 w 1750"/>
                <a:gd name="T73" fmla="*/ 228 h 956"/>
                <a:gd name="T74" fmla="*/ 1722 w 1750"/>
                <a:gd name="T75" fmla="*/ 246 h 956"/>
                <a:gd name="T76" fmla="*/ 1750 w 1750"/>
                <a:gd name="T77" fmla="*/ 256 h 956"/>
                <a:gd name="T78" fmla="*/ 1626 w 1750"/>
                <a:gd name="T79" fmla="*/ 180 h 956"/>
                <a:gd name="T80" fmla="*/ 1472 w 1750"/>
                <a:gd name="T81" fmla="*/ 114 h 956"/>
                <a:gd name="T82" fmla="*/ 1302 w 1750"/>
                <a:gd name="T83" fmla="*/ 58 h 956"/>
                <a:gd name="T84" fmla="*/ 1120 w 1750"/>
                <a:gd name="T85" fmla="*/ 20 h 956"/>
                <a:gd name="T86" fmla="*/ 936 w 1750"/>
                <a:gd name="T87"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50" h="956">
                  <a:moveTo>
                    <a:pt x="876" y="0"/>
                  </a:moveTo>
                  <a:lnTo>
                    <a:pt x="876" y="0"/>
                  </a:lnTo>
                  <a:lnTo>
                    <a:pt x="874" y="0"/>
                  </a:lnTo>
                  <a:lnTo>
                    <a:pt x="874" y="0"/>
                  </a:lnTo>
                  <a:lnTo>
                    <a:pt x="874" y="0"/>
                  </a:lnTo>
                  <a:lnTo>
                    <a:pt x="874" y="0"/>
                  </a:lnTo>
                  <a:lnTo>
                    <a:pt x="874" y="0"/>
                  </a:lnTo>
                  <a:lnTo>
                    <a:pt x="874" y="0"/>
                  </a:lnTo>
                  <a:lnTo>
                    <a:pt x="872" y="0"/>
                  </a:lnTo>
                  <a:lnTo>
                    <a:pt x="872" y="0"/>
                  </a:lnTo>
                  <a:lnTo>
                    <a:pt x="812" y="0"/>
                  </a:lnTo>
                  <a:lnTo>
                    <a:pt x="752" y="4"/>
                  </a:lnTo>
                  <a:lnTo>
                    <a:pt x="690" y="10"/>
                  </a:lnTo>
                  <a:lnTo>
                    <a:pt x="628" y="20"/>
                  </a:lnTo>
                  <a:lnTo>
                    <a:pt x="568" y="30"/>
                  </a:lnTo>
                  <a:lnTo>
                    <a:pt x="506" y="44"/>
                  </a:lnTo>
                  <a:lnTo>
                    <a:pt x="448" y="58"/>
                  </a:lnTo>
                  <a:lnTo>
                    <a:pt x="388" y="76"/>
                  </a:lnTo>
                  <a:lnTo>
                    <a:pt x="332" y="94"/>
                  </a:lnTo>
                  <a:lnTo>
                    <a:pt x="276" y="114"/>
                  </a:lnTo>
                  <a:lnTo>
                    <a:pt x="222" y="134"/>
                  </a:lnTo>
                  <a:lnTo>
                    <a:pt x="172" y="158"/>
                  </a:lnTo>
                  <a:lnTo>
                    <a:pt x="124" y="180"/>
                  </a:lnTo>
                  <a:lnTo>
                    <a:pt x="78" y="206"/>
                  </a:lnTo>
                  <a:lnTo>
                    <a:pt x="36" y="230"/>
                  </a:lnTo>
                  <a:lnTo>
                    <a:pt x="0" y="256"/>
                  </a:lnTo>
                  <a:lnTo>
                    <a:pt x="0" y="256"/>
                  </a:lnTo>
                  <a:lnTo>
                    <a:pt x="6" y="254"/>
                  </a:lnTo>
                  <a:lnTo>
                    <a:pt x="28" y="246"/>
                  </a:lnTo>
                  <a:lnTo>
                    <a:pt x="60" y="238"/>
                  </a:lnTo>
                  <a:lnTo>
                    <a:pt x="102" y="230"/>
                  </a:lnTo>
                  <a:lnTo>
                    <a:pt x="126" y="228"/>
                  </a:lnTo>
                  <a:lnTo>
                    <a:pt x="150" y="226"/>
                  </a:lnTo>
                  <a:lnTo>
                    <a:pt x="178" y="228"/>
                  </a:lnTo>
                  <a:lnTo>
                    <a:pt x="204" y="230"/>
                  </a:lnTo>
                  <a:lnTo>
                    <a:pt x="234" y="236"/>
                  </a:lnTo>
                  <a:lnTo>
                    <a:pt x="262" y="244"/>
                  </a:lnTo>
                  <a:lnTo>
                    <a:pt x="292" y="256"/>
                  </a:lnTo>
                  <a:lnTo>
                    <a:pt x="320" y="270"/>
                  </a:lnTo>
                  <a:lnTo>
                    <a:pt x="320" y="270"/>
                  </a:lnTo>
                  <a:lnTo>
                    <a:pt x="348" y="288"/>
                  </a:lnTo>
                  <a:lnTo>
                    <a:pt x="374" y="308"/>
                  </a:lnTo>
                  <a:lnTo>
                    <a:pt x="396" y="328"/>
                  </a:lnTo>
                  <a:lnTo>
                    <a:pt x="414" y="350"/>
                  </a:lnTo>
                  <a:lnTo>
                    <a:pt x="432" y="372"/>
                  </a:lnTo>
                  <a:lnTo>
                    <a:pt x="446" y="396"/>
                  </a:lnTo>
                  <a:lnTo>
                    <a:pt x="460" y="418"/>
                  </a:lnTo>
                  <a:lnTo>
                    <a:pt x="470" y="440"/>
                  </a:lnTo>
                  <a:lnTo>
                    <a:pt x="480" y="464"/>
                  </a:lnTo>
                  <a:lnTo>
                    <a:pt x="486" y="486"/>
                  </a:lnTo>
                  <a:lnTo>
                    <a:pt x="496" y="526"/>
                  </a:lnTo>
                  <a:lnTo>
                    <a:pt x="502" y="560"/>
                  </a:lnTo>
                  <a:lnTo>
                    <a:pt x="504" y="586"/>
                  </a:lnTo>
                  <a:lnTo>
                    <a:pt x="504" y="586"/>
                  </a:lnTo>
                  <a:lnTo>
                    <a:pt x="506" y="624"/>
                  </a:lnTo>
                  <a:lnTo>
                    <a:pt x="510" y="662"/>
                  </a:lnTo>
                  <a:lnTo>
                    <a:pt x="520" y="696"/>
                  </a:lnTo>
                  <a:lnTo>
                    <a:pt x="532" y="730"/>
                  </a:lnTo>
                  <a:lnTo>
                    <a:pt x="548" y="762"/>
                  </a:lnTo>
                  <a:lnTo>
                    <a:pt x="566" y="794"/>
                  </a:lnTo>
                  <a:lnTo>
                    <a:pt x="588" y="822"/>
                  </a:lnTo>
                  <a:lnTo>
                    <a:pt x="612" y="848"/>
                  </a:lnTo>
                  <a:lnTo>
                    <a:pt x="638" y="872"/>
                  </a:lnTo>
                  <a:lnTo>
                    <a:pt x="666" y="894"/>
                  </a:lnTo>
                  <a:lnTo>
                    <a:pt x="698" y="912"/>
                  </a:lnTo>
                  <a:lnTo>
                    <a:pt x="730" y="928"/>
                  </a:lnTo>
                  <a:lnTo>
                    <a:pt x="764" y="940"/>
                  </a:lnTo>
                  <a:lnTo>
                    <a:pt x="798" y="950"/>
                  </a:lnTo>
                  <a:lnTo>
                    <a:pt x="836" y="954"/>
                  </a:lnTo>
                  <a:lnTo>
                    <a:pt x="874" y="956"/>
                  </a:lnTo>
                  <a:lnTo>
                    <a:pt x="874" y="956"/>
                  </a:lnTo>
                  <a:lnTo>
                    <a:pt x="912" y="954"/>
                  </a:lnTo>
                  <a:lnTo>
                    <a:pt x="948" y="950"/>
                  </a:lnTo>
                  <a:lnTo>
                    <a:pt x="982" y="940"/>
                  </a:lnTo>
                  <a:lnTo>
                    <a:pt x="1016" y="928"/>
                  </a:lnTo>
                  <a:lnTo>
                    <a:pt x="1048" y="912"/>
                  </a:lnTo>
                  <a:lnTo>
                    <a:pt x="1078" y="894"/>
                  </a:lnTo>
                  <a:lnTo>
                    <a:pt x="1108" y="874"/>
                  </a:lnTo>
                  <a:lnTo>
                    <a:pt x="1134" y="850"/>
                  </a:lnTo>
                  <a:lnTo>
                    <a:pt x="1158" y="824"/>
                  </a:lnTo>
                  <a:lnTo>
                    <a:pt x="1178" y="796"/>
                  </a:lnTo>
                  <a:lnTo>
                    <a:pt x="1198" y="766"/>
                  </a:lnTo>
                  <a:lnTo>
                    <a:pt x="1212" y="734"/>
                  </a:lnTo>
                  <a:lnTo>
                    <a:pt x="1226" y="702"/>
                  </a:lnTo>
                  <a:lnTo>
                    <a:pt x="1236" y="666"/>
                  </a:lnTo>
                  <a:lnTo>
                    <a:pt x="1242" y="630"/>
                  </a:lnTo>
                  <a:lnTo>
                    <a:pt x="1244" y="592"/>
                  </a:lnTo>
                  <a:lnTo>
                    <a:pt x="1244" y="592"/>
                  </a:lnTo>
                  <a:lnTo>
                    <a:pt x="1246" y="586"/>
                  </a:lnTo>
                  <a:lnTo>
                    <a:pt x="1246" y="586"/>
                  </a:lnTo>
                  <a:lnTo>
                    <a:pt x="1246" y="560"/>
                  </a:lnTo>
                  <a:lnTo>
                    <a:pt x="1252" y="526"/>
                  </a:lnTo>
                  <a:lnTo>
                    <a:pt x="1262" y="486"/>
                  </a:lnTo>
                  <a:lnTo>
                    <a:pt x="1270" y="464"/>
                  </a:lnTo>
                  <a:lnTo>
                    <a:pt x="1278" y="440"/>
                  </a:lnTo>
                  <a:lnTo>
                    <a:pt x="1290" y="418"/>
                  </a:lnTo>
                  <a:lnTo>
                    <a:pt x="1302" y="396"/>
                  </a:lnTo>
                  <a:lnTo>
                    <a:pt x="1316" y="372"/>
                  </a:lnTo>
                  <a:lnTo>
                    <a:pt x="1334" y="350"/>
                  </a:lnTo>
                  <a:lnTo>
                    <a:pt x="1354" y="328"/>
                  </a:lnTo>
                  <a:lnTo>
                    <a:pt x="1376" y="308"/>
                  </a:lnTo>
                  <a:lnTo>
                    <a:pt x="1400" y="288"/>
                  </a:lnTo>
                  <a:lnTo>
                    <a:pt x="1428" y="270"/>
                  </a:lnTo>
                  <a:lnTo>
                    <a:pt x="1428" y="270"/>
                  </a:lnTo>
                  <a:lnTo>
                    <a:pt x="1458" y="256"/>
                  </a:lnTo>
                  <a:lnTo>
                    <a:pt x="1486" y="244"/>
                  </a:lnTo>
                  <a:lnTo>
                    <a:pt x="1516" y="236"/>
                  </a:lnTo>
                  <a:lnTo>
                    <a:pt x="1544" y="230"/>
                  </a:lnTo>
                  <a:lnTo>
                    <a:pt x="1572" y="228"/>
                  </a:lnTo>
                  <a:lnTo>
                    <a:pt x="1598" y="226"/>
                  </a:lnTo>
                  <a:lnTo>
                    <a:pt x="1624" y="228"/>
                  </a:lnTo>
                  <a:lnTo>
                    <a:pt x="1648" y="230"/>
                  </a:lnTo>
                  <a:lnTo>
                    <a:pt x="1690" y="238"/>
                  </a:lnTo>
                  <a:lnTo>
                    <a:pt x="1722" y="246"/>
                  </a:lnTo>
                  <a:lnTo>
                    <a:pt x="1742" y="254"/>
                  </a:lnTo>
                  <a:lnTo>
                    <a:pt x="1750" y="256"/>
                  </a:lnTo>
                  <a:lnTo>
                    <a:pt x="1750" y="256"/>
                  </a:lnTo>
                  <a:lnTo>
                    <a:pt x="1712" y="230"/>
                  </a:lnTo>
                  <a:lnTo>
                    <a:pt x="1670" y="206"/>
                  </a:lnTo>
                  <a:lnTo>
                    <a:pt x="1626" y="180"/>
                  </a:lnTo>
                  <a:lnTo>
                    <a:pt x="1578" y="158"/>
                  </a:lnTo>
                  <a:lnTo>
                    <a:pt x="1526" y="134"/>
                  </a:lnTo>
                  <a:lnTo>
                    <a:pt x="1472" y="114"/>
                  </a:lnTo>
                  <a:lnTo>
                    <a:pt x="1418" y="94"/>
                  </a:lnTo>
                  <a:lnTo>
                    <a:pt x="1360" y="76"/>
                  </a:lnTo>
                  <a:lnTo>
                    <a:pt x="1302" y="58"/>
                  </a:lnTo>
                  <a:lnTo>
                    <a:pt x="1242" y="44"/>
                  </a:lnTo>
                  <a:lnTo>
                    <a:pt x="1182" y="30"/>
                  </a:lnTo>
                  <a:lnTo>
                    <a:pt x="1120" y="20"/>
                  </a:lnTo>
                  <a:lnTo>
                    <a:pt x="1058" y="10"/>
                  </a:lnTo>
                  <a:lnTo>
                    <a:pt x="998" y="4"/>
                  </a:lnTo>
                  <a:lnTo>
                    <a:pt x="936" y="0"/>
                  </a:lnTo>
                  <a:lnTo>
                    <a:pt x="876" y="0"/>
                  </a:lnTo>
                  <a:lnTo>
                    <a:pt x="876" y="0"/>
                  </a:lnTo>
                  <a:close/>
                </a:path>
              </a:pathLst>
            </a:custGeom>
            <a:gradFill flip="none" rotWithShape="1">
              <a:gsLst>
                <a:gs pos="24000">
                  <a:schemeClr val="accent4">
                    <a:lumMod val="60000"/>
                    <a:lumOff val="40000"/>
                  </a:schemeClr>
                </a:gs>
                <a:gs pos="100000">
                  <a:schemeClr val="accent4"/>
                </a:gs>
              </a:gsLst>
              <a:lin ang="16200000" scaled="1"/>
              <a:tileRect/>
            </a:gradFill>
            <a:ln w="28575">
              <a:solidFill>
                <a:schemeClr val="accent4">
                  <a:lumMod val="20000"/>
                  <a:lumOff val="80000"/>
                </a:schemeClr>
              </a:solidFill>
            </a:ln>
          </p:spPr>
          <p:txBody>
            <a:bodyPr vert="horz" wrap="square" lIns="91440" tIns="45720" rIns="91440" bIns="45720" numCol="1" anchor="t" anchorCtr="0" compatLnSpc="1"/>
            <a:lstStyle/>
            <a:p>
              <a:endParaRPr lang="zh-CN" altLang="en-US"/>
            </a:p>
          </p:txBody>
        </p:sp>
        <p:grpSp>
          <p:nvGrpSpPr>
            <p:cNvPr id="95" name="组合 94"/>
            <p:cNvGrpSpPr/>
            <p:nvPr/>
          </p:nvGrpSpPr>
          <p:grpSpPr>
            <a:xfrm>
              <a:off x="4328910" y="1705028"/>
              <a:ext cx="481728" cy="481726"/>
              <a:chOff x="911363" y="2123703"/>
              <a:chExt cx="756000" cy="756000"/>
            </a:xfrm>
          </p:grpSpPr>
          <p:sp>
            <p:nvSpPr>
              <p:cNvPr id="96" name="椭圆 95"/>
              <p:cNvSpPr/>
              <p:nvPr/>
            </p:nvSpPr>
            <p:spPr>
              <a:xfrm>
                <a:off x="911363" y="2123703"/>
                <a:ext cx="756000" cy="75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7" name="组合 96"/>
              <p:cNvGrpSpPr/>
              <p:nvPr/>
            </p:nvGrpSpPr>
            <p:grpSpPr>
              <a:xfrm>
                <a:off x="1140043" y="2352383"/>
                <a:ext cx="298641" cy="298641"/>
                <a:chOff x="152400" y="414338"/>
                <a:chExt cx="1698625" cy="1698625"/>
              </a:xfrm>
            </p:grpSpPr>
            <p:sp>
              <p:nvSpPr>
                <p:cNvPr id="98"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9"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sp>
        <p:nvSpPr>
          <p:cNvPr id="100" name="矩形 99"/>
          <p:cNvSpPr/>
          <p:nvPr/>
        </p:nvSpPr>
        <p:spPr>
          <a:xfrm>
            <a:off x="534468" y="3881218"/>
            <a:ext cx="2438685"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01" name="组合 100"/>
          <p:cNvGrpSpPr/>
          <p:nvPr/>
        </p:nvGrpSpPr>
        <p:grpSpPr>
          <a:xfrm>
            <a:off x="2963176" y="4057771"/>
            <a:ext cx="535214" cy="535284"/>
            <a:chOff x="5835317" y="2123703"/>
            <a:chExt cx="756000" cy="756000"/>
          </a:xfrm>
        </p:grpSpPr>
        <p:sp>
          <p:nvSpPr>
            <p:cNvPr id="102" name="椭圆 101"/>
            <p:cNvSpPr/>
            <p:nvPr/>
          </p:nvSpPr>
          <p:spPr>
            <a:xfrm>
              <a:off x="5835317"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3" name="组合 102"/>
            <p:cNvGrpSpPr/>
            <p:nvPr/>
          </p:nvGrpSpPr>
          <p:grpSpPr>
            <a:xfrm>
              <a:off x="6046413" y="2333066"/>
              <a:ext cx="333808" cy="298641"/>
              <a:chOff x="4987925" y="414338"/>
              <a:chExt cx="1898650" cy="1698625"/>
            </a:xfrm>
          </p:grpSpPr>
          <p:sp>
            <p:nvSpPr>
              <p:cNvPr id="104"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6"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07" name="矩形 106"/>
          <p:cNvSpPr/>
          <p:nvPr/>
        </p:nvSpPr>
        <p:spPr>
          <a:xfrm>
            <a:off x="9151408" y="3881218"/>
            <a:ext cx="2438685"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08" name="组合 107"/>
          <p:cNvGrpSpPr/>
          <p:nvPr/>
        </p:nvGrpSpPr>
        <p:grpSpPr>
          <a:xfrm>
            <a:off x="8594247" y="4048909"/>
            <a:ext cx="535214" cy="535284"/>
            <a:chOff x="2552681" y="2123703"/>
            <a:chExt cx="756000" cy="756000"/>
          </a:xfrm>
        </p:grpSpPr>
        <p:sp>
          <p:nvSpPr>
            <p:cNvPr id="109" name="椭圆 108"/>
            <p:cNvSpPr/>
            <p:nvPr/>
          </p:nvSpPr>
          <p:spPr>
            <a:xfrm>
              <a:off x="2552681" y="2123703"/>
              <a:ext cx="756000" cy="756000"/>
            </a:xfrm>
            <a:prstGeom prst="ellipse">
              <a:avLst/>
            </a:prstGeom>
            <a:solidFill>
              <a:schemeClr val="accent3"/>
            </a:solidFill>
            <a:ln w="127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0" name="组合 109"/>
            <p:cNvGrpSpPr/>
            <p:nvPr/>
          </p:nvGrpSpPr>
          <p:grpSpPr>
            <a:xfrm>
              <a:off x="2780523" y="2352383"/>
              <a:ext cx="300316" cy="298641"/>
              <a:chOff x="2616200" y="414338"/>
              <a:chExt cx="1708150" cy="1698625"/>
            </a:xfrm>
          </p:grpSpPr>
          <p:sp>
            <p:nvSpPr>
              <p:cNvPr id="111"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2"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3"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114" name="矩形 113"/>
          <p:cNvSpPr/>
          <p:nvPr/>
        </p:nvSpPr>
        <p:spPr>
          <a:xfrm>
            <a:off x="534468" y="2223534"/>
            <a:ext cx="2438685"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15" name="组合 114"/>
          <p:cNvGrpSpPr/>
          <p:nvPr/>
        </p:nvGrpSpPr>
        <p:grpSpPr>
          <a:xfrm>
            <a:off x="2970466" y="2402082"/>
            <a:ext cx="535214" cy="535284"/>
            <a:chOff x="4193999" y="2123703"/>
            <a:chExt cx="756000" cy="756000"/>
          </a:xfrm>
        </p:grpSpPr>
        <p:sp>
          <p:nvSpPr>
            <p:cNvPr id="116" name="椭圆 115"/>
            <p:cNvSpPr/>
            <p:nvPr/>
          </p:nvSpPr>
          <p:spPr>
            <a:xfrm>
              <a:off x="4193999"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7" name="组合 116"/>
            <p:cNvGrpSpPr/>
            <p:nvPr/>
          </p:nvGrpSpPr>
          <p:grpSpPr>
            <a:xfrm>
              <a:off x="4420167" y="2352383"/>
              <a:ext cx="303665" cy="298641"/>
              <a:chOff x="5032375" y="3027363"/>
              <a:chExt cx="1727200" cy="1698625"/>
            </a:xfrm>
          </p:grpSpPr>
          <p:sp>
            <p:nvSpPr>
              <p:cNvPr id="118"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9"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0"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1"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2"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23" name="矩形 122"/>
          <p:cNvSpPr/>
          <p:nvPr/>
        </p:nvSpPr>
        <p:spPr>
          <a:xfrm>
            <a:off x="9151408" y="2223534"/>
            <a:ext cx="2438685"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124" name="组合 123"/>
          <p:cNvGrpSpPr/>
          <p:nvPr/>
        </p:nvGrpSpPr>
        <p:grpSpPr>
          <a:xfrm>
            <a:off x="8588675" y="2358465"/>
            <a:ext cx="535214" cy="535284"/>
            <a:chOff x="911363" y="2123703"/>
            <a:chExt cx="756000" cy="756000"/>
          </a:xfrm>
        </p:grpSpPr>
        <p:sp>
          <p:nvSpPr>
            <p:cNvPr id="125" name="椭圆 124"/>
            <p:cNvSpPr/>
            <p:nvPr/>
          </p:nvSpPr>
          <p:spPr>
            <a:xfrm>
              <a:off x="911363"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6" name="组合 125"/>
            <p:cNvGrpSpPr/>
            <p:nvPr/>
          </p:nvGrpSpPr>
          <p:grpSpPr>
            <a:xfrm>
              <a:off x="1140043" y="2352383"/>
              <a:ext cx="298641" cy="298641"/>
              <a:chOff x="152400" y="414338"/>
              <a:chExt cx="1698625" cy="1698625"/>
            </a:xfrm>
          </p:grpSpPr>
          <p:sp>
            <p:nvSpPr>
              <p:cNvPr id="127"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Effect transition="in" filter="fade">
                                      <p:cBhvr>
                                        <p:cTn id="15" dur="500"/>
                                        <p:tgtEl>
                                          <p:spTgt spid="69"/>
                                        </p:tgtEl>
                                      </p:cBhvr>
                                    </p:animEffect>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 calcmode="lin" valueType="num">
                                      <p:cBhvr additive="base">
                                        <p:cTn id="19" dur="500" fill="hold"/>
                                        <p:tgtEl>
                                          <p:spTgt spid="93"/>
                                        </p:tgtEl>
                                        <p:attrNameLst>
                                          <p:attrName>ppt_x</p:attrName>
                                        </p:attrNameLst>
                                      </p:cBhvr>
                                      <p:tavLst>
                                        <p:tav tm="0">
                                          <p:val>
                                            <p:strVal val="#ppt_x"/>
                                          </p:val>
                                        </p:tav>
                                        <p:tav tm="100000">
                                          <p:val>
                                            <p:strVal val="#ppt_x"/>
                                          </p:val>
                                        </p:tav>
                                      </p:tavLst>
                                    </p:anim>
                                    <p:anim calcmode="lin" valueType="num">
                                      <p:cBhvr additive="base">
                                        <p:cTn id="20" dur="500" fill="hold"/>
                                        <p:tgtEl>
                                          <p:spTgt spid="9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0-#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1+#ppt_w/2"/>
                                          </p:val>
                                        </p:tav>
                                        <p:tav tm="100000">
                                          <p:val>
                                            <p:strVal val="#ppt_x"/>
                                          </p:val>
                                        </p:tav>
                                      </p:tavLst>
                                    </p:anim>
                                    <p:anim calcmode="lin" valueType="num">
                                      <p:cBhvr additive="base">
                                        <p:cTn id="28" dur="500" fill="hold"/>
                                        <p:tgtEl>
                                          <p:spTgt spid="85"/>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1+#ppt_w/2"/>
                                          </p:val>
                                        </p:tav>
                                        <p:tav tm="100000">
                                          <p:val>
                                            <p:strVal val="#ppt_x"/>
                                          </p:val>
                                        </p:tav>
                                      </p:tavLst>
                                    </p:anim>
                                    <p:anim calcmode="lin" valueType="num">
                                      <p:cBhvr additive="base">
                                        <p:cTn id="32" dur="500" fill="hold"/>
                                        <p:tgtEl>
                                          <p:spTgt spid="66"/>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0-#ppt_w/2"/>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par>
                                <p:cTn id="37" presetID="2" presetClass="entr" presetSubtype="12"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0-#ppt_w/2"/>
                                          </p:val>
                                        </p:tav>
                                        <p:tav tm="100000">
                                          <p:val>
                                            <p:strVal val="#ppt_x"/>
                                          </p:val>
                                        </p:tav>
                                      </p:tavLst>
                                    </p:anim>
                                    <p:anim calcmode="lin" valueType="num">
                                      <p:cBhvr additive="base">
                                        <p:cTn id="40" dur="500" fill="hold"/>
                                        <p:tgtEl>
                                          <p:spTgt spid="67"/>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300" fill="hold"/>
                                        <p:tgtEl>
                                          <p:spTgt spid="115"/>
                                        </p:tgtEl>
                                        <p:attrNameLst>
                                          <p:attrName>ppt_w</p:attrName>
                                        </p:attrNameLst>
                                      </p:cBhvr>
                                      <p:tavLst>
                                        <p:tav tm="0">
                                          <p:val>
                                            <p:fltVal val="0"/>
                                          </p:val>
                                        </p:tav>
                                        <p:tav tm="100000">
                                          <p:val>
                                            <p:strVal val="#ppt_w"/>
                                          </p:val>
                                        </p:tav>
                                      </p:tavLst>
                                    </p:anim>
                                    <p:anim calcmode="lin" valueType="num">
                                      <p:cBhvr>
                                        <p:cTn id="45" dur="300" fill="hold"/>
                                        <p:tgtEl>
                                          <p:spTgt spid="115"/>
                                        </p:tgtEl>
                                        <p:attrNameLst>
                                          <p:attrName>ppt_h</p:attrName>
                                        </p:attrNameLst>
                                      </p:cBhvr>
                                      <p:tavLst>
                                        <p:tav tm="0">
                                          <p:val>
                                            <p:fltVal val="0"/>
                                          </p:val>
                                        </p:tav>
                                        <p:tav tm="100000">
                                          <p:val>
                                            <p:strVal val="#ppt_h"/>
                                          </p:val>
                                        </p:tav>
                                      </p:tavLst>
                                    </p:anim>
                                    <p:animEffect transition="in" filter="fade">
                                      <p:cBhvr>
                                        <p:cTn id="46" dur="300"/>
                                        <p:tgtEl>
                                          <p:spTgt spid="115"/>
                                        </p:tgtEl>
                                      </p:cBhvr>
                                    </p:animEffect>
                                  </p:childTnLst>
                                </p:cTn>
                              </p:par>
                            </p:childTnLst>
                          </p:cTn>
                        </p:par>
                        <p:par>
                          <p:cTn id="47" fill="hold">
                            <p:stCondLst>
                              <p:cond delay="2000"/>
                            </p:stCondLst>
                            <p:childTnLst>
                              <p:par>
                                <p:cTn id="48" presetID="2" presetClass="entr" presetSubtype="8" fill="hold" grpId="0" nodeType="afterEffect">
                                  <p:stCondLst>
                                    <p:cond delay="0"/>
                                  </p:stCondLst>
                                  <p:childTnLst>
                                    <p:set>
                                      <p:cBhvr>
                                        <p:cTn id="49" dur="1" fill="hold">
                                          <p:stCondLst>
                                            <p:cond delay="0"/>
                                          </p:stCondLst>
                                        </p:cTn>
                                        <p:tgtEl>
                                          <p:spTgt spid="114"/>
                                        </p:tgtEl>
                                        <p:attrNameLst>
                                          <p:attrName>style.visibility</p:attrName>
                                        </p:attrNameLst>
                                      </p:cBhvr>
                                      <p:to>
                                        <p:strVal val="visible"/>
                                      </p:to>
                                    </p:set>
                                    <p:anim calcmode="lin" valueType="num">
                                      <p:cBhvr additive="base">
                                        <p:cTn id="50" dur="300" fill="hold"/>
                                        <p:tgtEl>
                                          <p:spTgt spid="114"/>
                                        </p:tgtEl>
                                        <p:attrNameLst>
                                          <p:attrName>ppt_x</p:attrName>
                                        </p:attrNameLst>
                                      </p:cBhvr>
                                      <p:tavLst>
                                        <p:tav tm="0">
                                          <p:val>
                                            <p:strVal val="0-#ppt_w/2"/>
                                          </p:val>
                                        </p:tav>
                                        <p:tav tm="100000">
                                          <p:val>
                                            <p:strVal val="#ppt_x"/>
                                          </p:val>
                                        </p:tav>
                                      </p:tavLst>
                                    </p:anim>
                                    <p:anim calcmode="lin" valueType="num">
                                      <p:cBhvr additive="base">
                                        <p:cTn id="51" dur="300" fill="hold"/>
                                        <p:tgtEl>
                                          <p:spTgt spid="114"/>
                                        </p:tgtEl>
                                        <p:attrNameLst>
                                          <p:attrName>ppt_y</p:attrName>
                                        </p:attrNameLst>
                                      </p:cBhvr>
                                      <p:tavLst>
                                        <p:tav tm="0">
                                          <p:val>
                                            <p:strVal val="#ppt_y"/>
                                          </p:val>
                                        </p:tav>
                                        <p:tav tm="100000">
                                          <p:val>
                                            <p:strVal val="#ppt_y"/>
                                          </p:val>
                                        </p:tav>
                                      </p:tavLst>
                                    </p:anim>
                                  </p:childTnLst>
                                </p:cTn>
                              </p:par>
                            </p:childTnLst>
                          </p:cTn>
                        </p:par>
                        <p:par>
                          <p:cTn id="52" fill="hold">
                            <p:stCondLst>
                              <p:cond delay="2500"/>
                            </p:stCondLst>
                            <p:childTnLst>
                              <p:par>
                                <p:cTn id="53" presetID="53" presetClass="entr" presetSubtype="16" fill="hold" nodeType="afterEffect">
                                  <p:stCondLst>
                                    <p:cond delay="0"/>
                                  </p:stCondLst>
                                  <p:childTnLst>
                                    <p:set>
                                      <p:cBhvr>
                                        <p:cTn id="54" dur="1" fill="hold">
                                          <p:stCondLst>
                                            <p:cond delay="0"/>
                                          </p:stCondLst>
                                        </p:cTn>
                                        <p:tgtEl>
                                          <p:spTgt spid="124"/>
                                        </p:tgtEl>
                                        <p:attrNameLst>
                                          <p:attrName>style.visibility</p:attrName>
                                        </p:attrNameLst>
                                      </p:cBhvr>
                                      <p:to>
                                        <p:strVal val="visible"/>
                                      </p:to>
                                    </p:set>
                                    <p:anim calcmode="lin" valueType="num">
                                      <p:cBhvr>
                                        <p:cTn id="55" dur="300" fill="hold"/>
                                        <p:tgtEl>
                                          <p:spTgt spid="124"/>
                                        </p:tgtEl>
                                        <p:attrNameLst>
                                          <p:attrName>ppt_w</p:attrName>
                                        </p:attrNameLst>
                                      </p:cBhvr>
                                      <p:tavLst>
                                        <p:tav tm="0">
                                          <p:val>
                                            <p:fltVal val="0"/>
                                          </p:val>
                                        </p:tav>
                                        <p:tav tm="100000">
                                          <p:val>
                                            <p:strVal val="#ppt_w"/>
                                          </p:val>
                                        </p:tav>
                                      </p:tavLst>
                                    </p:anim>
                                    <p:anim calcmode="lin" valueType="num">
                                      <p:cBhvr>
                                        <p:cTn id="56" dur="300" fill="hold"/>
                                        <p:tgtEl>
                                          <p:spTgt spid="124"/>
                                        </p:tgtEl>
                                        <p:attrNameLst>
                                          <p:attrName>ppt_h</p:attrName>
                                        </p:attrNameLst>
                                      </p:cBhvr>
                                      <p:tavLst>
                                        <p:tav tm="0">
                                          <p:val>
                                            <p:fltVal val="0"/>
                                          </p:val>
                                        </p:tav>
                                        <p:tav tm="100000">
                                          <p:val>
                                            <p:strVal val="#ppt_h"/>
                                          </p:val>
                                        </p:tav>
                                      </p:tavLst>
                                    </p:anim>
                                    <p:animEffect transition="in" filter="fade">
                                      <p:cBhvr>
                                        <p:cTn id="57" dur="300"/>
                                        <p:tgtEl>
                                          <p:spTgt spid="124"/>
                                        </p:tgtEl>
                                      </p:cBhvr>
                                    </p:animEffect>
                                  </p:childTnLst>
                                </p:cTn>
                              </p:par>
                            </p:childTnLst>
                          </p:cTn>
                        </p:par>
                        <p:par>
                          <p:cTn id="58" fill="hold">
                            <p:stCondLst>
                              <p:cond delay="3000"/>
                            </p:stCondLst>
                            <p:childTnLst>
                              <p:par>
                                <p:cTn id="59" presetID="2" presetClass="entr" presetSubtype="2" fill="hold" grpId="0" nodeType="afterEffect">
                                  <p:stCondLst>
                                    <p:cond delay="0"/>
                                  </p:stCondLst>
                                  <p:childTnLst>
                                    <p:set>
                                      <p:cBhvr>
                                        <p:cTn id="60" dur="1" fill="hold">
                                          <p:stCondLst>
                                            <p:cond delay="0"/>
                                          </p:stCondLst>
                                        </p:cTn>
                                        <p:tgtEl>
                                          <p:spTgt spid="123"/>
                                        </p:tgtEl>
                                        <p:attrNameLst>
                                          <p:attrName>style.visibility</p:attrName>
                                        </p:attrNameLst>
                                      </p:cBhvr>
                                      <p:to>
                                        <p:strVal val="visible"/>
                                      </p:to>
                                    </p:set>
                                    <p:anim calcmode="lin" valueType="num">
                                      <p:cBhvr additive="base">
                                        <p:cTn id="61" dur="300" fill="hold"/>
                                        <p:tgtEl>
                                          <p:spTgt spid="123"/>
                                        </p:tgtEl>
                                        <p:attrNameLst>
                                          <p:attrName>ppt_x</p:attrName>
                                        </p:attrNameLst>
                                      </p:cBhvr>
                                      <p:tavLst>
                                        <p:tav tm="0">
                                          <p:val>
                                            <p:strVal val="1+#ppt_w/2"/>
                                          </p:val>
                                        </p:tav>
                                        <p:tav tm="100000">
                                          <p:val>
                                            <p:strVal val="#ppt_x"/>
                                          </p:val>
                                        </p:tav>
                                      </p:tavLst>
                                    </p:anim>
                                    <p:anim calcmode="lin" valueType="num">
                                      <p:cBhvr additive="base">
                                        <p:cTn id="62" dur="300" fill="hold"/>
                                        <p:tgtEl>
                                          <p:spTgt spid="123"/>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01"/>
                                        </p:tgtEl>
                                        <p:attrNameLst>
                                          <p:attrName>style.visibility</p:attrName>
                                        </p:attrNameLst>
                                      </p:cBhvr>
                                      <p:to>
                                        <p:strVal val="visible"/>
                                      </p:to>
                                    </p:set>
                                    <p:anim calcmode="lin" valueType="num">
                                      <p:cBhvr>
                                        <p:cTn id="66" dur="300" fill="hold"/>
                                        <p:tgtEl>
                                          <p:spTgt spid="101"/>
                                        </p:tgtEl>
                                        <p:attrNameLst>
                                          <p:attrName>ppt_w</p:attrName>
                                        </p:attrNameLst>
                                      </p:cBhvr>
                                      <p:tavLst>
                                        <p:tav tm="0">
                                          <p:val>
                                            <p:fltVal val="0"/>
                                          </p:val>
                                        </p:tav>
                                        <p:tav tm="100000">
                                          <p:val>
                                            <p:strVal val="#ppt_w"/>
                                          </p:val>
                                        </p:tav>
                                      </p:tavLst>
                                    </p:anim>
                                    <p:anim calcmode="lin" valueType="num">
                                      <p:cBhvr>
                                        <p:cTn id="67" dur="300" fill="hold"/>
                                        <p:tgtEl>
                                          <p:spTgt spid="101"/>
                                        </p:tgtEl>
                                        <p:attrNameLst>
                                          <p:attrName>ppt_h</p:attrName>
                                        </p:attrNameLst>
                                      </p:cBhvr>
                                      <p:tavLst>
                                        <p:tav tm="0">
                                          <p:val>
                                            <p:fltVal val="0"/>
                                          </p:val>
                                        </p:tav>
                                        <p:tav tm="100000">
                                          <p:val>
                                            <p:strVal val="#ppt_h"/>
                                          </p:val>
                                        </p:tav>
                                      </p:tavLst>
                                    </p:anim>
                                    <p:animEffect transition="in" filter="fade">
                                      <p:cBhvr>
                                        <p:cTn id="68" dur="300"/>
                                        <p:tgtEl>
                                          <p:spTgt spid="101"/>
                                        </p:tgtEl>
                                      </p:cBhvr>
                                    </p:animEffect>
                                  </p:childTnLst>
                                </p:cTn>
                              </p:par>
                            </p:childTnLst>
                          </p:cTn>
                        </p:par>
                        <p:par>
                          <p:cTn id="69" fill="hold">
                            <p:stCondLst>
                              <p:cond delay="4000"/>
                            </p:stCondLst>
                            <p:childTnLst>
                              <p:par>
                                <p:cTn id="70" presetID="2" presetClass="entr" presetSubtype="8" fill="hold" grpId="0" nodeType="afterEffect">
                                  <p:stCondLst>
                                    <p:cond delay="0"/>
                                  </p:stCondLst>
                                  <p:childTnLst>
                                    <p:set>
                                      <p:cBhvr>
                                        <p:cTn id="71" dur="1" fill="hold">
                                          <p:stCondLst>
                                            <p:cond delay="0"/>
                                          </p:stCondLst>
                                        </p:cTn>
                                        <p:tgtEl>
                                          <p:spTgt spid="100"/>
                                        </p:tgtEl>
                                        <p:attrNameLst>
                                          <p:attrName>style.visibility</p:attrName>
                                        </p:attrNameLst>
                                      </p:cBhvr>
                                      <p:to>
                                        <p:strVal val="visible"/>
                                      </p:to>
                                    </p:set>
                                    <p:anim calcmode="lin" valueType="num">
                                      <p:cBhvr additive="base">
                                        <p:cTn id="72" dur="300" fill="hold"/>
                                        <p:tgtEl>
                                          <p:spTgt spid="100"/>
                                        </p:tgtEl>
                                        <p:attrNameLst>
                                          <p:attrName>ppt_x</p:attrName>
                                        </p:attrNameLst>
                                      </p:cBhvr>
                                      <p:tavLst>
                                        <p:tav tm="0">
                                          <p:val>
                                            <p:strVal val="0-#ppt_w/2"/>
                                          </p:val>
                                        </p:tav>
                                        <p:tav tm="100000">
                                          <p:val>
                                            <p:strVal val="#ppt_x"/>
                                          </p:val>
                                        </p:tav>
                                      </p:tavLst>
                                    </p:anim>
                                    <p:anim calcmode="lin" valueType="num">
                                      <p:cBhvr additive="base">
                                        <p:cTn id="73" dur="300" fill="hold"/>
                                        <p:tgtEl>
                                          <p:spTgt spid="100"/>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53" presetClass="entr" presetSubtype="16" fill="hold" nodeType="afterEffect">
                                  <p:stCondLst>
                                    <p:cond delay="0"/>
                                  </p:stCondLst>
                                  <p:childTnLst>
                                    <p:set>
                                      <p:cBhvr>
                                        <p:cTn id="76" dur="1" fill="hold">
                                          <p:stCondLst>
                                            <p:cond delay="0"/>
                                          </p:stCondLst>
                                        </p:cTn>
                                        <p:tgtEl>
                                          <p:spTgt spid="108"/>
                                        </p:tgtEl>
                                        <p:attrNameLst>
                                          <p:attrName>style.visibility</p:attrName>
                                        </p:attrNameLst>
                                      </p:cBhvr>
                                      <p:to>
                                        <p:strVal val="visible"/>
                                      </p:to>
                                    </p:set>
                                    <p:anim calcmode="lin" valueType="num">
                                      <p:cBhvr>
                                        <p:cTn id="77" dur="300" fill="hold"/>
                                        <p:tgtEl>
                                          <p:spTgt spid="108"/>
                                        </p:tgtEl>
                                        <p:attrNameLst>
                                          <p:attrName>ppt_w</p:attrName>
                                        </p:attrNameLst>
                                      </p:cBhvr>
                                      <p:tavLst>
                                        <p:tav tm="0">
                                          <p:val>
                                            <p:fltVal val="0"/>
                                          </p:val>
                                        </p:tav>
                                        <p:tav tm="100000">
                                          <p:val>
                                            <p:strVal val="#ppt_w"/>
                                          </p:val>
                                        </p:tav>
                                      </p:tavLst>
                                    </p:anim>
                                    <p:anim calcmode="lin" valueType="num">
                                      <p:cBhvr>
                                        <p:cTn id="78" dur="300" fill="hold"/>
                                        <p:tgtEl>
                                          <p:spTgt spid="108"/>
                                        </p:tgtEl>
                                        <p:attrNameLst>
                                          <p:attrName>ppt_h</p:attrName>
                                        </p:attrNameLst>
                                      </p:cBhvr>
                                      <p:tavLst>
                                        <p:tav tm="0">
                                          <p:val>
                                            <p:fltVal val="0"/>
                                          </p:val>
                                        </p:tav>
                                        <p:tav tm="100000">
                                          <p:val>
                                            <p:strVal val="#ppt_h"/>
                                          </p:val>
                                        </p:tav>
                                      </p:tavLst>
                                    </p:anim>
                                    <p:animEffect transition="in" filter="fade">
                                      <p:cBhvr>
                                        <p:cTn id="79" dur="300"/>
                                        <p:tgtEl>
                                          <p:spTgt spid="108"/>
                                        </p:tgtEl>
                                      </p:cBhvr>
                                    </p:animEffect>
                                  </p:childTnLst>
                                </p:cTn>
                              </p:par>
                            </p:childTnLst>
                          </p:cTn>
                        </p:par>
                        <p:par>
                          <p:cTn id="80" fill="hold">
                            <p:stCondLst>
                              <p:cond delay="5000"/>
                            </p:stCondLst>
                            <p:childTnLst>
                              <p:par>
                                <p:cTn id="81" presetID="2" presetClass="entr" presetSubtype="2" fill="hold" grpId="0" nodeType="afterEffect">
                                  <p:stCondLst>
                                    <p:cond delay="0"/>
                                  </p:stCondLst>
                                  <p:childTnLst>
                                    <p:set>
                                      <p:cBhvr>
                                        <p:cTn id="82" dur="1" fill="hold">
                                          <p:stCondLst>
                                            <p:cond delay="0"/>
                                          </p:stCondLst>
                                        </p:cTn>
                                        <p:tgtEl>
                                          <p:spTgt spid="107"/>
                                        </p:tgtEl>
                                        <p:attrNameLst>
                                          <p:attrName>style.visibility</p:attrName>
                                        </p:attrNameLst>
                                      </p:cBhvr>
                                      <p:to>
                                        <p:strVal val="visible"/>
                                      </p:to>
                                    </p:set>
                                    <p:anim calcmode="lin" valueType="num">
                                      <p:cBhvr additive="base">
                                        <p:cTn id="83" dur="300" fill="hold"/>
                                        <p:tgtEl>
                                          <p:spTgt spid="107"/>
                                        </p:tgtEl>
                                        <p:attrNameLst>
                                          <p:attrName>ppt_x</p:attrName>
                                        </p:attrNameLst>
                                      </p:cBhvr>
                                      <p:tavLst>
                                        <p:tav tm="0">
                                          <p:val>
                                            <p:strVal val="1+#ppt_w/2"/>
                                          </p:val>
                                        </p:tav>
                                        <p:tav tm="100000">
                                          <p:val>
                                            <p:strVal val="#ppt_x"/>
                                          </p:val>
                                        </p:tav>
                                      </p:tavLst>
                                    </p:anim>
                                    <p:anim calcmode="lin" valueType="num">
                                      <p:cBhvr additive="base">
                                        <p:cTn id="84" dur="3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8" grpId="0" animBg="1"/>
      <p:bldP spid="100" grpId="0"/>
      <p:bldP spid="107" grpId="0"/>
      <p:bldP spid="114" grpId="0"/>
      <p:bldP spid="1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3864927" y="1129541"/>
            <a:ext cx="4462150" cy="4530069"/>
            <a:chOff x="2898477" y="1129730"/>
            <a:chExt cx="3347048" cy="3397552"/>
          </a:xfrm>
        </p:grpSpPr>
        <p:sp>
          <p:nvSpPr>
            <p:cNvPr id="60" name="Freeform 17"/>
            <p:cNvSpPr/>
            <p:nvPr/>
          </p:nvSpPr>
          <p:spPr bwMode="auto">
            <a:xfrm>
              <a:off x="2898477" y="1129730"/>
              <a:ext cx="1675820" cy="3397552"/>
            </a:xfrm>
            <a:custGeom>
              <a:avLst/>
              <a:gdLst>
                <a:gd name="T0" fmla="*/ 1460 w 1460"/>
                <a:gd name="T1" fmla="*/ 0 h 2960"/>
                <a:gd name="T2" fmla="*/ 0 w 1460"/>
                <a:gd name="T3" fmla="*/ 2282 h 2960"/>
                <a:gd name="T4" fmla="*/ 1460 w 1460"/>
                <a:gd name="T5" fmla="*/ 2960 h 2960"/>
                <a:gd name="T6" fmla="*/ 1460 w 1460"/>
                <a:gd name="T7" fmla="*/ 0 h 2960"/>
              </a:gdLst>
              <a:ahLst/>
              <a:cxnLst>
                <a:cxn ang="0">
                  <a:pos x="T0" y="T1"/>
                </a:cxn>
                <a:cxn ang="0">
                  <a:pos x="T2" y="T3"/>
                </a:cxn>
                <a:cxn ang="0">
                  <a:pos x="T4" y="T5"/>
                </a:cxn>
                <a:cxn ang="0">
                  <a:pos x="T6" y="T7"/>
                </a:cxn>
              </a:cxnLst>
              <a:rect l="0" t="0" r="r" b="b"/>
              <a:pathLst>
                <a:path w="1460" h="2960">
                  <a:moveTo>
                    <a:pt x="1460" y="0"/>
                  </a:moveTo>
                  <a:lnTo>
                    <a:pt x="0" y="2282"/>
                  </a:lnTo>
                  <a:lnTo>
                    <a:pt x="1460" y="2960"/>
                  </a:lnTo>
                  <a:lnTo>
                    <a:pt x="1460" y="0"/>
                  </a:lnTo>
                  <a:close/>
                </a:path>
              </a:pathLst>
            </a:custGeom>
            <a:gradFill flip="none" rotWithShape="1">
              <a:gsLst>
                <a:gs pos="0">
                  <a:schemeClr val="bg1">
                    <a:lumMod val="65000"/>
                    <a:alpha val="30000"/>
                  </a:schemeClr>
                </a:gs>
                <a:gs pos="100000">
                  <a:schemeClr val="bg1">
                    <a:lumMod val="65000"/>
                    <a:alpha val="1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61" name="Freeform 18"/>
            <p:cNvSpPr/>
            <p:nvPr/>
          </p:nvSpPr>
          <p:spPr bwMode="auto">
            <a:xfrm>
              <a:off x="4574297" y="1129730"/>
              <a:ext cx="1671228" cy="3397552"/>
            </a:xfrm>
            <a:custGeom>
              <a:avLst/>
              <a:gdLst>
                <a:gd name="T0" fmla="*/ 0 w 1456"/>
                <a:gd name="T1" fmla="*/ 0 h 2960"/>
                <a:gd name="T2" fmla="*/ 1456 w 1456"/>
                <a:gd name="T3" fmla="*/ 2286 h 2960"/>
                <a:gd name="T4" fmla="*/ 0 w 1456"/>
                <a:gd name="T5" fmla="*/ 2960 h 2960"/>
                <a:gd name="T6" fmla="*/ 0 w 1456"/>
                <a:gd name="T7" fmla="*/ 0 h 2960"/>
              </a:gdLst>
              <a:ahLst/>
              <a:cxnLst>
                <a:cxn ang="0">
                  <a:pos x="T0" y="T1"/>
                </a:cxn>
                <a:cxn ang="0">
                  <a:pos x="T2" y="T3"/>
                </a:cxn>
                <a:cxn ang="0">
                  <a:pos x="T4" y="T5"/>
                </a:cxn>
                <a:cxn ang="0">
                  <a:pos x="T6" y="T7"/>
                </a:cxn>
              </a:cxnLst>
              <a:rect l="0" t="0" r="r" b="b"/>
              <a:pathLst>
                <a:path w="1456" h="2960">
                  <a:moveTo>
                    <a:pt x="0" y="0"/>
                  </a:moveTo>
                  <a:lnTo>
                    <a:pt x="1456" y="2286"/>
                  </a:lnTo>
                  <a:lnTo>
                    <a:pt x="0" y="2960"/>
                  </a:lnTo>
                  <a:lnTo>
                    <a:pt x="0" y="0"/>
                  </a:lnTo>
                  <a:close/>
                </a:path>
              </a:pathLst>
            </a:custGeom>
            <a:gradFill flip="none" rotWithShape="1">
              <a:gsLst>
                <a:gs pos="100000">
                  <a:schemeClr val="bg1">
                    <a:lumMod val="75000"/>
                    <a:alpha val="10000"/>
                  </a:schemeClr>
                </a:gs>
                <a:gs pos="0">
                  <a:schemeClr val="bg1">
                    <a:lumMod val="75000"/>
                    <a:alpha val="30000"/>
                  </a:schemeClr>
                </a:gs>
              </a:gsLst>
              <a:lin ang="16200000" scaled="1"/>
              <a:tileRect/>
            </a:gradFill>
            <a:ln>
              <a:noFill/>
            </a:ln>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4176856" y="1501819"/>
            <a:ext cx="1922784" cy="3449453"/>
            <a:chOff x="2897188" y="1030288"/>
            <a:chExt cx="1677988" cy="3009900"/>
          </a:xfrm>
        </p:grpSpPr>
        <p:sp>
          <p:nvSpPr>
            <p:cNvPr id="63" name="Freeform 5"/>
            <p:cNvSpPr/>
            <p:nvPr/>
          </p:nvSpPr>
          <p:spPr bwMode="auto">
            <a:xfrm>
              <a:off x="2897188" y="1030288"/>
              <a:ext cx="1677988" cy="3009900"/>
            </a:xfrm>
            <a:custGeom>
              <a:avLst/>
              <a:gdLst>
                <a:gd name="T0" fmla="*/ 0 w 1057"/>
                <a:gd name="T1" fmla="*/ 1652 h 1896"/>
                <a:gd name="T2" fmla="*/ 524 w 1057"/>
                <a:gd name="T3" fmla="*/ 1896 h 1896"/>
                <a:gd name="T4" fmla="*/ 1057 w 1057"/>
                <a:gd name="T5" fmla="*/ 1655 h 1896"/>
                <a:gd name="T6" fmla="*/ 1057 w 1057"/>
                <a:gd name="T7" fmla="*/ 0 h 1896"/>
                <a:gd name="T8" fmla="*/ 0 w 1057"/>
                <a:gd name="T9" fmla="*/ 1652 h 1896"/>
              </a:gdLst>
              <a:ahLst/>
              <a:cxnLst>
                <a:cxn ang="0">
                  <a:pos x="T0" y="T1"/>
                </a:cxn>
                <a:cxn ang="0">
                  <a:pos x="T2" y="T3"/>
                </a:cxn>
                <a:cxn ang="0">
                  <a:pos x="T4" y="T5"/>
                </a:cxn>
                <a:cxn ang="0">
                  <a:pos x="T6" y="T7"/>
                </a:cxn>
                <a:cxn ang="0">
                  <a:pos x="T8" y="T9"/>
                </a:cxn>
              </a:cxnLst>
              <a:rect l="0" t="0" r="r" b="b"/>
              <a:pathLst>
                <a:path w="1057" h="1896">
                  <a:moveTo>
                    <a:pt x="0" y="1652"/>
                  </a:moveTo>
                  <a:lnTo>
                    <a:pt x="524" y="1896"/>
                  </a:lnTo>
                  <a:lnTo>
                    <a:pt x="1057" y="1655"/>
                  </a:lnTo>
                  <a:lnTo>
                    <a:pt x="1057" y="0"/>
                  </a:lnTo>
                  <a:lnTo>
                    <a:pt x="0" y="1652"/>
                  </a:lnTo>
                  <a:close/>
                </a:path>
              </a:pathLst>
            </a:custGeom>
            <a:gradFill flip="none" rotWithShape="1">
              <a:gsLst>
                <a:gs pos="0">
                  <a:schemeClr val="accent5"/>
                </a:gs>
                <a:gs pos="100000">
                  <a:schemeClr val="accent5">
                    <a:lumMod val="60000"/>
                    <a:lumOff val="4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64" name="Freeform 6"/>
            <p:cNvSpPr/>
            <p:nvPr/>
          </p:nvSpPr>
          <p:spPr bwMode="auto">
            <a:xfrm>
              <a:off x="3729038" y="1030288"/>
              <a:ext cx="846138" cy="3009900"/>
            </a:xfrm>
            <a:custGeom>
              <a:avLst/>
              <a:gdLst>
                <a:gd name="T0" fmla="*/ 0 w 533"/>
                <a:gd name="T1" fmla="*/ 1896 h 1896"/>
                <a:gd name="T2" fmla="*/ 533 w 533"/>
                <a:gd name="T3" fmla="*/ 1655 h 1896"/>
                <a:gd name="T4" fmla="*/ 533 w 533"/>
                <a:gd name="T5" fmla="*/ 0 h 1896"/>
                <a:gd name="T6" fmla="*/ 0 w 533"/>
                <a:gd name="T7" fmla="*/ 1896 h 1896"/>
              </a:gdLst>
              <a:ahLst/>
              <a:cxnLst>
                <a:cxn ang="0">
                  <a:pos x="T0" y="T1"/>
                </a:cxn>
                <a:cxn ang="0">
                  <a:pos x="T2" y="T3"/>
                </a:cxn>
                <a:cxn ang="0">
                  <a:pos x="T4" y="T5"/>
                </a:cxn>
                <a:cxn ang="0">
                  <a:pos x="T6" y="T7"/>
                </a:cxn>
              </a:cxnLst>
              <a:rect l="0" t="0" r="r" b="b"/>
              <a:pathLst>
                <a:path w="533" h="1896">
                  <a:moveTo>
                    <a:pt x="0" y="1896"/>
                  </a:moveTo>
                  <a:lnTo>
                    <a:pt x="533" y="1655"/>
                  </a:lnTo>
                  <a:lnTo>
                    <a:pt x="533" y="0"/>
                  </a:lnTo>
                  <a:lnTo>
                    <a:pt x="0" y="1896"/>
                  </a:lnTo>
                  <a:close/>
                </a:path>
              </a:pathLst>
            </a:custGeom>
            <a:solidFill>
              <a:schemeClr val="accent5"/>
            </a:solidFill>
            <a:ln>
              <a:noFill/>
            </a:ln>
          </p:spPr>
          <p:txBody>
            <a:bodyPr vert="horz" wrap="square" lIns="91440" tIns="45720" rIns="91440" bIns="45720" numCol="1" anchor="t" anchorCtr="0" compatLnSpc="1"/>
            <a:lstStyle/>
            <a:p>
              <a:endParaRPr lang="zh-CN" altLang="en-US"/>
            </a:p>
          </p:txBody>
        </p:sp>
      </p:grpSp>
      <p:grpSp>
        <p:nvGrpSpPr>
          <p:cNvPr id="65" name="组合 64"/>
          <p:cNvGrpSpPr/>
          <p:nvPr/>
        </p:nvGrpSpPr>
        <p:grpSpPr>
          <a:xfrm>
            <a:off x="5130062" y="3484889"/>
            <a:ext cx="2885086" cy="1917576"/>
            <a:chOff x="3729038" y="2760663"/>
            <a:chExt cx="2517776" cy="1673225"/>
          </a:xfrm>
        </p:grpSpPr>
        <p:sp>
          <p:nvSpPr>
            <p:cNvPr id="66" name="Freeform 7"/>
            <p:cNvSpPr/>
            <p:nvPr/>
          </p:nvSpPr>
          <p:spPr bwMode="auto">
            <a:xfrm>
              <a:off x="3924301" y="2760663"/>
              <a:ext cx="1941512" cy="902499"/>
            </a:xfrm>
            <a:custGeom>
              <a:avLst/>
              <a:gdLst>
                <a:gd name="T0" fmla="*/ 0 w 1223"/>
                <a:gd name="T1" fmla="*/ 378 h 565"/>
                <a:gd name="T2" fmla="*/ 814 w 1223"/>
                <a:gd name="T3" fmla="*/ 0 h 565"/>
                <a:gd name="T4" fmla="*/ 1223 w 1223"/>
                <a:gd name="T5" fmla="*/ 186 h 565"/>
                <a:gd name="T6" fmla="*/ 410 w 1223"/>
                <a:gd name="T7" fmla="*/ 565 h 565"/>
                <a:gd name="T8" fmla="*/ 0 w 1223"/>
                <a:gd name="T9" fmla="*/ 378 h 565"/>
                <a:gd name="connsiteX0" fmla="*/ 0 w 10000"/>
                <a:gd name="connsiteY0" fmla="*/ 6690 h 10062"/>
                <a:gd name="connsiteX1" fmla="*/ 6656 w 10000"/>
                <a:gd name="connsiteY1" fmla="*/ 0 h 10062"/>
                <a:gd name="connsiteX2" fmla="*/ 10000 w 10000"/>
                <a:gd name="connsiteY2" fmla="*/ 3292 h 10062"/>
                <a:gd name="connsiteX3" fmla="*/ 3352 w 10000"/>
                <a:gd name="connsiteY3" fmla="*/ 10062 h 10062"/>
                <a:gd name="connsiteX4" fmla="*/ 0 w 10000"/>
                <a:gd name="connsiteY4" fmla="*/ 6690 h 1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62">
                  <a:moveTo>
                    <a:pt x="0" y="6690"/>
                  </a:moveTo>
                  <a:lnTo>
                    <a:pt x="6656" y="0"/>
                  </a:lnTo>
                  <a:lnTo>
                    <a:pt x="10000" y="3292"/>
                  </a:lnTo>
                  <a:lnTo>
                    <a:pt x="3352" y="10062"/>
                  </a:lnTo>
                  <a:lnTo>
                    <a:pt x="0" y="6690"/>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nvGrpSpPr>
            <p:cNvPr id="67" name="组合 66"/>
            <p:cNvGrpSpPr/>
            <p:nvPr/>
          </p:nvGrpSpPr>
          <p:grpSpPr>
            <a:xfrm>
              <a:off x="3729038" y="3055938"/>
              <a:ext cx="2517776" cy="1377950"/>
              <a:chOff x="3729038" y="3055938"/>
              <a:chExt cx="2517776" cy="1377950"/>
            </a:xfrm>
          </p:grpSpPr>
          <p:sp>
            <p:nvSpPr>
              <p:cNvPr id="68" name="Freeform 8"/>
              <p:cNvSpPr/>
              <p:nvPr/>
            </p:nvSpPr>
            <p:spPr bwMode="auto">
              <a:xfrm>
                <a:off x="3729038" y="3360738"/>
                <a:ext cx="846138" cy="1073150"/>
              </a:xfrm>
              <a:custGeom>
                <a:avLst/>
                <a:gdLst>
                  <a:gd name="T0" fmla="*/ 123 w 533"/>
                  <a:gd name="T1" fmla="*/ 0 h 676"/>
                  <a:gd name="T2" fmla="*/ 0 w 533"/>
                  <a:gd name="T3" fmla="*/ 428 h 676"/>
                  <a:gd name="T4" fmla="*/ 533 w 533"/>
                  <a:gd name="T5" fmla="*/ 676 h 676"/>
                  <a:gd name="T6" fmla="*/ 533 w 533"/>
                  <a:gd name="T7" fmla="*/ 187 h 676"/>
                  <a:gd name="T8" fmla="*/ 123 w 533"/>
                  <a:gd name="T9" fmla="*/ 0 h 676"/>
                </a:gdLst>
                <a:ahLst/>
                <a:cxnLst>
                  <a:cxn ang="0">
                    <a:pos x="T0" y="T1"/>
                  </a:cxn>
                  <a:cxn ang="0">
                    <a:pos x="T2" y="T3"/>
                  </a:cxn>
                  <a:cxn ang="0">
                    <a:pos x="T4" y="T5"/>
                  </a:cxn>
                  <a:cxn ang="0">
                    <a:pos x="T6" y="T7"/>
                  </a:cxn>
                  <a:cxn ang="0">
                    <a:pos x="T8" y="T9"/>
                  </a:cxn>
                </a:cxnLst>
                <a:rect l="0" t="0" r="r" b="b"/>
                <a:pathLst>
                  <a:path w="533" h="676">
                    <a:moveTo>
                      <a:pt x="123" y="0"/>
                    </a:moveTo>
                    <a:lnTo>
                      <a:pt x="0" y="428"/>
                    </a:lnTo>
                    <a:lnTo>
                      <a:pt x="533" y="676"/>
                    </a:lnTo>
                    <a:lnTo>
                      <a:pt x="533" y="187"/>
                    </a:lnTo>
                    <a:lnTo>
                      <a:pt x="123" y="0"/>
                    </a:lnTo>
                    <a:close/>
                  </a:path>
                </a:pathLst>
              </a:custGeom>
              <a:gradFill flip="none" rotWithShape="1">
                <a:gsLst>
                  <a:gs pos="0">
                    <a:schemeClr val="accent3"/>
                  </a:gs>
                  <a:gs pos="100000">
                    <a:schemeClr val="accent3">
                      <a:lumMod val="60000"/>
                      <a:lumOff val="40000"/>
                    </a:schemeClr>
                  </a:gs>
                </a:gsLst>
                <a:lin ang="2700000" scaled="1"/>
                <a:tileRect/>
              </a:gradFill>
              <a:ln>
                <a:noFill/>
              </a:ln>
            </p:spPr>
            <p:txBody>
              <a:bodyPr vert="horz" wrap="square" lIns="91440" tIns="45720" rIns="91440" bIns="45720" numCol="1" anchor="t" anchorCtr="0" compatLnSpc="1"/>
              <a:lstStyle/>
              <a:p>
                <a:endParaRPr lang="zh-CN" altLang="en-US"/>
              </a:p>
            </p:txBody>
          </p:sp>
          <p:sp>
            <p:nvSpPr>
              <p:cNvPr id="69" name="Freeform 9"/>
              <p:cNvSpPr/>
              <p:nvPr/>
            </p:nvSpPr>
            <p:spPr bwMode="auto">
              <a:xfrm>
                <a:off x="4575176" y="3055938"/>
                <a:ext cx="1671638" cy="1377950"/>
              </a:xfrm>
              <a:custGeom>
                <a:avLst/>
                <a:gdLst>
                  <a:gd name="T0" fmla="*/ 813 w 1053"/>
                  <a:gd name="T1" fmla="*/ 0 h 868"/>
                  <a:gd name="T2" fmla="*/ 1053 w 1053"/>
                  <a:gd name="T3" fmla="*/ 379 h 868"/>
                  <a:gd name="T4" fmla="*/ 0 w 1053"/>
                  <a:gd name="T5" fmla="*/ 868 h 868"/>
                  <a:gd name="T6" fmla="*/ 0 w 1053"/>
                  <a:gd name="T7" fmla="*/ 379 h 868"/>
                  <a:gd name="T8" fmla="*/ 813 w 1053"/>
                  <a:gd name="T9" fmla="*/ 0 h 868"/>
                </a:gdLst>
                <a:ahLst/>
                <a:cxnLst>
                  <a:cxn ang="0">
                    <a:pos x="T0" y="T1"/>
                  </a:cxn>
                  <a:cxn ang="0">
                    <a:pos x="T2" y="T3"/>
                  </a:cxn>
                  <a:cxn ang="0">
                    <a:pos x="T4" y="T5"/>
                  </a:cxn>
                  <a:cxn ang="0">
                    <a:pos x="T6" y="T7"/>
                  </a:cxn>
                  <a:cxn ang="0">
                    <a:pos x="T8" y="T9"/>
                  </a:cxn>
                </a:cxnLst>
                <a:rect l="0" t="0" r="r" b="b"/>
                <a:pathLst>
                  <a:path w="1053" h="868">
                    <a:moveTo>
                      <a:pt x="813" y="0"/>
                    </a:moveTo>
                    <a:lnTo>
                      <a:pt x="1053" y="379"/>
                    </a:lnTo>
                    <a:lnTo>
                      <a:pt x="0" y="868"/>
                    </a:lnTo>
                    <a:lnTo>
                      <a:pt x="0" y="379"/>
                    </a:lnTo>
                    <a:lnTo>
                      <a:pt x="813" y="0"/>
                    </a:lnTo>
                    <a:close/>
                  </a:path>
                </a:pathLst>
              </a:custGeom>
              <a:gradFill flip="none" rotWithShape="1">
                <a:gsLst>
                  <a:gs pos="0">
                    <a:schemeClr val="accent3"/>
                  </a:gs>
                  <a:gs pos="100000">
                    <a:schemeClr val="accent3">
                      <a:lumMod val="60000"/>
                      <a:lumOff val="40000"/>
                    </a:schemeClr>
                  </a:gs>
                </a:gsLst>
                <a:lin ang="2700000" scaled="1"/>
                <a:tileRect/>
              </a:gradFill>
              <a:ln>
                <a:noFill/>
              </a:ln>
            </p:spPr>
            <p:txBody>
              <a:bodyPr vert="horz" wrap="square" lIns="91440" tIns="45720" rIns="91440" bIns="45720" numCol="1" anchor="t" anchorCtr="0" compatLnSpc="1"/>
              <a:lstStyle/>
              <a:p>
                <a:endParaRPr lang="zh-CN" altLang="en-US"/>
              </a:p>
            </p:txBody>
          </p:sp>
        </p:grpSp>
      </p:grpSp>
      <p:grpSp>
        <p:nvGrpSpPr>
          <p:cNvPr id="70" name="组合 69"/>
          <p:cNvGrpSpPr/>
          <p:nvPr/>
        </p:nvGrpSpPr>
        <p:grpSpPr>
          <a:xfrm>
            <a:off x="6096003" y="1501819"/>
            <a:ext cx="1482563" cy="2667141"/>
            <a:chOff x="4572001" y="1030288"/>
            <a:chExt cx="1293813" cy="2327275"/>
          </a:xfrm>
        </p:grpSpPr>
        <p:sp>
          <p:nvSpPr>
            <p:cNvPr id="71" name="Freeform 10"/>
            <p:cNvSpPr/>
            <p:nvPr/>
          </p:nvSpPr>
          <p:spPr bwMode="auto">
            <a:xfrm>
              <a:off x="4572001" y="1030288"/>
              <a:ext cx="647700" cy="2327275"/>
            </a:xfrm>
            <a:custGeom>
              <a:avLst/>
              <a:gdLst>
                <a:gd name="T0" fmla="*/ 2 w 408"/>
                <a:gd name="T1" fmla="*/ 0 h 1466"/>
                <a:gd name="T2" fmla="*/ 408 w 408"/>
                <a:gd name="T3" fmla="*/ 1466 h 1466"/>
                <a:gd name="T4" fmla="*/ 0 w 408"/>
                <a:gd name="T5" fmla="*/ 1279 h 1466"/>
                <a:gd name="T6" fmla="*/ 2 w 408"/>
                <a:gd name="T7" fmla="*/ 0 h 1466"/>
              </a:gdLst>
              <a:ahLst/>
              <a:cxnLst>
                <a:cxn ang="0">
                  <a:pos x="T0" y="T1"/>
                </a:cxn>
                <a:cxn ang="0">
                  <a:pos x="T2" y="T3"/>
                </a:cxn>
                <a:cxn ang="0">
                  <a:pos x="T4" y="T5"/>
                </a:cxn>
                <a:cxn ang="0">
                  <a:pos x="T6" y="T7"/>
                </a:cxn>
              </a:cxnLst>
              <a:rect l="0" t="0" r="r" b="b"/>
              <a:pathLst>
                <a:path w="408" h="1466">
                  <a:moveTo>
                    <a:pt x="2" y="0"/>
                  </a:moveTo>
                  <a:lnTo>
                    <a:pt x="408" y="1466"/>
                  </a:lnTo>
                  <a:lnTo>
                    <a:pt x="0" y="1279"/>
                  </a:lnTo>
                  <a:lnTo>
                    <a:pt x="2" y="0"/>
                  </a:lnTo>
                  <a:close/>
                </a:path>
              </a:pathLst>
            </a:custGeom>
            <a:solidFill>
              <a:schemeClr val="accent4"/>
            </a:solidFill>
            <a:ln>
              <a:noFill/>
            </a:ln>
          </p:spPr>
          <p:txBody>
            <a:bodyPr vert="horz" wrap="square" lIns="91440" tIns="45720" rIns="91440" bIns="45720" numCol="1" anchor="t" anchorCtr="0" compatLnSpc="1"/>
            <a:lstStyle/>
            <a:p>
              <a:endParaRPr lang="zh-CN" altLang="en-US"/>
            </a:p>
          </p:txBody>
        </p:sp>
        <p:sp>
          <p:nvSpPr>
            <p:cNvPr id="72" name="Freeform 11"/>
            <p:cNvSpPr/>
            <p:nvPr/>
          </p:nvSpPr>
          <p:spPr bwMode="auto">
            <a:xfrm>
              <a:off x="4575176" y="1030288"/>
              <a:ext cx="1290638" cy="2327275"/>
            </a:xfrm>
            <a:custGeom>
              <a:avLst/>
              <a:gdLst>
                <a:gd name="T0" fmla="*/ 0 w 813"/>
                <a:gd name="T1" fmla="*/ 0 h 1466"/>
                <a:gd name="T2" fmla="*/ 813 w 813"/>
                <a:gd name="T3" fmla="*/ 1276 h 1466"/>
                <a:gd name="T4" fmla="*/ 406 w 813"/>
                <a:gd name="T5" fmla="*/ 1466 h 1466"/>
                <a:gd name="T6" fmla="*/ 0 w 813"/>
                <a:gd name="T7" fmla="*/ 0 h 1466"/>
              </a:gdLst>
              <a:ahLst/>
              <a:cxnLst>
                <a:cxn ang="0">
                  <a:pos x="T0" y="T1"/>
                </a:cxn>
                <a:cxn ang="0">
                  <a:pos x="T2" y="T3"/>
                </a:cxn>
                <a:cxn ang="0">
                  <a:pos x="T4" y="T5"/>
                </a:cxn>
                <a:cxn ang="0">
                  <a:pos x="T6" y="T7"/>
                </a:cxn>
              </a:cxnLst>
              <a:rect l="0" t="0" r="r" b="b"/>
              <a:pathLst>
                <a:path w="813" h="1466">
                  <a:moveTo>
                    <a:pt x="0" y="0"/>
                  </a:moveTo>
                  <a:lnTo>
                    <a:pt x="813" y="1276"/>
                  </a:lnTo>
                  <a:lnTo>
                    <a:pt x="406" y="1466"/>
                  </a:lnTo>
                  <a:lnTo>
                    <a:pt x="0" y="0"/>
                  </a:lnTo>
                  <a:close/>
                </a:path>
              </a:pathLst>
            </a:custGeom>
            <a:gradFill flip="none" rotWithShape="1">
              <a:gsLst>
                <a:gs pos="100000">
                  <a:schemeClr val="accent4"/>
                </a:gs>
                <a:gs pos="0">
                  <a:schemeClr val="accent4">
                    <a:lumMod val="60000"/>
                    <a:lumOff val="40000"/>
                  </a:schemeClr>
                </a:gs>
              </a:gsLst>
              <a:lin ang="5400000" scaled="1"/>
              <a:tileRect/>
            </a:gradFill>
            <a:ln>
              <a:noFill/>
            </a:ln>
          </p:spPr>
          <p:txBody>
            <a:bodyPr vert="horz" wrap="square" lIns="91440" tIns="45720" rIns="91440" bIns="45720" numCol="1" anchor="t" anchorCtr="0" compatLnSpc="1"/>
            <a:lstStyle/>
            <a:p>
              <a:endParaRPr lang="zh-CN" altLang="en-US"/>
            </a:p>
          </p:txBody>
        </p:sp>
      </p:grpSp>
      <p:grpSp>
        <p:nvGrpSpPr>
          <p:cNvPr id="73" name="组合 72"/>
          <p:cNvGrpSpPr/>
          <p:nvPr/>
        </p:nvGrpSpPr>
        <p:grpSpPr>
          <a:xfrm>
            <a:off x="5660330" y="2455149"/>
            <a:ext cx="868619" cy="1782945"/>
            <a:chOff x="4191794" y="1862138"/>
            <a:chExt cx="758032" cy="1555750"/>
          </a:xfrm>
        </p:grpSpPr>
        <p:sp>
          <p:nvSpPr>
            <p:cNvPr id="74" name="Freeform 12"/>
            <p:cNvSpPr/>
            <p:nvPr/>
          </p:nvSpPr>
          <p:spPr bwMode="auto">
            <a:xfrm>
              <a:off x="4572001" y="1862138"/>
              <a:ext cx="377825" cy="1555750"/>
            </a:xfrm>
            <a:custGeom>
              <a:avLst/>
              <a:gdLst>
                <a:gd name="T0" fmla="*/ 238 w 238"/>
                <a:gd name="T1" fmla="*/ 862 h 980"/>
                <a:gd name="T2" fmla="*/ 2 w 238"/>
                <a:gd name="T3" fmla="*/ 980 h 980"/>
                <a:gd name="T4" fmla="*/ 0 w 238"/>
                <a:gd name="T5" fmla="*/ 0 h 980"/>
                <a:gd name="T6" fmla="*/ 238 w 238"/>
                <a:gd name="T7" fmla="*/ 862 h 980"/>
              </a:gdLst>
              <a:ahLst/>
              <a:cxnLst>
                <a:cxn ang="0">
                  <a:pos x="T0" y="T1"/>
                </a:cxn>
                <a:cxn ang="0">
                  <a:pos x="T2" y="T3"/>
                </a:cxn>
                <a:cxn ang="0">
                  <a:pos x="T4" y="T5"/>
                </a:cxn>
                <a:cxn ang="0">
                  <a:pos x="T6" y="T7"/>
                </a:cxn>
              </a:cxnLst>
              <a:rect l="0" t="0" r="r" b="b"/>
              <a:pathLst>
                <a:path w="238" h="980">
                  <a:moveTo>
                    <a:pt x="238" y="862"/>
                  </a:moveTo>
                  <a:lnTo>
                    <a:pt x="2" y="980"/>
                  </a:lnTo>
                  <a:lnTo>
                    <a:pt x="0" y="0"/>
                  </a:lnTo>
                  <a:lnTo>
                    <a:pt x="238" y="862"/>
                  </a:lnTo>
                  <a:close/>
                </a:path>
              </a:pathLst>
            </a:custGeom>
            <a:gradFill flip="none" rotWithShape="1">
              <a:gsLst>
                <a:gs pos="0">
                  <a:schemeClr val="accent2"/>
                </a:gs>
                <a:gs pos="100000">
                  <a:schemeClr val="accent2">
                    <a:lumMod val="7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75" name="Freeform 13"/>
            <p:cNvSpPr/>
            <p:nvPr/>
          </p:nvSpPr>
          <p:spPr bwMode="auto">
            <a:xfrm>
              <a:off x="4191794" y="1862138"/>
              <a:ext cx="385763" cy="1555750"/>
            </a:xfrm>
            <a:custGeom>
              <a:avLst/>
              <a:gdLst>
                <a:gd name="T0" fmla="*/ 241 w 243"/>
                <a:gd name="T1" fmla="*/ 0 h 980"/>
                <a:gd name="T2" fmla="*/ 0 w 243"/>
                <a:gd name="T3" fmla="*/ 865 h 980"/>
                <a:gd name="T4" fmla="*/ 243 w 243"/>
                <a:gd name="T5" fmla="*/ 980 h 980"/>
                <a:gd name="T6" fmla="*/ 241 w 243"/>
                <a:gd name="T7" fmla="*/ 0 h 980"/>
              </a:gdLst>
              <a:ahLst/>
              <a:cxnLst>
                <a:cxn ang="0">
                  <a:pos x="T0" y="T1"/>
                </a:cxn>
                <a:cxn ang="0">
                  <a:pos x="T2" y="T3"/>
                </a:cxn>
                <a:cxn ang="0">
                  <a:pos x="T4" y="T5"/>
                </a:cxn>
                <a:cxn ang="0">
                  <a:pos x="T6" y="T7"/>
                </a:cxn>
              </a:cxnLst>
              <a:rect l="0" t="0" r="r" b="b"/>
              <a:pathLst>
                <a:path w="243" h="980">
                  <a:moveTo>
                    <a:pt x="241" y="0"/>
                  </a:moveTo>
                  <a:lnTo>
                    <a:pt x="0" y="865"/>
                  </a:lnTo>
                  <a:lnTo>
                    <a:pt x="243" y="980"/>
                  </a:lnTo>
                  <a:lnTo>
                    <a:pt x="241" y="0"/>
                  </a:lnTo>
                  <a:close/>
                </a:path>
              </a:pathLst>
            </a:custGeom>
            <a:gradFill flip="none" rotWithShape="1">
              <a:gsLst>
                <a:gs pos="0">
                  <a:schemeClr val="accent2">
                    <a:lumMod val="60000"/>
                    <a:lumOff val="40000"/>
                  </a:schemeClr>
                </a:gs>
                <a:gs pos="100000">
                  <a:schemeClr val="accent2"/>
                </a:gs>
              </a:gsLst>
              <a:lin ang="5400000" scaled="1"/>
              <a:tileRect/>
            </a:gradFill>
            <a:ln>
              <a:noFill/>
            </a:ln>
          </p:spPr>
          <p:txBody>
            <a:bodyPr vert="horz" wrap="square" lIns="91440" tIns="45720" rIns="91440" bIns="45720" numCol="1" anchor="t" anchorCtr="0" compatLnSpc="1"/>
            <a:lstStyle/>
            <a:p>
              <a:endParaRPr lang="zh-CN" altLang="en-US"/>
            </a:p>
          </p:txBody>
        </p:sp>
      </p:grpSp>
      <p:sp>
        <p:nvSpPr>
          <p:cNvPr id="76" name="Freeform 19"/>
          <p:cNvSpPr/>
          <p:nvPr/>
        </p:nvSpPr>
        <p:spPr bwMode="auto">
          <a:xfrm rot="10800000">
            <a:off x="3864927" y="3586169"/>
            <a:ext cx="4462150" cy="2075261"/>
          </a:xfrm>
          <a:custGeom>
            <a:avLst/>
            <a:gdLst>
              <a:gd name="T0" fmla="*/ 2916 w 2916"/>
              <a:gd name="T1" fmla="*/ 682 h 1356"/>
              <a:gd name="T2" fmla="*/ 1458 w 2916"/>
              <a:gd name="T3" fmla="*/ 0 h 1356"/>
              <a:gd name="T4" fmla="*/ 0 w 2916"/>
              <a:gd name="T5" fmla="*/ 678 h 1356"/>
              <a:gd name="T6" fmla="*/ 1460 w 2916"/>
              <a:gd name="T7" fmla="*/ 1356 h 1356"/>
              <a:gd name="T8" fmla="*/ 2916 w 2916"/>
              <a:gd name="T9" fmla="*/ 682 h 1356"/>
            </a:gdLst>
            <a:ahLst/>
            <a:cxnLst>
              <a:cxn ang="0">
                <a:pos x="T0" y="T1"/>
              </a:cxn>
              <a:cxn ang="0">
                <a:pos x="T2" y="T3"/>
              </a:cxn>
              <a:cxn ang="0">
                <a:pos x="T4" y="T5"/>
              </a:cxn>
              <a:cxn ang="0">
                <a:pos x="T6" y="T7"/>
              </a:cxn>
              <a:cxn ang="0">
                <a:pos x="T8" y="T9"/>
              </a:cxn>
            </a:cxnLst>
            <a:rect l="0" t="0" r="r" b="b"/>
            <a:pathLst>
              <a:path w="2916" h="1356">
                <a:moveTo>
                  <a:pt x="2916" y="682"/>
                </a:moveTo>
                <a:lnTo>
                  <a:pt x="1458" y="0"/>
                </a:lnTo>
                <a:lnTo>
                  <a:pt x="0" y="678"/>
                </a:lnTo>
                <a:lnTo>
                  <a:pt x="1460" y="1356"/>
                </a:lnTo>
                <a:lnTo>
                  <a:pt x="2916" y="682"/>
                </a:lnTo>
                <a:close/>
              </a:path>
            </a:pathLst>
          </a:custGeom>
          <a:gradFill flip="none" rotWithShape="1">
            <a:gsLst>
              <a:gs pos="100000">
                <a:schemeClr val="bg1">
                  <a:lumMod val="75000"/>
                  <a:alpha val="10000"/>
                </a:schemeClr>
              </a:gs>
              <a:gs pos="0">
                <a:schemeClr val="bg1">
                  <a:lumMod val="75000"/>
                  <a:alpha val="30000"/>
                </a:schemeClr>
              </a:gs>
            </a:gsLst>
            <a:lin ang="5400000" scaled="1"/>
            <a:tileRect/>
          </a:gradFill>
          <a:ln>
            <a:noFill/>
          </a:ln>
        </p:spPr>
        <p:txBody>
          <a:bodyPr vert="horz" wrap="square" lIns="121908" tIns="60954" rIns="121908" bIns="60954" numCol="1" anchor="t" anchorCtr="0" compatLnSpc="1"/>
          <a:lstStyle/>
          <a:p>
            <a:endParaRPr lang="zh-CN" altLang="en-US"/>
          </a:p>
        </p:txBody>
      </p:sp>
      <p:sp>
        <p:nvSpPr>
          <p:cNvPr id="77" name="矩形 76"/>
          <p:cNvSpPr/>
          <p:nvPr/>
        </p:nvSpPr>
        <p:spPr>
          <a:xfrm>
            <a:off x="552522" y="3950316"/>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8" name="矩形 77"/>
          <p:cNvSpPr/>
          <p:nvPr/>
        </p:nvSpPr>
        <p:spPr>
          <a:xfrm>
            <a:off x="8291656" y="3733608"/>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9" name="矩形 78"/>
          <p:cNvSpPr/>
          <p:nvPr/>
        </p:nvSpPr>
        <p:spPr>
          <a:xfrm>
            <a:off x="552522" y="2640302"/>
            <a:ext cx="3257829"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0" name="矩形 79"/>
          <p:cNvSpPr/>
          <p:nvPr/>
        </p:nvSpPr>
        <p:spPr>
          <a:xfrm>
            <a:off x="8291656" y="2441090"/>
            <a:ext cx="3316490"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zh-CN" altLang="en-US"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81" name="直接连接符 80"/>
          <p:cNvCxnSpPr/>
          <p:nvPr/>
        </p:nvCxnSpPr>
        <p:spPr>
          <a:xfrm flipH="1">
            <a:off x="7187085" y="2852759"/>
            <a:ext cx="110457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7934723" y="4160075"/>
            <a:ext cx="356939"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3836978" y="3048619"/>
            <a:ext cx="2219871"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3836980" y="4160075"/>
            <a:ext cx="420301"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anim calcmode="lin" valueType="num">
                                      <p:cBhvr>
                                        <p:cTn id="8" dur="500" fill="hold"/>
                                        <p:tgtEl>
                                          <p:spTgt spid="76"/>
                                        </p:tgtEl>
                                        <p:attrNameLst>
                                          <p:attrName>ppt_x</p:attrName>
                                        </p:attrNameLst>
                                      </p:cBhvr>
                                      <p:tavLst>
                                        <p:tav tm="0">
                                          <p:val>
                                            <p:strVal val="#ppt_x"/>
                                          </p:val>
                                        </p:tav>
                                        <p:tav tm="100000">
                                          <p:val>
                                            <p:strVal val="#ppt_x"/>
                                          </p:val>
                                        </p:tav>
                                      </p:tavLst>
                                    </p:anim>
                                    <p:anim calcmode="lin" valueType="num">
                                      <p:cBhvr>
                                        <p:cTn id="9" dur="50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anim calcmode="lin" valueType="num">
                                      <p:cBhvr>
                                        <p:cTn id="13" dur="500" fill="hold"/>
                                        <p:tgtEl>
                                          <p:spTgt spid="59"/>
                                        </p:tgtEl>
                                        <p:attrNameLst>
                                          <p:attrName>ppt_x</p:attrName>
                                        </p:attrNameLst>
                                      </p:cBhvr>
                                      <p:tavLst>
                                        <p:tav tm="0">
                                          <p:val>
                                            <p:strVal val="#ppt_x"/>
                                          </p:val>
                                        </p:tav>
                                        <p:tav tm="100000">
                                          <p:val>
                                            <p:strVal val="#ppt_x"/>
                                          </p:val>
                                        </p:tav>
                                      </p:tavLst>
                                    </p:anim>
                                    <p:anim calcmode="lin" valueType="num">
                                      <p:cBhvr>
                                        <p:cTn id="14" dur="500" fill="hold"/>
                                        <p:tgtEl>
                                          <p:spTgt spid="5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1"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fill="hold"/>
                                        <p:tgtEl>
                                          <p:spTgt spid="65"/>
                                        </p:tgtEl>
                                        <p:attrNameLst>
                                          <p:attrName>ppt_x</p:attrName>
                                        </p:attrNameLst>
                                      </p:cBhvr>
                                      <p:tavLst>
                                        <p:tav tm="0">
                                          <p:val>
                                            <p:strVal val="#ppt_x"/>
                                          </p:val>
                                        </p:tav>
                                        <p:tav tm="100000">
                                          <p:val>
                                            <p:strVal val="#ppt_x"/>
                                          </p:val>
                                        </p:tav>
                                      </p:tavLst>
                                    </p:anim>
                                    <p:anim calcmode="lin" valueType="num">
                                      <p:cBhvr additive="base">
                                        <p:cTn id="19" dur="500" fill="hold"/>
                                        <p:tgtEl>
                                          <p:spTgt spid="65"/>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0-#ppt_w/2"/>
                                          </p:val>
                                        </p:tav>
                                        <p:tav tm="100000">
                                          <p:val>
                                            <p:strVal val="#ppt_x"/>
                                          </p:val>
                                        </p:tav>
                                      </p:tavLst>
                                    </p:anim>
                                    <p:anim calcmode="lin" valueType="num">
                                      <p:cBhvr additive="base">
                                        <p:cTn id="24" dur="500" fill="hold"/>
                                        <p:tgtEl>
                                          <p:spTgt spid="62"/>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2"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additive="base">
                                        <p:cTn id="28" dur="500" fill="hold"/>
                                        <p:tgtEl>
                                          <p:spTgt spid="70"/>
                                        </p:tgtEl>
                                        <p:attrNameLst>
                                          <p:attrName>ppt_x</p:attrName>
                                        </p:attrNameLst>
                                      </p:cBhvr>
                                      <p:tavLst>
                                        <p:tav tm="0">
                                          <p:val>
                                            <p:strVal val="1+#ppt_w/2"/>
                                          </p:val>
                                        </p:tav>
                                        <p:tav tm="100000">
                                          <p:val>
                                            <p:strVal val="#ppt_x"/>
                                          </p:val>
                                        </p:tav>
                                      </p:tavLst>
                                    </p:anim>
                                    <p:anim calcmode="lin" valueType="num">
                                      <p:cBhvr additive="base">
                                        <p:cTn id="29" dur="500" fill="hold"/>
                                        <p:tgtEl>
                                          <p:spTgt spid="70"/>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1"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2" presetClass="entr" presetSubtype="2" fill="hold" nodeType="afterEffect">
                                  <p:stCondLst>
                                    <p:cond delay="0"/>
                                  </p:stCondLst>
                                  <p:childTnLst>
                                    <p:set>
                                      <p:cBhvr>
                                        <p:cTn id="37" dur="1" fill="hold">
                                          <p:stCondLst>
                                            <p:cond delay="0"/>
                                          </p:stCondLst>
                                        </p:cTn>
                                        <p:tgtEl>
                                          <p:spTgt spid="83"/>
                                        </p:tgtEl>
                                        <p:attrNameLst>
                                          <p:attrName>style.visibility</p:attrName>
                                        </p:attrNameLst>
                                      </p:cBhvr>
                                      <p:to>
                                        <p:strVal val="visible"/>
                                      </p:to>
                                    </p:set>
                                    <p:animEffect transition="in" filter="wipe(right)">
                                      <p:cBhvr>
                                        <p:cTn id="38" dur="300"/>
                                        <p:tgtEl>
                                          <p:spTgt spid="83"/>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300"/>
                                        <p:tgtEl>
                                          <p:spTgt spid="79"/>
                                        </p:tgtEl>
                                      </p:cBhvr>
                                    </p:animEffect>
                                  </p:childTnLst>
                                </p:cTn>
                              </p:par>
                            </p:childTnLst>
                          </p:cTn>
                        </p:par>
                        <p:par>
                          <p:cTn id="43" fill="hold">
                            <p:stCondLst>
                              <p:cond delay="3500"/>
                            </p:stCondLst>
                            <p:childTnLst>
                              <p:par>
                                <p:cTn id="44" presetID="22" presetClass="entr" presetSubtype="8" fill="hold" nodeType="after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left)">
                                      <p:cBhvr>
                                        <p:cTn id="46" dur="300"/>
                                        <p:tgtEl>
                                          <p:spTgt spid="81"/>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300"/>
                                        <p:tgtEl>
                                          <p:spTgt spid="80"/>
                                        </p:tgtEl>
                                      </p:cBhvr>
                                    </p:animEffect>
                                  </p:childTnLst>
                                </p:cTn>
                              </p:par>
                            </p:childTnLst>
                          </p:cTn>
                        </p:par>
                        <p:par>
                          <p:cTn id="51" fill="hold">
                            <p:stCondLst>
                              <p:cond delay="4500"/>
                            </p:stCondLst>
                            <p:childTnLst>
                              <p:par>
                                <p:cTn id="52" presetID="22" presetClass="entr" presetSubtype="2" fill="hold"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right)">
                                      <p:cBhvr>
                                        <p:cTn id="54" dur="300"/>
                                        <p:tgtEl>
                                          <p:spTgt spid="84"/>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300"/>
                                        <p:tgtEl>
                                          <p:spTgt spid="77"/>
                                        </p:tgtEl>
                                      </p:cBhvr>
                                    </p:animEffect>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wipe(left)">
                                      <p:cBhvr>
                                        <p:cTn id="62" dur="300"/>
                                        <p:tgtEl>
                                          <p:spTgt spid="82"/>
                                        </p:tgtEl>
                                      </p:cBhvr>
                                    </p:animEffect>
                                  </p:childTnLst>
                                </p:cTn>
                              </p:par>
                            </p:childTnLst>
                          </p:cTn>
                        </p:par>
                        <p:par>
                          <p:cTn id="63" fill="hold">
                            <p:stCondLst>
                              <p:cond delay="6000"/>
                            </p:stCondLst>
                            <p:childTnLst>
                              <p:par>
                                <p:cTn id="64" presetID="10" presetClass="entr" presetSubtype="0" fill="hold" grpId="0" nodeType="afterEffect">
                                  <p:stCondLst>
                                    <p:cond delay="0"/>
                                  </p:stCondLst>
                                  <p:childTnLst>
                                    <p:set>
                                      <p:cBhvr>
                                        <p:cTn id="65" dur="1" fill="hold">
                                          <p:stCondLst>
                                            <p:cond delay="0"/>
                                          </p:stCondLst>
                                        </p:cTn>
                                        <p:tgtEl>
                                          <p:spTgt spid="78"/>
                                        </p:tgtEl>
                                        <p:attrNameLst>
                                          <p:attrName>style.visibility</p:attrName>
                                        </p:attrNameLst>
                                      </p:cBhvr>
                                      <p:to>
                                        <p:strVal val="visible"/>
                                      </p:to>
                                    </p:set>
                                    <p:animEffect transition="in" filter="fade">
                                      <p:cBhvr>
                                        <p:cTn id="66" dur="3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P spid="78" grpId="0"/>
      <p:bldP spid="79" grpId="0"/>
      <p:bldP spid="8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4453261" y="1530960"/>
            <a:ext cx="3254152" cy="3864424"/>
            <a:chOff x="3339785" y="1338720"/>
            <a:chExt cx="2440932" cy="2898318"/>
          </a:xfrm>
        </p:grpSpPr>
        <p:sp>
          <p:nvSpPr>
            <p:cNvPr id="31" name="Freeform 18"/>
            <p:cNvSpPr/>
            <p:nvPr/>
          </p:nvSpPr>
          <p:spPr bwMode="auto">
            <a:xfrm rot="16200000">
              <a:off x="3121101" y="1569723"/>
              <a:ext cx="1669382" cy="1207376"/>
            </a:xfrm>
            <a:custGeom>
              <a:avLst/>
              <a:gdLst>
                <a:gd name="T0" fmla="*/ 0 w 2168"/>
                <a:gd name="T1" fmla="*/ 1568 h 1568"/>
                <a:gd name="T2" fmla="*/ 2168 w 2168"/>
                <a:gd name="T3" fmla="*/ 1568 h 1568"/>
                <a:gd name="T4" fmla="*/ 2168 w 2168"/>
                <a:gd name="T5" fmla="*/ 1568 h 1568"/>
                <a:gd name="T6" fmla="*/ 2144 w 2168"/>
                <a:gd name="T7" fmla="*/ 1544 h 1568"/>
                <a:gd name="T8" fmla="*/ 2116 w 2168"/>
                <a:gd name="T9" fmla="*/ 1512 h 1568"/>
                <a:gd name="T10" fmla="*/ 2080 w 2168"/>
                <a:gd name="T11" fmla="*/ 1468 h 1568"/>
                <a:gd name="T12" fmla="*/ 2036 w 2168"/>
                <a:gd name="T13" fmla="*/ 1410 h 1568"/>
                <a:gd name="T14" fmla="*/ 1984 w 2168"/>
                <a:gd name="T15" fmla="*/ 1342 h 1568"/>
                <a:gd name="T16" fmla="*/ 1930 w 2168"/>
                <a:gd name="T17" fmla="*/ 1260 h 1568"/>
                <a:gd name="T18" fmla="*/ 1870 w 2168"/>
                <a:gd name="T19" fmla="*/ 1168 h 1568"/>
                <a:gd name="T20" fmla="*/ 1840 w 2168"/>
                <a:gd name="T21" fmla="*/ 1116 h 1568"/>
                <a:gd name="T22" fmla="*/ 1810 w 2168"/>
                <a:gd name="T23" fmla="*/ 1062 h 1568"/>
                <a:gd name="T24" fmla="*/ 1778 w 2168"/>
                <a:gd name="T25" fmla="*/ 1004 h 1568"/>
                <a:gd name="T26" fmla="*/ 1748 w 2168"/>
                <a:gd name="T27" fmla="*/ 944 h 1568"/>
                <a:gd name="T28" fmla="*/ 1718 w 2168"/>
                <a:gd name="T29" fmla="*/ 882 h 1568"/>
                <a:gd name="T30" fmla="*/ 1686 w 2168"/>
                <a:gd name="T31" fmla="*/ 816 h 1568"/>
                <a:gd name="T32" fmla="*/ 1656 w 2168"/>
                <a:gd name="T33" fmla="*/ 748 h 1568"/>
                <a:gd name="T34" fmla="*/ 1628 w 2168"/>
                <a:gd name="T35" fmla="*/ 676 h 1568"/>
                <a:gd name="T36" fmla="*/ 1600 w 2168"/>
                <a:gd name="T37" fmla="*/ 602 h 1568"/>
                <a:gd name="T38" fmla="*/ 1572 w 2168"/>
                <a:gd name="T39" fmla="*/ 524 h 1568"/>
                <a:gd name="T40" fmla="*/ 1546 w 2168"/>
                <a:gd name="T41" fmla="*/ 444 h 1568"/>
                <a:gd name="T42" fmla="*/ 1520 w 2168"/>
                <a:gd name="T43" fmla="*/ 360 h 1568"/>
                <a:gd name="T44" fmla="*/ 1498 w 2168"/>
                <a:gd name="T45" fmla="*/ 274 h 1568"/>
                <a:gd name="T46" fmla="*/ 1476 w 2168"/>
                <a:gd name="T47" fmla="*/ 186 h 1568"/>
                <a:gd name="T48" fmla="*/ 1456 w 2168"/>
                <a:gd name="T49" fmla="*/ 94 h 1568"/>
                <a:gd name="T50" fmla="*/ 1438 w 2168"/>
                <a:gd name="T51" fmla="*/ 0 h 1568"/>
                <a:gd name="T52" fmla="*/ 1438 w 2168"/>
                <a:gd name="T53" fmla="*/ 0 h 1568"/>
                <a:gd name="T54" fmla="*/ 0 w 2168"/>
                <a:gd name="T55" fmla="*/ 1568 h 1568"/>
                <a:gd name="T56" fmla="*/ 0 w 2168"/>
                <a:gd name="T57" fmla="*/ 1568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8" h="1568">
                  <a:moveTo>
                    <a:pt x="0" y="1568"/>
                  </a:moveTo>
                  <a:lnTo>
                    <a:pt x="2168" y="1568"/>
                  </a:lnTo>
                  <a:lnTo>
                    <a:pt x="2168" y="1568"/>
                  </a:lnTo>
                  <a:lnTo>
                    <a:pt x="2144" y="1544"/>
                  </a:lnTo>
                  <a:lnTo>
                    <a:pt x="2116" y="1512"/>
                  </a:lnTo>
                  <a:lnTo>
                    <a:pt x="2080" y="1468"/>
                  </a:lnTo>
                  <a:lnTo>
                    <a:pt x="2036" y="1410"/>
                  </a:lnTo>
                  <a:lnTo>
                    <a:pt x="1984" y="1342"/>
                  </a:lnTo>
                  <a:lnTo>
                    <a:pt x="1930" y="1260"/>
                  </a:lnTo>
                  <a:lnTo>
                    <a:pt x="1870" y="1168"/>
                  </a:lnTo>
                  <a:lnTo>
                    <a:pt x="1840" y="1116"/>
                  </a:lnTo>
                  <a:lnTo>
                    <a:pt x="1810" y="1062"/>
                  </a:lnTo>
                  <a:lnTo>
                    <a:pt x="1778" y="1004"/>
                  </a:lnTo>
                  <a:lnTo>
                    <a:pt x="1748" y="944"/>
                  </a:lnTo>
                  <a:lnTo>
                    <a:pt x="1718" y="882"/>
                  </a:lnTo>
                  <a:lnTo>
                    <a:pt x="1686" y="816"/>
                  </a:lnTo>
                  <a:lnTo>
                    <a:pt x="1656" y="748"/>
                  </a:lnTo>
                  <a:lnTo>
                    <a:pt x="1628" y="676"/>
                  </a:lnTo>
                  <a:lnTo>
                    <a:pt x="1600" y="602"/>
                  </a:lnTo>
                  <a:lnTo>
                    <a:pt x="1572" y="524"/>
                  </a:lnTo>
                  <a:lnTo>
                    <a:pt x="1546" y="444"/>
                  </a:lnTo>
                  <a:lnTo>
                    <a:pt x="1520" y="360"/>
                  </a:lnTo>
                  <a:lnTo>
                    <a:pt x="1498" y="274"/>
                  </a:lnTo>
                  <a:lnTo>
                    <a:pt x="1476" y="186"/>
                  </a:lnTo>
                  <a:lnTo>
                    <a:pt x="1456" y="94"/>
                  </a:lnTo>
                  <a:lnTo>
                    <a:pt x="1438" y="0"/>
                  </a:lnTo>
                  <a:lnTo>
                    <a:pt x="1438" y="0"/>
                  </a:lnTo>
                  <a:lnTo>
                    <a:pt x="0" y="1568"/>
                  </a:lnTo>
                  <a:lnTo>
                    <a:pt x="0" y="1568"/>
                  </a:lnTo>
                  <a:close/>
                </a:path>
              </a:pathLst>
            </a:custGeom>
            <a:gradFill flip="none" rotWithShape="1">
              <a:gsLst>
                <a:gs pos="0">
                  <a:schemeClr val="bg1">
                    <a:lumMod val="65000"/>
                  </a:schemeClr>
                </a:gs>
                <a:gs pos="100000">
                  <a:schemeClr val="bg1">
                    <a:lumMod val="8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32" name="Freeform 19"/>
            <p:cNvSpPr/>
            <p:nvPr/>
          </p:nvSpPr>
          <p:spPr bwMode="auto">
            <a:xfrm rot="16200000">
              <a:off x="4329247" y="1568953"/>
              <a:ext cx="1669382" cy="1208916"/>
            </a:xfrm>
            <a:custGeom>
              <a:avLst/>
              <a:gdLst>
                <a:gd name="T0" fmla="*/ 1438 w 2168"/>
                <a:gd name="T1" fmla="*/ 1570 h 1570"/>
                <a:gd name="T2" fmla="*/ 1438 w 2168"/>
                <a:gd name="T3" fmla="*/ 1570 h 1570"/>
                <a:gd name="T4" fmla="*/ 1438 w 2168"/>
                <a:gd name="T5" fmla="*/ 1570 h 1570"/>
                <a:gd name="T6" fmla="*/ 1456 w 2168"/>
                <a:gd name="T7" fmla="*/ 1476 h 1570"/>
                <a:gd name="T8" fmla="*/ 1476 w 2168"/>
                <a:gd name="T9" fmla="*/ 1384 h 1570"/>
                <a:gd name="T10" fmla="*/ 1498 w 2168"/>
                <a:gd name="T11" fmla="*/ 1296 h 1570"/>
                <a:gd name="T12" fmla="*/ 1520 w 2168"/>
                <a:gd name="T13" fmla="*/ 1210 h 1570"/>
                <a:gd name="T14" fmla="*/ 1546 w 2168"/>
                <a:gd name="T15" fmla="*/ 1126 h 1570"/>
                <a:gd name="T16" fmla="*/ 1572 w 2168"/>
                <a:gd name="T17" fmla="*/ 1046 h 1570"/>
                <a:gd name="T18" fmla="*/ 1600 w 2168"/>
                <a:gd name="T19" fmla="*/ 968 h 1570"/>
                <a:gd name="T20" fmla="*/ 1628 w 2168"/>
                <a:gd name="T21" fmla="*/ 894 h 1570"/>
                <a:gd name="T22" fmla="*/ 1656 w 2168"/>
                <a:gd name="T23" fmla="*/ 822 h 1570"/>
                <a:gd name="T24" fmla="*/ 1686 w 2168"/>
                <a:gd name="T25" fmla="*/ 754 h 1570"/>
                <a:gd name="T26" fmla="*/ 1718 w 2168"/>
                <a:gd name="T27" fmla="*/ 688 h 1570"/>
                <a:gd name="T28" fmla="*/ 1748 w 2168"/>
                <a:gd name="T29" fmla="*/ 624 h 1570"/>
                <a:gd name="T30" fmla="*/ 1778 w 2168"/>
                <a:gd name="T31" fmla="*/ 564 h 1570"/>
                <a:gd name="T32" fmla="*/ 1810 w 2168"/>
                <a:gd name="T33" fmla="*/ 508 h 1570"/>
                <a:gd name="T34" fmla="*/ 1840 w 2168"/>
                <a:gd name="T35" fmla="*/ 454 h 1570"/>
                <a:gd name="T36" fmla="*/ 1870 w 2168"/>
                <a:gd name="T37" fmla="*/ 402 h 1570"/>
                <a:gd name="T38" fmla="*/ 1930 w 2168"/>
                <a:gd name="T39" fmla="*/ 308 h 1570"/>
                <a:gd name="T40" fmla="*/ 1984 w 2168"/>
                <a:gd name="T41" fmla="*/ 228 h 1570"/>
                <a:gd name="T42" fmla="*/ 2036 w 2168"/>
                <a:gd name="T43" fmla="*/ 158 h 1570"/>
                <a:gd name="T44" fmla="*/ 2080 w 2168"/>
                <a:gd name="T45" fmla="*/ 102 h 1570"/>
                <a:gd name="T46" fmla="*/ 2116 w 2168"/>
                <a:gd name="T47" fmla="*/ 58 h 1570"/>
                <a:gd name="T48" fmla="*/ 2144 w 2168"/>
                <a:gd name="T49" fmla="*/ 26 h 1570"/>
                <a:gd name="T50" fmla="*/ 2168 w 2168"/>
                <a:gd name="T51" fmla="*/ 0 h 1570"/>
                <a:gd name="T52" fmla="*/ 0 w 2168"/>
                <a:gd name="T53" fmla="*/ 0 h 1570"/>
                <a:gd name="T54" fmla="*/ 1438 w 2168"/>
                <a:gd name="T55" fmla="*/ 1570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8" h="1570">
                  <a:moveTo>
                    <a:pt x="1438" y="1570"/>
                  </a:moveTo>
                  <a:lnTo>
                    <a:pt x="1438" y="1570"/>
                  </a:lnTo>
                  <a:lnTo>
                    <a:pt x="1438" y="1570"/>
                  </a:lnTo>
                  <a:lnTo>
                    <a:pt x="1456" y="1476"/>
                  </a:lnTo>
                  <a:lnTo>
                    <a:pt x="1476" y="1384"/>
                  </a:lnTo>
                  <a:lnTo>
                    <a:pt x="1498" y="1296"/>
                  </a:lnTo>
                  <a:lnTo>
                    <a:pt x="1520" y="1210"/>
                  </a:lnTo>
                  <a:lnTo>
                    <a:pt x="1546" y="1126"/>
                  </a:lnTo>
                  <a:lnTo>
                    <a:pt x="1572" y="1046"/>
                  </a:lnTo>
                  <a:lnTo>
                    <a:pt x="1600" y="968"/>
                  </a:lnTo>
                  <a:lnTo>
                    <a:pt x="1628" y="894"/>
                  </a:lnTo>
                  <a:lnTo>
                    <a:pt x="1656" y="822"/>
                  </a:lnTo>
                  <a:lnTo>
                    <a:pt x="1686" y="754"/>
                  </a:lnTo>
                  <a:lnTo>
                    <a:pt x="1718" y="688"/>
                  </a:lnTo>
                  <a:lnTo>
                    <a:pt x="1748" y="624"/>
                  </a:lnTo>
                  <a:lnTo>
                    <a:pt x="1778" y="564"/>
                  </a:lnTo>
                  <a:lnTo>
                    <a:pt x="1810" y="508"/>
                  </a:lnTo>
                  <a:lnTo>
                    <a:pt x="1840" y="454"/>
                  </a:lnTo>
                  <a:lnTo>
                    <a:pt x="1870" y="402"/>
                  </a:lnTo>
                  <a:lnTo>
                    <a:pt x="1930" y="308"/>
                  </a:lnTo>
                  <a:lnTo>
                    <a:pt x="1984" y="228"/>
                  </a:lnTo>
                  <a:lnTo>
                    <a:pt x="2036" y="158"/>
                  </a:lnTo>
                  <a:lnTo>
                    <a:pt x="2080" y="102"/>
                  </a:lnTo>
                  <a:lnTo>
                    <a:pt x="2116" y="58"/>
                  </a:lnTo>
                  <a:lnTo>
                    <a:pt x="2144" y="26"/>
                  </a:lnTo>
                  <a:lnTo>
                    <a:pt x="2168" y="0"/>
                  </a:lnTo>
                  <a:lnTo>
                    <a:pt x="0" y="0"/>
                  </a:lnTo>
                  <a:lnTo>
                    <a:pt x="1438" y="1570"/>
                  </a:lnTo>
                  <a:close/>
                </a:path>
              </a:pathLst>
            </a:custGeom>
            <a:gradFill flip="none" rotWithShape="1">
              <a:gsLst>
                <a:gs pos="0">
                  <a:schemeClr val="bg1">
                    <a:lumMod val="65000"/>
                  </a:schemeClr>
                </a:gs>
                <a:gs pos="100000">
                  <a:schemeClr val="bg1">
                    <a:lumMod val="8500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33" name="Freeform 20"/>
            <p:cNvSpPr/>
            <p:nvPr/>
          </p:nvSpPr>
          <p:spPr bwMode="auto">
            <a:xfrm rot="16200000">
              <a:off x="4001993" y="2458315"/>
              <a:ext cx="2336211" cy="1221236"/>
            </a:xfrm>
            <a:custGeom>
              <a:avLst/>
              <a:gdLst>
                <a:gd name="T0" fmla="*/ 3034 w 3034"/>
                <a:gd name="T1" fmla="*/ 1570 h 1586"/>
                <a:gd name="T2" fmla="*/ 1596 w 3034"/>
                <a:gd name="T3" fmla="*/ 0 h 1586"/>
                <a:gd name="T4" fmla="*/ 1594 w 3034"/>
                <a:gd name="T5" fmla="*/ 0 h 1586"/>
                <a:gd name="T6" fmla="*/ 0 w 3034"/>
                <a:gd name="T7" fmla="*/ 0 h 1586"/>
                <a:gd name="T8" fmla="*/ 0 w 3034"/>
                <a:gd name="T9" fmla="*/ 0 h 1586"/>
                <a:gd name="T10" fmla="*/ 40 w 3034"/>
                <a:gd name="T11" fmla="*/ 74 h 1586"/>
                <a:gd name="T12" fmla="*/ 82 w 3034"/>
                <a:gd name="T13" fmla="*/ 144 h 1586"/>
                <a:gd name="T14" fmla="*/ 126 w 3034"/>
                <a:gd name="T15" fmla="*/ 214 h 1586"/>
                <a:gd name="T16" fmla="*/ 168 w 3034"/>
                <a:gd name="T17" fmla="*/ 280 h 1586"/>
                <a:gd name="T18" fmla="*/ 214 w 3034"/>
                <a:gd name="T19" fmla="*/ 344 h 1586"/>
                <a:gd name="T20" fmla="*/ 258 w 3034"/>
                <a:gd name="T21" fmla="*/ 406 h 1586"/>
                <a:gd name="T22" fmla="*/ 304 w 3034"/>
                <a:gd name="T23" fmla="*/ 466 h 1586"/>
                <a:gd name="T24" fmla="*/ 352 w 3034"/>
                <a:gd name="T25" fmla="*/ 524 h 1586"/>
                <a:gd name="T26" fmla="*/ 400 w 3034"/>
                <a:gd name="T27" fmla="*/ 580 h 1586"/>
                <a:gd name="T28" fmla="*/ 448 w 3034"/>
                <a:gd name="T29" fmla="*/ 634 h 1586"/>
                <a:gd name="T30" fmla="*/ 498 w 3034"/>
                <a:gd name="T31" fmla="*/ 686 h 1586"/>
                <a:gd name="T32" fmla="*/ 548 w 3034"/>
                <a:gd name="T33" fmla="*/ 738 h 1586"/>
                <a:gd name="T34" fmla="*/ 598 w 3034"/>
                <a:gd name="T35" fmla="*/ 786 h 1586"/>
                <a:gd name="T36" fmla="*/ 648 w 3034"/>
                <a:gd name="T37" fmla="*/ 832 h 1586"/>
                <a:gd name="T38" fmla="*/ 700 w 3034"/>
                <a:gd name="T39" fmla="*/ 876 h 1586"/>
                <a:gd name="T40" fmla="*/ 752 w 3034"/>
                <a:gd name="T41" fmla="*/ 920 h 1586"/>
                <a:gd name="T42" fmla="*/ 752 w 3034"/>
                <a:gd name="T43" fmla="*/ 920 h 1586"/>
                <a:gd name="T44" fmla="*/ 800 w 3034"/>
                <a:gd name="T45" fmla="*/ 958 h 1586"/>
                <a:gd name="T46" fmla="*/ 848 w 3034"/>
                <a:gd name="T47" fmla="*/ 994 h 1586"/>
                <a:gd name="T48" fmla="*/ 898 w 3034"/>
                <a:gd name="T49" fmla="*/ 1030 h 1586"/>
                <a:gd name="T50" fmla="*/ 946 w 3034"/>
                <a:gd name="T51" fmla="*/ 1064 h 1586"/>
                <a:gd name="T52" fmla="*/ 996 w 3034"/>
                <a:gd name="T53" fmla="*/ 1096 h 1586"/>
                <a:gd name="T54" fmla="*/ 1044 w 3034"/>
                <a:gd name="T55" fmla="*/ 1126 h 1586"/>
                <a:gd name="T56" fmla="*/ 1144 w 3034"/>
                <a:gd name="T57" fmla="*/ 1186 h 1586"/>
                <a:gd name="T58" fmla="*/ 1244 w 3034"/>
                <a:gd name="T59" fmla="*/ 1238 h 1586"/>
                <a:gd name="T60" fmla="*/ 1342 w 3034"/>
                <a:gd name="T61" fmla="*/ 1288 h 1586"/>
                <a:gd name="T62" fmla="*/ 1442 w 3034"/>
                <a:gd name="T63" fmla="*/ 1330 h 1586"/>
                <a:gd name="T64" fmla="*/ 1540 w 3034"/>
                <a:gd name="T65" fmla="*/ 1370 h 1586"/>
                <a:gd name="T66" fmla="*/ 1638 w 3034"/>
                <a:gd name="T67" fmla="*/ 1406 h 1586"/>
                <a:gd name="T68" fmla="*/ 1734 w 3034"/>
                <a:gd name="T69" fmla="*/ 1438 h 1586"/>
                <a:gd name="T70" fmla="*/ 1830 w 3034"/>
                <a:gd name="T71" fmla="*/ 1464 h 1586"/>
                <a:gd name="T72" fmla="*/ 1924 w 3034"/>
                <a:gd name="T73" fmla="*/ 1490 h 1586"/>
                <a:gd name="T74" fmla="*/ 2016 w 3034"/>
                <a:gd name="T75" fmla="*/ 1510 h 1586"/>
                <a:gd name="T76" fmla="*/ 2106 w 3034"/>
                <a:gd name="T77" fmla="*/ 1528 h 1586"/>
                <a:gd name="T78" fmla="*/ 2192 w 3034"/>
                <a:gd name="T79" fmla="*/ 1542 h 1586"/>
                <a:gd name="T80" fmla="*/ 2278 w 3034"/>
                <a:gd name="T81" fmla="*/ 1556 h 1586"/>
                <a:gd name="T82" fmla="*/ 2358 w 3034"/>
                <a:gd name="T83" fmla="*/ 1566 h 1586"/>
                <a:gd name="T84" fmla="*/ 2436 w 3034"/>
                <a:gd name="T85" fmla="*/ 1572 h 1586"/>
                <a:gd name="T86" fmla="*/ 2512 w 3034"/>
                <a:gd name="T87" fmla="*/ 1578 h 1586"/>
                <a:gd name="T88" fmla="*/ 2582 w 3034"/>
                <a:gd name="T89" fmla="*/ 1582 h 1586"/>
                <a:gd name="T90" fmla="*/ 2648 w 3034"/>
                <a:gd name="T91" fmla="*/ 1584 h 1586"/>
                <a:gd name="T92" fmla="*/ 2712 w 3034"/>
                <a:gd name="T93" fmla="*/ 1586 h 1586"/>
                <a:gd name="T94" fmla="*/ 2822 w 3034"/>
                <a:gd name="T95" fmla="*/ 1584 h 1586"/>
                <a:gd name="T96" fmla="*/ 2912 w 3034"/>
                <a:gd name="T97" fmla="*/ 1580 h 1586"/>
                <a:gd name="T98" fmla="*/ 2978 w 3034"/>
                <a:gd name="T99" fmla="*/ 1576 h 1586"/>
                <a:gd name="T100" fmla="*/ 3034 w 3034"/>
                <a:gd name="T101" fmla="*/ 1570 h 1586"/>
                <a:gd name="T102" fmla="*/ 3034 w 3034"/>
                <a:gd name="T103" fmla="*/ 1570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34" h="1586">
                  <a:moveTo>
                    <a:pt x="3034" y="1570"/>
                  </a:moveTo>
                  <a:lnTo>
                    <a:pt x="1596" y="0"/>
                  </a:lnTo>
                  <a:lnTo>
                    <a:pt x="1594" y="0"/>
                  </a:lnTo>
                  <a:lnTo>
                    <a:pt x="0" y="0"/>
                  </a:lnTo>
                  <a:lnTo>
                    <a:pt x="0" y="0"/>
                  </a:lnTo>
                  <a:lnTo>
                    <a:pt x="40" y="74"/>
                  </a:lnTo>
                  <a:lnTo>
                    <a:pt x="82" y="144"/>
                  </a:lnTo>
                  <a:lnTo>
                    <a:pt x="126" y="214"/>
                  </a:lnTo>
                  <a:lnTo>
                    <a:pt x="168" y="280"/>
                  </a:lnTo>
                  <a:lnTo>
                    <a:pt x="214" y="344"/>
                  </a:lnTo>
                  <a:lnTo>
                    <a:pt x="258" y="406"/>
                  </a:lnTo>
                  <a:lnTo>
                    <a:pt x="304" y="466"/>
                  </a:lnTo>
                  <a:lnTo>
                    <a:pt x="352" y="524"/>
                  </a:lnTo>
                  <a:lnTo>
                    <a:pt x="400" y="580"/>
                  </a:lnTo>
                  <a:lnTo>
                    <a:pt x="448" y="634"/>
                  </a:lnTo>
                  <a:lnTo>
                    <a:pt x="498" y="686"/>
                  </a:lnTo>
                  <a:lnTo>
                    <a:pt x="548" y="738"/>
                  </a:lnTo>
                  <a:lnTo>
                    <a:pt x="598" y="786"/>
                  </a:lnTo>
                  <a:lnTo>
                    <a:pt x="648" y="832"/>
                  </a:lnTo>
                  <a:lnTo>
                    <a:pt x="700" y="876"/>
                  </a:lnTo>
                  <a:lnTo>
                    <a:pt x="752" y="920"/>
                  </a:lnTo>
                  <a:lnTo>
                    <a:pt x="752" y="920"/>
                  </a:lnTo>
                  <a:lnTo>
                    <a:pt x="800" y="958"/>
                  </a:lnTo>
                  <a:lnTo>
                    <a:pt x="848" y="994"/>
                  </a:lnTo>
                  <a:lnTo>
                    <a:pt x="898" y="1030"/>
                  </a:lnTo>
                  <a:lnTo>
                    <a:pt x="946" y="1064"/>
                  </a:lnTo>
                  <a:lnTo>
                    <a:pt x="996" y="1096"/>
                  </a:lnTo>
                  <a:lnTo>
                    <a:pt x="1044" y="1126"/>
                  </a:lnTo>
                  <a:lnTo>
                    <a:pt x="1144" y="1186"/>
                  </a:lnTo>
                  <a:lnTo>
                    <a:pt x="1244" y="1238"/>
                  </a:lnTo>
                  <a:lnTo>
                    <a:pt x="1342" y="1288"/>
                  </a:lnTo>
                  <a:lnTo>
                    <a:pt x="1442" y="1330"/>
                  </a:lnTo>
                  <a:lnTo>
                    <a:pt x="1540" y="1370"/>
                  </a:lnTo>
                  <a:lnTo>
                    <a:pt x="1638" y="1406"/>
                  </a:lnTo>
                  <a:lnTo>
                    <a:pt x="1734" y="1438"/>
                  </a:lnTo>
                  <a:lnTo>
                    <a:pt x="1830" y="1464"/>
                  </a:lnTo>
                  <a:lnTo>
                    <a:pt x="1924" y="1490"/>
                  </a:lnTo>
                  <a:lnTo>
                    <a:pt x="2016" y="1510"/>
                  </a:lnTo>
                  <a:lnTo>
                    <a:pt x="2106" y="1528"/>
                  </a:lnTo>
                  <a:lnTo>
                    <a:pt x="2192" y="1542"/>
                  </a:lnTo>
                  <a:lnTo>
                    <a:pt x="2278" y="1556"/>
                  </a:lnTo>
                  <a:lnTo>
                    <a:pt x="2358" y="1566"/>
                  </a:lnTo>
                  <a:lnTo>
                    <a:pt x="2436" y="1572"/>
                  </a:lnTo>
                  <a:lnTo>
                    <a:pt x="2512" y="1578"/>
                  </a:lnTo>
                  <a:lnTo>
                    <a:pt x="2582" y="1582"/>
                  </a:lnTo>
                  <a:lnTo>
                    <a:pt x="2648" y="1584"/>
                  </a:lnTo>
                  <a:lnTo>
                    <a:pt x="2712" y="1586"/>
                  </a:lnTo>
                  <a:lnTo>
                    <a:pt x="2822" y="1584"/>
                  </a:lnTo>
                  <a:lnTo>
                    <a:pt x="2912" y="1580"/>
                  </a:lnTo>
                  <a:lnTo>
                    <a:pt x="2978" y="1576"/>
                  </a:lnTo>
                  <a:lnTo>
                    <a:pt x="3034" y="1570"/>
                  </a:lnTo>
                  <a:lnTo>
                    <a:pt x="3034" y="1570"/>
                  </a:lnTo>
                  <a:close/>
                </a:path>
              </a:pathLst>
            </a:custGeom>
            <a:gradFill flip="none" rotWithShape="1">
              <a:gsLst>
                <a:gs pos="0">
                  <a:schemeClr val="bg1">
                    <a:lumMod val="65000"/>
                  </a:schemeClr>
                </a:gs>
                <a:gs pos="100000">
                  <a:schemeClr val="bg1">
                    <a:lumMod val="85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34" name="Freeform 21"/>
            <p:cNvSpPr/>
            <p:nvPr/>
          </p:nvSpPr>
          <p:spPr bwMode="auto">
            <a:xfrm rot="16200000">
              <a:off x="2781527" y="2459085"/>
              <a:ext cx="2336211" cy="1219696"/>
            </a:xfrm>
            <a:custGeom>
              <a:avLst/>
              <a:gdLst>
                <a:gd name="T0" fmla="*/ 1596 w 3034"/>
                <a:gd name="T1" fmla="*/ 1584 h 1584"/>
                <a:gd name="T2" fmla="*/ 3034 w 3034"/>
                <a:gd name="T3" fmla="*/ 16 h 1584"/>
                <a:gd name="T4" fmla="*/ 3034 w 3034"/>
                <a:gd name="T5" fmla="*/ 16 h 1584"/>
                <a:gd name="T6" fmla="*/ 2978 w 3034"/>
                <a:gd name="T7" fmla="*/ 10 h 1584"/>
                <a:gd name="T8" fmla="*/ 2912 w 3034"/>
                <a:gd name="T9" fmla="*/ 4 h 1584"/>
                <a:gd name="T10" fmla="*/ 2822 w 3034"/>
                <a:gd name="T11" fmla="*/ 0 h 1584"/>
                <a:gd name="T12" fmla="*/ 2712 w 3034"/>
                <a:gd name="T13" fmla="*/ 0 h 1584"/>
                <a:gd name="T14" fmla="*/ 2650 w 3034"/>
                <a:gd name="T15" fmla="*/ 0 h 1584"/>
                <a:gd name="T16" fmla="*/ 2582 w 3034"/>
                <a:gd name="T17" fmla="*/ 2 h 1584"/>
                <a:gd name="T18" fmla="*/ 2512 w 3034"/>
                <a:gd name="T19" fmla="*/ 6 h 1584"/>
                <a:gd name="T20" fmla="*/ 2438 w 3034"/>
                <a:gd name="T21" fmla="*/ 12 h 1584"/>
                <a:gd name="T22" fmla="*/ 2360 w 3034"/>
                <a:gd name="T23" fmla="*/ 20 h 1584"/>
                <a:gd name="T24" fmla="*/ 2278 w 3034"/>
                <a:gd name="T25" fmla="*/ 30 h 1584"/>
                <a:gd name="T26" fmla="*/ 2194 w 3034"/>
                <a:gd name="T27" fmla="*/ 42 h 1584"/>
                <a:gd name="T28" fmla="*/ 2106 w 3034"/>
                <a:gd name="T29" fmla="*/ 58 h 1584"/>
                <a:gd name="T30" fmla="*/ 2016 w 3034"/>
                <a:gd name="T31" fmla="*/ 76 h 1584"/>
                <a:gd name="T32" fmla="*/ 1926 w 3034"/>
                <a:gd name="T33" fmla="*/ 96 h 1584"/>
                <a:gd name="T34" fmla="*/ 1832 w 3034"/>
                <a:gd name="T35" fmla="*/ 120 h 1584"/>
                <a:gd name="T36" fmla="*/ 1736 w 3034"/>
                <a:gd name="T37" fmla="*/ 148 h 1584"/>
                <a:gd name="T38" fmla="*/ 1640 w 3034"/>
                <a:gd name="T39" fmla="*/ 180 h 1584"/>
                <a:gd name="T40" fmla="*/ 1542 w 3034"/>
                <a:gd name="T41" fmla="*/ 214 h 1584"/>
                <a:gd name="T42" fmla="*/ 1444 w 3034"/>
                <a:gd name="T43" fmla="*/ 254 h 1584"/>
                <a:gd name="T44" fmla="*/ 1344 w 3034"/>
                <a:gd name="T45" fmla="*/ 298 h 1584"/>
                <a:gd name="T46" fmla="*/ 1244 w 3034"/>
                <a:gd name="T47" fmla="*/ 346 h 1584"/>
                <a:gd name="T48" fmla="*/ 1146 w 3034"/>
                <a:gd name="T49" fmla="*/ 400 h 1584"/>
                <a:gd name="T50" fmla="*/ 1046 w 3034"/>
                <a:gd name="T51" fmla="*/ 458 h 1584"/>
                <a:gd name="T52" fmla="*/ 998 w 3034"/>
                <a:gd name="T53" fmla="*/ 488 h 1584"/>
                <a:gd name="T54" fmla="*/ 948 w 3034"/>
                <a:gd name="T55" fmla="*/ 520 h 1584"/>
                <a:gd name="T56" fmla="*/ 898 w 3034"/>
                <a:gd name="T57" fmla="*/ 554 h 1584"/>
                <a:gd name="T58" fmla="*/ 850 w 3034"/>
                <a:gd name="T59" fmla="*/ 590 h 1584"/>
                <a:gd name="T60" fmla="*/ 802 w 3034"/>
                <a:gd name="T61" fmla="*/ 626 h 1584"/>
                <a:gd name="T62" fmla="*/ 754 w 3034"/>
                <a:gd name="T63" fmla="*/ 664 h 1584"/>
                <a:gd name="T64" fmla="*/ 754 w 3034"/>
                <a:gd name="T65" fmla="*/ 664 h 1584"/>
                <a:gd name="T66" fmla="*/ 702 w 3034"/>
                <a:gd name="T67" fmla="*/ 708 h 1584"/>
                <a:gd name="T68" fmla="*/ 650 w 3034"/>
                <a:gd name="T69" fmla="*/ 752 h 1584"/>
                <a:gd name="T70" fmla="*/ 598 w 3034"/>
                <a:gd name="T71" fmla="*/ 798 h 1584"/>
                <a:gd name="T72" fmla="*/ 548 w 3034"/>
                <a:gd name="T73" fmla="*/ 846 h 1584"/>
                <a:gd name="T74" fmla="*/ 498 w 3034"/>
                <a:gd name="T75" fmla="*/ 898 h 1584"/>
                <a:gd name="T76" fmla="*/ 450 w 3034"/>
                <a:gd name="T77" fmla="*/ 950 h 1584"/>
                <a:gd name="T78" fmla="*/ 400 w 3034"/>
                <a:gd name="T79" fmla="*/ 1004 h 1584"/>
                <a:gd name="T80" fmla="*/ 352 w 3034"/>
                <a:gd name="T81" fmla="*/ 1060 h 1584"/>
                <a:gd name="T82" fmla="*/ 306 w 3034"/>
                <a:gd name="T83" fmla="*/ 1118 h 1584"/>
                <a:gd name="T84" fmla="*/ 260 w 3034"/>
                <a:gd name="T85" fmla="*/ 1178 h 1584"/>
                <a:gd name="T86" fmla="*/ 214 w 3034"/>
                <a:gd name="T87" fmla="*/ 1240 h 1584"/>
                <a:gd name="T88" fmla="*/ 168 w 3034"/>
                <a:gd name="T89" fmla="*/ 1304 h 1584"/>
                <a:gd name="T90" fmla="*/ 126 w 3034"/>
                <a:gd name="T91" fmla="*/ 1372 h 1584"/>
                <a:gd name="T92" fmla="*/ 82 w 3034"/>
                <a:gd name="T93" fmla="*/ 1440 h 1584"/>
                <a:gd name="T94" fmla="*/ 40 w 3034"/>
                <a:gd name="T95" fmla="*/ 1512 h 1584"/>
                <a:gd name="T96" fmla="*/ 0 w 3034"/>
                <a:gd name="T97" fmla="*/ 1584 h 1584"/>
                <a:gd name="T98" fmla="*/ 1594 w 3034"/>
                <a:gd name="T99" fmla="*/ 1584 h 1584"/>
                <a:gd name="T100" fmla="*/ 1596 w 3034"/>
                <a:gd name="T101" fmla="*/ 1584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34" h="1584">
                  <a:moveTo>
                    <a:pt x="1596" y="1584"/>
                  </a:moveTo>
                  <a:lnTo>
                    <a:pt x="3034" y="16"/>
                  </a:lnTo>
                  <a:lnTo>
                    <a:pt x="3034" y="16"/>
                  </a:lnTo>
                  <a:lnTo>
                    <a:pt x="2978" y="10"/>
                  </a:lnTo>
                  <a:lnTo>
                    <a:pt x="2912" y="4"/>
                  </a:lnTo>
                  <a:lnTo>
                    <a:pt x="2822" y="0"/>
                  </a:lnTo>
                  <a:lnTo>
                    <a:pt x="2712" y="0"/>
                  </a:lnTo>
                  <a:lnTo>
                    <a:pt x="2650" y="0"/>
                  </a:lnTo>
                  <a:lnTo>
                    <a:pt x="2582" y="2"/>
                  </a:lnTo>
                  <a:lnTo>
                    <a:pt x="2512" y="6"/>
                  </a:lnTo>
                  <a:lnTo>
                    <a:pt x="2438" y="12"/>
                  </a:lnTo>
                  <a:lnTo>
                    <a:pt x="2360" y="20"/>
                  </a:lnTo>
                  <a:lnTo>
                    <a:pt x="2278" y="30"/>
                  </a:lnTo>
                  <a:lnTo>
                    <a:pt x="2194" y="42"/>
                  </a:lnTo>
                  <a:lnTo>
                    <a:pt x="2106" y="58"/>
                  </a:lnTo>
                  <a:lnTo>
                    <a:pt x="2016" y="76"/>
                  </a:lnTo>
                  <a:lnTo>
                    <a:pt x="1926" y="96"/>
                  </a:lnTo>
                  <a:lnTo>
                    <a:pt x="1832" y="120"/>
                  </a:lnTo>
                  <a:lnTo>
                    <a:pt x="1736" y="148"/>
                  </a:lnTo>
                  <a:lnTo>
                    <a:pt x="1640" y="180"/>
                  </a:lnTo>
                  <a:lnTo>
                    <a:pt x="1542" y="214"/>
                  </a:lnTo>
                  <a:lnTo>
                    <a:pt x="1444" y="254"/>
                  </a:lnTo>
                  <a:lnTo>
                    <a:pt x="1344" y="298"/>
                  </a:lnTo>
                  <a:lnTo>
                    <a:pt x="1244" y="346"/>
                  </a:lnTo>
                  <a:lnTo>
                    <a:pt x="1146" y="400"/>
                  </a:lnTo>
                  <a:lnTo>
                    <a:pt x="1046" y="458"/>
                  </a:lnTo>
                  <a:lnTo>
                    <a:pt x="998" y="488"/>
                  </a:lnTo>
                  <a:lnTo>
                    <a:pt x="948" y="520"/>
                  </a:lnTo>
                  <a:lnTo>
                    <a:pt x="898" y="554"/>
                  </a:lnTo>
                  <a:lnTo>
                    <a:pt x="850" y="590"/>
                  </a:lnTo>
                  <a:lnTo>
                    <a:pt x="802" y="626"/>
                  </a:lnTo>
                  <a:lnTo>
                    <a:pt x="754" y="664"/>
                  </a:lnTo>
                  <a:lnTo>
                    <a:pt x="754" y="664"/>
                  </a:lnTo>
                  <a:lnTo>
                    <a:pt x="702" y="708"/>
                  </a:lnTo>
                  <a:lnTo>
                    <a:pt x="650" y="752"/>
                  </a:lnTo>
                  <a:lnTo>
                    <a:pt x="598" y="798"/>
                  </a:lnTo>
                  <a:lnTo>
                    <a:pt x="548" y="846"/>
                  </a:lnTo>
                  <a:lnTo>
                    <a:pt x="498" y="898"/>
                  </a:lnTo>
                  <a:lnTo>
                    <a:pt x="450" y="950"/>
                  </a:lnTo>
                  <a:lnTo>
                    <a:pt x="400" y="1004"/>
                  </a:lnTo>
                  <a:lnTo>
                    <a:pt x="352" y="1060"/>
                  </a:lnTo>
                  <a:lnTo>
                    <a:pt x="306" y="1118"/>
                  </a:lnTo>
                  <a:lnTo>
                    <a:pt x="260" y="1178"/>
                  </a:lnTo>
                  <a:lnTo>
                    <a:pt x="214" y="1240"/>
                  </a:lnTo>
                  <a:lnTo>
                    <a:pt x="168" y="1304"/>
                  </a:lnTo>
                  <a:lnTo>
                    <a:pt x="126" y="1372"/>
                  </a:lnTo>
                  <a:lnTo>
                    <a:pt x="82" y="1440"/>
                  </a:lnTo>
                  <a:lnTo>
                    <a:pt x="40" y="1512"/>
                  </a:lnTo>
                  <a:lnTo>
                    <a:pt x="0" y="1584"/>
                  </a:lnTo>
                  <a:lnTo>
                    <a:pt x="1594" y="1584"/>
                  </a:lnTo>
                  <a:lnTo>
                    <a:pt x="1596" y="1584"/>
                  </a:lnTo>
                  <a:close/>
                </a:path>
              </a:pathLst>
            </a:custGeom>
            <a:gradFill flip="none" rotWithShape="1">
              <a:gsLst>
                <a:gs pos="0">
                  <a:schemeClr val="bg1">
                    <a:lumMod val="65000"/>
                  </a:schemeClr>
                </a:gs>
                <a:gs pos="100000">
                  <a:schemeClr val="bg1">
                    <a:lumMod val="85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35" name="Freeform 22"/>
            <p:cNvSpPr/>
            <p:nvPr/>
          </p:nvSpPr>
          <p:spPr bwMode="auto">
            <a:xfrm rot="16200000">
              <a:off x="3215812" y="1661354"/>
              <a:ext cx="2687335" cy="2269990"/>
            </a:xfrm>
            <a:custGeom>
              <a:avLst/>
              <a:gdLst>
                <a:gd name="T0" fmla="*/ 42 w 3490"/>
                <a:gd name="T1" fmla="*/ 1404 h 2948"/>
                <a:gd name="T2" fmla="*/ 174 w 3490"/>
                <a:gd name="T3" fmla="*/ 1200 h 2948"/>
                <a:gd name="T4" fmla="*/ 320 w 3490"/>
                <a:gd name="T5" fmla="*/ 1010 h 2948"/>
                <a:gd name="T6" fmla="*/ 480 w 3490"/>
                <a:gd name="T7" fmla="*/ 838 h 2948"/>
                <a:gd name="T8" fmla="*/ 650 w 3490"/>
                <a:gd name="T9" fmla="*/ 680 h 2948"/>
                <a:gd name="T10" fmla="*/ 834 w 3490"/>
                <a:gd name="T11" fmla="*/ 536 h 2948"/>
                <a:gd name="T12" fmla="*/ 942 w 3490"/>
                <a:gd name="T13" fmla="*/ 464 h 2948"/>
                <a:gd name="T14" fmla="*/ 1110 w 3490"/>
                <a:gd name="T15" fmla="*/ 366 h 2948"/>
                <a:gd name="T16" fmla="*/ 1286 w 3490"/>
                <a:gd name="T17" fmla="*/ 278 h 2948"/>
                <a:gd name="T18" fmla="*/ 1470 w 3490"/>
                <a:gd name="T19" fmla="*/ 202 h 2948"/>
                <a:gd name="T20" fmla="*/ 1662 w 3490"/>
                <a:gd name="T21" fmla="*/ 138 h 2948"/>
                <a:gd name="T22" fmla="*/ 1794 w 3490"/>
                <a:gd name="T23" fmla="*/ 102 h 2948"/>
                <a:gd name="T24" fmla="*/ 2046 w 3490"/>
                <a:gd name="T25" fmla="*/ 48 h 2948"/>
                <a:gd name="T26" fmla="*/ 2278 w 3490"/>
                <a:gd name="T27" fmla="*/ 18 h 2948"/>
                <a:gd name="T28" fmla="*/ 2482 w 3490"/>
                <a:gd name="T29" fmla="*/ 2 h 2948"/>
                <a:gd name="T30" fmla="*/ 2744 w 3490"/>
                <a:gd name="T31" fmla="*/ 4 h 2948"/>
                <a:gd name="T32" fmla="*/ 2830 w 3490"/>
                <a:gd name="T33" fmla="*/ 80 h 2948"/>
                <a:gd name="T34" fmla="*/ 2882 w 3490"/>
                <a:gd name="T35" fmla="*/ 288 h 2948"/>
                <a:gd name="T36" fmla="*/ 2942 w 3490"/>
                <a:gd name="T37" fmla="*/ 482 h 2948"/>
                <a:gd name="T38" fmla="*/ 3056 w 3490"/>
                <a:gd name="T39" fmla="*/ 770 h 2948"/>
                <a:gd name="T40" fmla="*/ 3200 w 3490"/>
                <a:gd name="T41" fmla="*/ 1056 h 2948"/>
                <a:gd name="T42" fmla="*/ 3340 w 3490"/>
                <a:gd name="T43" fmla="*/ 1278 h 2948"/>
                <a:gd name="T44" fmla="*/ 3458 w 3490"/>
                <a:gd name="T45" fmla="*/ 1436 h 2948"/>
                <a:gd name="T46" fmla="*/ 3458 w 3490"/>
                <a:gd name="T47" fmla="*/ 1512 h 2948"/>
                <a:gd name="T48" fmla="*/ 3340 w 3490"/>
                <a:gd name="T49" fmla="*/ 1670 h 2948"/>
                <a:gd name="T50" fmla="*/ 3200 w 3490"/>
                <a:gd name="T51" fmla="*/ 1894 h 2948"/>
                <a:gd name="T52" fmla="*/ 3056 w 3490"/>
                <a:gd name="T53" fmla="*/ 2180 h 2948"/>
                <a:gd name="T54" fmla="*/ 2942 w 3490"/>
                <a:gd name="T55" fmla="*/ 2468 h 2948"/>
                <a:gd name="T56" fmla="*/ 2882 w 3490"/>
                <a:gd name="T57" fmla="*/ 2660 h 2948"/>
                <a:gd name="T58" fmla="*/ 2830 w 3490"/>
                <a:gd name="T59" fmla="*/ 2868 h 2948"/>
                <a:gd name="T60" fmla="*/ 2742 w 3490"/>
                <a:gd name="T61" fmla="*/ 2946 h 2948"/>
                <a:gd name="T62" fmla="*/ 2478 w 3490"/>
                <a:gd name="T63" fmla="*/ 2946 h 2948"/>
                <a:gd name="T64" fmla="*/ 2272 w 3490"/>
                <a:gd name="T65" fmla="*/ 2932 h 2948"/>
                <a:gd name="T66" fmla="*/ 2040 w 3490"/>
                <a:gd name="T67" fmla="*/ 2900 h 2948"/>
                <a:gd name="T68" fmla="*/ 1786 w 3490"/>
                <a:gd name="T69" fmla="*/ 2846 h 2948"/>
                <a:gd name="T70" fmla="*/ 1654 w 3490"/>
                <a:gd name="T71" fmla="*/ 2810 h 2948"/>
                <a:gd name="T72" fmla="*/ 1464 w 3490"/>
                <a:gd name="T73" fmla="*/ 2744 h 2948"/>
                <a:gd name="T74" fmla="*/ 1280 w 3490"/>
                <a:gd name="T75" fmla="*/ 2668 h 2948"/>
                <a:gd name="T76" fmla="*/ 1104 w 3490"/>
                <a:gd name="T77" fmla="*/ 2580 h 2948"/>
                <a:gd name="T78" fmla="*/ 938 w 3490"/>
                <a:gd name="T79" fmla="*/ 2482 h 2948"/>
                <a:gd name="T80" fmla="*/ 830 w 3490"/>
                <a:gd name="T81" fmla="*/ 2410 h 2948"/>
                <a:gd name="T82" fmla="*/ 648 w 3490"/>
                <a:gd name="T83" fmla="*/ 2268 h 2948"/>
                <a:gd name="T84" fmla="*/ 478 w 3490"/>
                <a:gd name="T85" fmla="*/ 2110 h 2948"/>
                <a:gd name="T86" fmla="*/ 320 w 3490"/>
                <a:gd name="T87" fmla="*/ 1936 h 2948"/>
                <a:gd name="T88" fmla="*/ 174 w 3490"/>
                <a:gd name="T89" fmla="*/ 1748 h 2948"/>
                <a:gd name="T90" fmla="*/ 42 w 3490"/>
                <a:gd name="T91" fmla="*/ 1546 h 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90" h="2948">
                  <a:moveTo>
                    <a:pt x="0" y="1474"/>
                  </a:moveTo>
                  <a:lnTo>
                    <a:pt x="0" y="1474"/>
                  </a:lnTo>
                  <a:lnTo>
                    <a:pt x="42" y="1404"/>
                  </a:lnTo>
                  <a:lnTo>
                    <a:pt x="84" y="1334"/>
                  </a:lnTo>
                  <a:lnTo>
                    <a:pt x="130" y="1266"/>
                  </a:lnTo>
                  <a:lnTo>
                    <a:pt x="174" y="1200"/>
                  </a:lnTo>
                  <a:lnTo>
                    <a:pt x="222" y="1134"/>
                  </a:lnTo>
                  <a:lnTo>
                    <a:pt x="270" y="1072"/>
                  </a:lnTo>
                  <a:lnTo>
                    <a:pt x="320" y="1010"/>
                  </a:lnTo>
                  <a:lnTo>
                    <a:pt x="372" y="952"/>
                  </a:lnTo>
                  <a:lnTo>
                    <a:pt x="426" y="894"/>
                  </a:lnTo>
                  <a:lnTo>
                    <a:pt x="480" y="838"/>
                  </a:lnTo>
                  <a:lnTo>
                    <a:pt x="536" y="782"/>
                  </a:lnTo>
                  <a:lnTo>
                    <a:pt x="592" y="730"/>
                  </a:lnTo>
                  <a:lnTo>
                    <a:pt x="650" y="680"/>
                  </a:lnTo>
                  <a:lnTo>
                    <a:pt x="710" y="630"/>
                  </a:lnTo>
                  <a:lnTo>
                    <a:pt x="772" y="582"/>
                  </a:lnTo>
                  <a:lnTo>
                    <a:pt x="834" y="536"/>
                  </a:lnTo>
                  <a:lnTo>
                    <a:pt x="834" y="536"/>
                  </a:lnTo>
                  <a:lnTo>
                    <a:pt x="888" y="500"/>
                  </a:lnTo>
                  <a:lnTo>
                    <a:pt x="942" y="464"/>
                  </a:lnTo>
                  <a:lnTo>
                    <a:pt x="996" y="430"/>
                  </a:lnTo>
                  <a:lnTo>
                    <a:pt x="1054" y="398"/>
                  </a:lnTo>
                  <a:lnTo>
                    <a:pt x="1110" y="366"/>
                  </a:lnTo>
                  <a:lnTo>
                    <a:pt x="1168" y="336"/>
                  </a:lnTo>
                  <a:lnTo>
                    <a:pt x="1226" y="306"/>
                  </a:lnTo>
                  <a:lnTo>
                    <a:pt x="1286" y="278"/>
                  </a:lnTo>
                  <a:lnTo>
                    <a:pt x="1348" y="252"/>
                  </a:lnTo>
                  <a:lnTo>
                    <a:pt x="1408" y="226"/>
                  </a:lnTo>
                  <a:lnTo>
                    <a:pt x="1470" y="202"/>
                  </a:lnTo>
                  <a:lnTo>
                    <a:pt x="1534" y="180"/>
                  </a:lnTo>
                  <a:lnTo>
                    <a:pt x="1598" y="158"/>
                  </a:lnTo>
                  <a:lnTo>
                    <a:pt x="1662" y="138"/>
                  </a:lnTo>
                  <a:lnTo>
                    <a:pt x="1728" y="118"/>
                  </a:lnTo>
                  <a:lnTo>
                    <a:pt x="1794" y="102"/>
                  </a:lnTo>
                  <a:lnTo>
                    <a:pt x="1794" y="102"/>
                  </a:lnTo>
                  <a:lnTo>
                    <a:pt x="1880" y="80"/>
                  </a:lnTo>
                  <a:lnTo>
                    <a:pt x="1964" y="64"/>
                  </a:lnTo>
                  <a:lnTo>
                    <a:pt x="2046" y="48"/>
                  </a:lnTo>
                  <a:lnTo>
                    <a:pt x="2126" y="36"/>
                  </a:lnTo>
                  <a:lnTo>
                    <a:pt x="2204" y="26"/>
                  </a:lnTo>
                  <a:lnTo>
                    <a:pt x="2278" y="18"/>
                  </a:lnTo>
                  <a:lnTo>
                    <a:pt x="2350" y="10"/>
                  </a:lnTo>
                  <a:lnTo>
                    <a:pt x="2418" y="6"/>
                  </a:lnTo>
                  <a:lnTo>
                    <a:pt x="2482" y="2"/>
                  </a:lnTo>
                  <a:lnTo>
                    <a:pt x="2542" y="2"/>
                  </a:lnTo>
                  <a:lnTo>
                    <a:pt x="2652" y="0"/>
                  </a:lnTo>
                  <a:lnTo>
                    <a:pt x="2744" y="4"/>
                  </a:lnTo>
                  <a:lnTo>
                    <a:pt x="2814" y="8"/>
                  </a:lnTo>
                  <a:lnTo>
                    <a:pt x="2814" y="8"/>
                  </a:lnTo>
                  <a:lnTo>
                    <a:pt x="2830" y="80"/>
                  </a:lnTo>
                  <a:lnTo>
                    <a:pt x="2846" y="152"/>
                  </a:lnTo>
                  <a:lnTo>
                    <a:pt x="2864" y="222"/>
                  </a:lnTo>
                  <a:lnTo>
                    <a:pt x="2882" y="288"/>
                  </a:lnTo>
                  <a:lnTo>
                    <a:pt x="2902" y="356"/>
                  </a:lnTo>
                  <a:lnTo>
                    <a:pt x="2922" y="420"/>
                  </a:lnTo>
                  <a:lnTo>
                    <a:pt x="2942" y="482"/>
                  </a:lnTo>
                  <a:lnTo>
                    <a:pt x="2964" y="542"/>
                  </a:lnTo>
                  <a:lnTo>
                    <a:pt x="3008" y="660"/>
                  </a:lnTo>
                  <a:lnTo>
                    <a:pt x="3056" y="770"/>
                  </a:lnTo>
                  <a:lnTo>
                    <a:pt x="3104" y="872"/>
                  </a:lnTo>
                  <a:lnTo>
                    <a:pt x="3152" y="968"/>
                  </a:lnTo>
                  <a:lnTo>
                    <a:pt x="3200" y="1056"/>
                  </a:lnTo>
                  <a:lnTo>
                    <a:pt x="3248" y="1138"/>
                  </a:lnTo>
                  <a:lnTo>
                    <a:pt x="3296" y="1212"/>
                  </a:lnTo>
                  <a:lnTo>
                    <a:pt x="3340" y="1278"/>
                  </a:lnTo>
                  <a:lnTo>
                    <a:pt x="3382" y="1338"/>
                  </a:lnTo>
                  <a:lnTo>
                    <a:pt x="3422" y="1392"/>
                  </a:lnTo>
                  <a:lnTo>
                    <a:pt x="3458" y="1436"/>
                  </a:lnTo>
                  <a:lnTo>
                    <a:pt x="3490" y="1474"/>
                  </a:lnTo>
                  <a:lnTo>
                    <a:pt x="3490" y="1474"/>
                  </a:lnTo>
                  <a:lnTo>
                    <a:pt x="3458" y="1512"/>
                  </a:lnTo>
                  <a:lnTo>
                    <a:pt x="3422" y="1558"/>
                  </a:lnTo>
                  <a:lnTo>
                    <a:pt x="3382" y="1610"/>
                  </a:lnTo>
                  <a:lnTo>
                    <a:pt x="3340" y="1670"/>
                  </a:lnTo>
                  <a:lnTo>
                    <a:pt x="3296" y="1738"/>
                  </a:lnTo>
                  <a:lnTo>
                    <a:pt x="3248" y="1812"/>
                  </a:lnTo>
                  <a:lnTo>
                    <a:pt x="3200" y="1894"/>
                  </a:lnTo>
                  <a:lnTo>
                    <a:pt x="3152" y="1982"/>
                  </a:lnTo>
                  <a:lnTo>
                    <a:pt x="3104" y="2078"/>
                  </a:lnTo>
                  <a:lnTo>
                    <a:pt x="3056" y="2180"/>
                  </a:lnTo>
                  <a:lnTo>
                    <a:pt x="3008" y="2290"/>
                  </a:lnTo>
                  <a:lnTo>
                    <a:pt x="2964" y="2406"/>
                  </a:lnTo>
                  <a:lnTo>
                    <a:pt x="2942" y="2468"/>
                  </a:lnTo>
                  <a:lnTo>
                    <a:pt x="2922" y="2530"/>
                  </a:lnTo>
                  <a:lnTo>
                    <a:pt x="2902" y="2594"/>
                  </a:lnTo>
                  <a:lnTo>
                    <a:pt x="2882" y="2660"/>
                  </a:lnTo>
                  <a:lnTo>
                    <a:pt x="2864" y="2728"/>
                  </a:lnTo>
                  <a:lnTo>
                    <a:pt x="2846" y="2798"/>
                  </a:lnTo>
                  <a:lnTo>
                    <a:pt x="2830" y="2868"/>
                  </a:lnTo>
                  <a:lnTo>
                    <a:pt x="2814" y="2942"/>
                  </a:lnTo>
                  <a:lnTo>
                    <a:pt x="2814" y="2942"/>
                  </a:lnTo>
                  <a:lnTo>
                    <a:pt x="2742" y="2946"/>
                  </a:lnTo>
                  <a:lnTo>
                    <a:pt x="2650" y="2948"/>
                  </a:lnTo>
                  <a:lnTo>
                    <a:pt x="2540" y="2948"/>
                  </a:lnTo>
                  <a:lnTo>
                    <a:pt x="2478" y="2946"/>
                  </a:lnTo>
                  <a:lnTo>
                    <a:pt x="2414" y="2942"/>
                  </a:lnTo>
                  <a:lnTo>
                    <a:pt x="2344" y="2938"/>
                  </a:lnTo>
                  <a:lnTo>
                    <a:pt x="2272" y="2932"/>
                  </a:lnTo>
                  <a:lnTo>
                    <a:pt x="2198" y="2924"/>
                  </a:lnTo>
                  <a:lnTo>
                    <a:pt x="2120" y="2912"/>
                  </a:lnTo>
                  <a:lnTo>
                    <a:pt x="2040" y="2900"/>
                  </a:lnTo>
                  <a:lnTo>
                    <a:pt x="1956" y="2884"/>
                  </a:lnTo>
                  <a:lnTo>
                    <a:pt x="1872" y="2866"/>
                  </a:lnTo>
                  <a:lnTo>
                    <a:pt x="1786" y="2846"/>
                  </a:lnTo>
                  <a:lnTo>
                    <a:pt x="1786" y="2846"/>
                  </a:lnTo>
                  <a:lnTo>
                    <a:pt x="1720" y="2828"/>
                  </a:lnTo>
                  <a:lnTo>
                    <a:pt x="1654" y="2810"/>
                  </a:lnTo>
                  <a:lnTo>
                    <a:pt x="1590" y="2790"/>
                  </a:lnTo>
                  <a:lnTo>
                    <a:pt x="1526" y="2768"/>
                  </a:lnTo>
                  <a:lnTo>
                    <a:pt x="1464" y="2744"/>
                  </a:lnTo>
                  <a:lnTo>
                    <a:pt x="1402" y="2720"/>
                  </a:lnTo>
                  <a:lnTo>
                    <a:pt x="1340" y="2696"/>
                  </a:lnTo>
                  <a:lnTo>
                    <a:pt x="1280" y="2668"/>
                  </a:lnTo>
                  <a:lnTo>
                    <a:pt x="1222" y="2640"/>
                  </a:lnTo>
                  <a:lnTo>
                    <a:pt x="1162" y="2612"/>
                  </a:lnTo>
                  <a:lnTo>
                    <a:pt x="1104" y="2580"/>
                  </a:lnTo>
                  <a:lnTo>
                    <a:pt x="1048" y="2548"/>
                  </a:lnTo>
                  <a:lnTo>
                    <a:pt x="992" y="2516"/>
                  </a:lnTo>
                  <a:lnTo>
                    <a:pt x="938" y="2482"/>
                  </a:lnTo>
                  <a:lnTo>
                    <a:pt x="884" y="2446"/>
                  </a:lnTo>
                  <a:lnTo>
                    <a:pt x="830" y="2410"/>
                  </a:lnTo>
                  <a:lnTo>
                    <a:pt x="830" y="2410"/>
                  </a:lnTo>
                  <a:lnTo>
                    <a:pt x="768" y="2364"/>
                  </a:lnTo>
                  <a:lnTo>
                    <a:pt x="706" y="2316"/>
                  </a:lnTo>
                  <a:lnTo>
                    <a:pt x="648" y="2268"/>
                  </a:lnTo>
                  <a:lnTo>
                    <a:pt x="590" y="2216"/>
                  </a:lnTo>
                  <a:lnTo>
                    <a:pt x="532" y="2164"/>
                  </a:lnTo>
                  <a:lnTo>
                    <a:pt x="478" y="2110"/>
                  </a:lnTo>
                  <a:lnTo>
                    <a:pt x="424" y="2054"/>
                  </a:lnTo>
                  <a:lnTo>
                    <a:pt x="370" y="1996"/>
                  </a:lnTo>
                  <a:lnTo>
                    <a:pt x="320" y="1936"/>
                  </a:lnTo>
                  <a:lnTo>
                    <a:pt x="270" y="1876"/>
                  </a:lnTo>
                  <a:lnTo>
                    <a:pt x="220" y="1814"/>
                  </a:lnTo>
                  <a:lnTo>
                    <a:pt x="174" y="1748"/>
                  </a:lnTo>
                  <a:lnTo>
                    <a:pt x="128" y="1682"/>
                  </a:lnTo>
                  <a:lnTo>
                    <a:pt x="84" y="1614"/>
                  </a:lnTo>
                  <a:lnTo>
                    <a:pt x="42" y="1546"/>
                  </a:lnTo>
                  <a:lnTo>
                    <a:pt x="0" y="1474"/>
                  </a:lnTo>
                  <a:lnTo>
                    <a:pt x="0" y="1474"/>
                  </a:lnTo>
                  <a:close/>
                </a:path>
              </a:pathLst>
            </a:custGeom>
            <a:gradFill flip="none" rotWithShape="1">
              <a:gsLst>
                <a:gs pos="0">
                  <a:schemeClr val="bg1">
                    <a:lumMod val="75000"/>
                  </a:schemeClr>
                </a:gs>
                <a:gs pos="100000">
                  <a:schemeClr val="bg1">
                    <a:lumMod val="95000"/>
                  </a:schemeClr>
                </a:gs>
              </a:gsLst>
              <a:lin ang="0" scaled="1"/>
              <a:tileRect/>
            </a:gradFill>
            <a:ln>
              <a:noFill/>
            </a:ln>
          </p:spPr>
          <p:txBody>
            <a:bodyPr vert="horz" wrap="square" lIns="91440" tIns="45720" rIns="91440" bIns="45720" numCol="1" anchor="t" anchorCtr="0" compatLnSpc="1"/>
            <a:lstStyle/>
            <a:p>
              <a:endParaRPr lang="zh-CN" altLang="en-US"/>
            </a:p>
          </p:txBody>
        </p:sp>
      </p:grpSp>
      <p:sp>
        <p:nvSpPr>
          <p:cNvPr id="36" name="矩形 35"/>
          <p:cNvSpPr/>
          <p:nvPr/>
        </p:nvSpPr>
        <p:spPr>
          <a:xfrm>
            <a:off x="534467" y="3881217"/>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3393562" y="4128587"/>
            <a:ext cx="535214" cy="535284"/>
            <a:chOff x="5835317" y="2123703"/>
            <a:chExt cx="756000" cy="756000"/>
          </a:xfrm>
        </p:grpSpPr>
        <p:sp>
          <p:nvSpPr>
            <p:cNvPr id="38" name="椭圆 37"/>
            <p:cNvSpPr/>
            <p:nvPr/>
          </p:nvSpPr>
          <p:spPr>
            <a:xfrm>
              <a:off x="5835317" y="2123703"/>
              <a:ext cx="756000" cy="756000"/>
            </a:xfrm>
            <a:prstGeom prst="ellipse">
              <a:avLst/>
            </a:prstGeom>
            <a:solidFill>
              <a:schemeClr val="accent1"/>
            </a:solidFill>
            <a:ln w="127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9" name="组合 38"/>
            <p:cNvGrpSpPr/>
            <p:nvPr/>
          </p:nvGrpSpPr>
          <p:grpSpPr>
            <a:xfrm>
              <a:off x="6046413" y="2333066"/>
              <a:ext cx="333808" cy="298641"/>
              <a:chOff x="4987925" y="414338"/>
              <a:chExt cx="1898650" cy="1698625"/>
            </a:xfrm>
          </p:grpSpPr>
          <p:sp>
            <p:nvSpPr>
              <p:cNvPr id="40"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1"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2"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43" name="矩形 42"/>
          <p:cNvSpPr/>
          <p:nvPr/>
        </p:nvSpPr>
        <p:spPr>
          <a:xfrm>
            <a:off x="8752388" y="3881217"/>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44" name="组合 43"/>
          <p:cNvGrpSpPr/>
          <p:nvPr/>
        </p:nvGrpSpPr>
        <p:grpSpPr>
          <a:xfrm>
            <a:off x="8208584" y="2470903"/>
            <a:ext cx="535214" cy="535284"/>
            <a:chOff x="2552681" y="2123703"/>
            <a:chExt cx="756000" cy="756000"/>
          </a:xfrm>
        </p:grpSpPr>
        <p:sp>
          <p:nvSpPr>
            <p:cNvPr id="45" name="椭圆 44"/>
            <p:cNvSpPr/>
            <p:nvPr/>
          </p:nvSpPr>
          <p:spPr>
            <a:xfrm>
              <a:off x="2552681" y="2123703"/>
              <a:ext cx="756000" cy="756000"/>
            </a:xfrm>
            <a:prstGeom prst="ellipse">
              <a:avLst/>
            </a:prstGeom>
            <a:solidFill>
              <a:schemeClr val="accent4"/>
            </a:solid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6" name="组合 45"/>
            <p:cNvGrpSpPr/>
            <p:nvPr/>
          </p:nvGrpSpPr>
          <p:grpSpPr>
            <a:xfrm>
              <a:off x="2780523" y="2352383"/>
              <a:ext cx="300316" cy="298641"/>
              <a:chOff x="2616200" y="414338"/>
              <a:chExt cx="1708150" cy="1698625"/>
            </a:xfrm>
          </p:grpSpPr>
          <p:sp>
            <p:nvSpPr>
              <p:cNvPr id="47"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50" name="矩形 49"/>
          <p:cNvSpPr/>
          <p:nvPr/>
        </p:nvSpPr>
        <p:spPr>
          <a:xfrm>
            <a:off x="534467" y="2223533"/>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8208584" y="4128587"/>
            <a:ext cx="535214" cy="535284"/>
            <a:chOff x="4193999" y="2123703"/>
            <a:chExt cx="756000" cy="756000"/>
          </a:xfrm>
        </p:grpSpPr>
        <p:sp>
          <p:nvSpPr>
            <p:cNvPr id="52" name="椭圆 51"/>
            <p:cNvSpPr/>
            <p:nvPr/>
          </p:nvSpPr>
          <p:spPr>
            <a:xfrm>
              <a:off x="4193999" y="2123703"/>
              <a:ext cx="756000" cy="756000"/>
            </a:xfrm>
            <a:prstGeom prst="ellipse">
              <a:avLst/>
            </a:prstGeom>
            <a:solidFill>
              <a:schemeClr val="accent2"/>
            </a:solidFill>
            <a:ln w="127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3" name="组合 52"/>
            <p:cNvGrpSpPr/>
            <p:nvPr/>
          </p:nvGrpSpPr>
          <p:grpSpPr>
            <a:xfrm>
              <a:off x="4420167" y="2352383"/>
              <a:ext cx="303665" cy="298641"/>
              <a:chOff x="5032375" y="3027363"/>
              <a:chExt cx="1727200" cy="1698625"/>
            </a:xfrm>
          </p:grpSpPr>
          <p:sp>
            <p:nvSpPr>
              <p:cNvPr id="54"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7"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8"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85" name="矩形 84"/>
          <p:cNvSpPr/>
          <p:nvPr/>
        </p:nvSpPr>
        <p:spPr>
          <a:xfrm>
            <a:off x="8752388" y="2223533"/>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86" name="组合 85"/>
          <p:cNvGrpSpPr/>
          <p:nvPr/>
        </p:nvGrpSpPr>
        <p:grpSpPr>
          <a:xfrm>
            <a:off x="3393562" y="2470903"/>
            <a:ext cx="535214" cy="535284"/>
            <a:chOff x="911363" y="2123703"/>
            <a:chExt cx="756000" cy="756000"/>
          </a:xfrm>
        </p:grpSpPr>
        <p:sp>
          <p:nvSpPr>
            <p:cNvPr id="87" name="椭圆 86"/>
            <p:cNvSpPr/>
            <p:nvPr/>
          </p:nvSpPr>
          <p:spPr>
            <a:xfrm>
              <a:off x="911363" y="2123703"/>
              <a:ext cx="756000" cy="756000"/>
            </a:xfrm>
            <a:prstGeom prst="ellipse">
              <a:avLst/>
            </a:prstGeom>
            <a:solidFill>
              <a:schemeClr val="accent5"/>
            </a:solid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8" name="组合 87"/>
            <p:cNvGrpSpPr/>
            <p:nvPr/>
          </p:nvGrpSpPr>
          <p:grpSpPr>
            <a:xfrm>
              <a:off x="1140043" y="2352383"/>
              <a:ext cx="298641" cy="298641"/>
              <a:chOff x="152400" y="414338"/>
              <a:chExt cx="1698625" cy="1698625"/>
            </a:xfrm>
          </p:grpSpPr>
          <p:sp>
            <p:nvSpPr>
              <p:cNvPr id="89"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0"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1" name="组合 90"/>
          <p:cNvGrpSpPr/>
          <p:nvPr/>
        </p:nvGrpSpPr>
        <p:grpSpPr>
          <a:xfrm>
            <a:off x="4813971" y="3529514"/>
            <a:ext cx="1217484" cy="1554393"/>
            <a:chOff x="3610353" y="2837634"/>
            <a:chExt cx="913232" cy="1165795"/>
          </a:xfrm>
        </p:grpSpPr>
        <p:sp>
          <p:nvSpPr>
            <p:cNvPr id="92" name="Freeform 26"/>
            <p:cNvSpPr/>
            <p:nvPr/>
          </p:nvSpPr>
          <p:spPr bwMode="auto">
            <a:xfrm rot="16200000">
              <a:off x="3484071" y="2963916"/>
              <a:ext cx="1165795" cy="913232"/>
            </a:xfrm>
            <a:custGeom>
              <a:avLst/>
              <a:gdLst>
                <a:gd name="T0" fmla="*/ 1514 w 1514"/>
                <a:gd name="T1" fmla="*/ 1120 h 1186"/>
                <a:gd name="T2" fmla="*/ 1514 w 1514"/>
                <a:gd name="T3" fmla="*/ 66 h 1186"/>
                <a:gd name="T4" fmla="*/ 1514 w 1514"/>
                <a:gd name="T5" fmla="*/ 66 h 1186"/>
                <a:gd name="T6" fmla="*/ 1512 w 1514"/>
                <a:gd name="T7" fmla="*/ 50 h 1186"/>
                <a:gd name="T8" fmla="*/ 1506 w 1514"/>
                <a:gd name="T9" fmla="*/ 36 h 1186"/>
                <a:gd name="T10" fmla="*/ 1498 w 1514"/>
                <a:gd name="T11" fmla="*/ 24 h 1186"/>
                <a:gd name="T12" fmla="*/ 1486 w 1514"/>
                <a:gd name="T13" fmla="*/ 12 h 1186"/>
                <a:gd name="T14" fmla="*/ 1474 w 1514"/>
                <a:gd name="T15" fmla="*/ 6 h 1186"/>
                <a:gd name="T16" fmla="*/ 1458 w 1514"/>
                <a:gd name="T17" fmla="*/ 2 h 1186"/>
                <a:gd name="T18" fmla="*/ 1444 w 1514"/>
                <a:gd name="T19" fmla="*/ 0 h 1186"/>
                <a:gd name="T20" fmla="*/ 1428 w 1514"/>
                <a:gd name="T21" fmla="*/ 4 h 1186"/>
                <a:gd name="T22" fmla="*/ 1428 w 1514"/>
                <a:gd name="T23" fmla="*/ 4 h 1186"/>
                <a:gd name="T24" fmla="*/ 1330 w 1514"/>
                <a:gd name="T25" fmla="*/ 38 h 1186"/>
                <a:gd name="T26" fmla="*/ 1232 w 1514"/>
                <a:gd name="T27" fmla="*/ 74 h 1186"/>
                <a:gd name="T28" fmla="*/ 1138 w 1514"/>
                <a:gd name="T29" fmla="*/ 116 h 1186"/>
                <a:gd name="T30" fmla="*/ 1046 w 1514"/>
                <a:gd name="T31" fmla="*/ 160 h 1186"/>
                <a:gd name="T32" fmla="*/ 956 w 1514"/>
                <a:gd name="T33" fmla="*/ 206 h 1186"/>
                <a:gd name="T34" fmla="*/ 868 w 1514"/>
                <a:gd name="T35" fmla="*/ 256 h 1186"/>
                <a:gd name="T36" fmla="*/ 784 w 1514"/>
                <a:gd name="T37" fmla="*/ 310 h 1186"/>
                <a:gd name="T38" fmla="*/ 700 w 1514"/>
                <a:gd name="T39" fmla="*/ 366 h 1186"/>
                <a:gd name="T40" fmla="*/ 700 w 1514"/>
                <a:gd name="T41" fmla="*/ 366 h 1186"/>
                <a:gd name="T42" fmla="*/ 650 w 1514"/>
                <a:gd name="T43" fmla="*/ 402 h 1186"/>
                <a:gd name="T44" fmla="*/ 602 w 1514"/>
                <a:gd name="T45" fmla="*/ 440 h 1186"/>
                <a:gd name="T46" fmla="*/ 554 w 1514"/>
                <a:gd name="T47" fmla="*/ 478 h 1186"/>
                <a:gd name="T48" fmla="*/ 506 w 1514"/>
                <a:gd name="T49" fmla="*/ 518 h 1186"/>
                <a:gd name="T50" fmla="*/ 460 w 1514"/>
                <a:gd name="T51" fmla="*/ 558 h 1186"/>
                <a:gd name="T52" fmla="*/ 414 w 1514"/>
                <a:gd name="T53" fmla="*/ 600 h 1186"/>
                <a:gd name="T54" fmla="*/ 370 w 1514"/>
                <a:gd name="T55" fmla="*/ 644 h 1186"/>
                <a:gd name="T56" fmla="*/ 326 w 1514"/>
                <a:gd name="T57" fmla="*/ 688 h 1186"/>
                <a:gd name="T58" fmla="*/ 284 w 1514"/>
                <a:gd name="T59" fmla="*/ 734 h 1186"/>
                <a:gd name="T60" fmla="*/ 242 w 1514"/>
                <a:gd name="T61" fmla="*/ 780 h 1186"/>
                <a:gd name="T62" fmla="*/ 200 w 1514"/>
                <a:gd name="T63" fmla="*/ 828 h 1186"/>
                <a:gd name="T64" fmla="*/ 160 w 1514"/>
                <a:gd name="T65" fmla="*/ 878 h 1186"/>
                <a:gd name="T66" fmla="*/ 122 w 1514"/>
                <a:gd name="T67" fmla="*/ 928 h 1186"/>
                <a:gd name="T68" fmla="*/ 84 w 1514"/>
                <a:gd name="T69" fmla="*/ 978 h 1186"/>
                <a:gd name="T70" fmla="*/ 48 w 1514"/>
                <a:gd name="T71" fmla="*/ 1030 h 1186"/>
                <a:gd name="T72" fmla="*/ 10 w 1514"/>
                <a:gd name="T73" fmla="*/ 1084 h 1186"/>
                <a:gd name="T74" fmla="*/ 10 w 1514"/>
                <a:gd name="T75" fmla="*/ 1084 h 1186"/>
                <a:gd name="T76" fmla="*/ 6 w 1514"/>
                <a:gd name="T77" fmla="*/ 1092 h 1186"/>
                <a:gd name="T78" fmla="*/ 2 w 1514"/>
                <a:gd name="T79" fmla="*/ 1102 h 1186"/>
                <a:gd name="T80" fmla="*/ 0 w 1514"/>
                <a:gd name="T81" fmla="*/ 1110 h 1186"/>
                <a:gd name="T82" fmla="*/ 0 w 1514"/>
                <a:gd name="T83" fmla="*/ 1118 h 1186"/>
                <a:gd name="T84" fmla="*/ 2 w 1514"/>
                <a:gd name="T85" fmla="*/ 1136 h 1186"/>
                <a:gd name="T86" fmla="*/ 8 w 1514"/>
                <a:gd name="T87" fmla="*/ 1152 h 1186"/>
                <a:gd name="T88" fmla="*/ 18 w 1514"/>
                <a:gd name="T89" fmla="*/ 1166 h 1186"/>
                <a:gd name="T90" fmla="*/ 32 w 1514"/>
                <a:gd name="T91" fmla="*/ 1176 h 1186"/>
                <a:gd name="T92" fmla="*/ 40 w 1514"/>
                <a:gd name="T93" fmla="*/ 1180 h 1186"/>
                <a:gd name="T94" fmla="*/ 48 w 1514"/>
                <a:gd name="T95" fmla="*/ 1184 h 1186"/>
                <a:gd name="T96" fmla="*/ 56 w 1514"/>
                <a:gd name="T97" fmla="*/ 1186 h 1186"/>
                <a:gd name="T98" fmla="*/ 66 w 1514"/>
                <a:gd name="T99" fmla="*/ 1186 h 1186"/>
                <a:gd name="T100" fmla="*/ 1448 w 1514"/>
                <a:gd name="T101" fmla="*/ 1186 h 1186"/>
                <a:gd name="T102" fmla="*/ 1448 w 1514"/>
                <a:gd name="T103" fmla="*/ 1186 h 1186"/>
                <a:gd name="T104" fmla="*/ 1462 w 1514"/>
                <a:gd name="T105" fmla="*/ 1186 h 1186"/>
                <a:gd name="T106" fmla="*/ 1474 w 1514"/>
                <a:gd name="T107" fmla="*/ 1182 h 1186"/>
                <a:gd name="T108" fmla="*/ 1484 w 1514"/>
                <a:gd name="T109" fmla="*/ 1176 h 1186"/>
                <a:gd name="T110" fmla="*/ 1494 w 1514"/>
                <a:gd name="T111" fmla="*/ 1168 h 1186"/>
                <a:gd name="T112" fmla="*/ 1502 w 1514"/>
                <a:gd name="T113" fmla="*/ 1158 h 1186"/>
                <a:gd name="T114" fmla="*/ 1508 w 1514"/>
                <a:gd name="T115" fmla="*/ 1146 h 1186"/>
                <a:gd name="T116" fmla="*/ 1512 w 1514"/>
                <a:gd name="T117" fmla="*/ 1134 h 1186"/>
                <a:gd name="T118" fmla="*/ 1514 w 1514"/>
                <a:gd name="T119" fmla="*/ 1120 h 1186"/>
                <a:gd name="T120" fmla="*/ 1514 w 1514"/>
                <a:gd name="T121" fmla="*/ 112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4" h="1186">
                  <a:moveTo>
                    <a:pt x="1514" y="1120"/>
                  </a:moveTo>
                  <a:lnTo>
                    <a:pt x="1514" y="66"/>
                  </a:lnTo>
                  <a:lnTo>
                    <a:pt x="1514" y="66"/>
                  </a:lnTo>
                  <a:lnTo>
                    <a:pt x="1512" y="50"/>
                  </a:lnTo>
                  <a:lnTo>
                    <a:pt x="1506" y="36"/>
                  </a:lnTo>
                  <a:lnTo>
                    <a:pt x="1498" y="24"/>
                  </a:lnTo>
                  <a:lnTo>
                    <a:pt x="1486" y="12"/>
                  </a:lnTo>
                  <a:lnTo>
                    <a:pt x="1474" y="6"/>
                  </a:lnTo>
                  <a:lnTo>
                    <a:pt x="1458" y="2"/>
                  </a:lnTo>
                  <a:lnTo>
                    <a:pt x="1444" y="0"/>
                  </a:lnTo>
                  <a:lnTo>
                    <a:pt x="1428" y="4"/>
                  </a:lnTo>
                  <a:lnTo>
                    <a:pt x="1428" y="4"/>
                  </a:lnTo>
                  <a:lnTo>
                    <a:pt x="1330" y="38"/>
                  </a:lnTo>
                  <a:lnTo>
                    <a:pt x="1232" y="74"/>
                  </a:lnTo>
                  <a:lnTo>
                    <a:pt x="1138" y="116"/>
                  </a:lnTo>
                  <a:lnTo>
                    <a:pt x="1046" y="160"/>
                  </a:lnTo>
                  <a:lnTo>
                    <a:pt x="956" y="206"/>
                  </a:lnTo>
                  <a:lnTo>
                    <a:pt x="868" y="256"/>
                  </a:lnTo>
                  <a:lnTo>
                    <a:pt x="784" y="310"/>
                  </a:lnTo>
                  <a:lnTo>
                    <a:pt x="700" y="366"/>
                  </a:lnTo>
                  <a:lnTo>
                    <a:pt x="700" y="366"/>
                  </a:lnTo>
                  <a:lnTo>
                    <a:pt x="650" y="402"/>
                  </a:lnTo>
                  <a:lnTo>
                    <a:pt x="602" y="440"/>
                  </a:lnTo>
                  <a:lnTo>
                    <a:pt x="554" y="478"/>
                  </a:lnTo>
                  <a:lnTo>
                    <a:pt x="506" y="518"/>
                  </a:lnTo>
                  <a:lnTo>
                    <a:pt x="460" y="558"/>
                  </a:lnTo>
                  <a:lnTo>
                    <a:pt x="414" y="600"/>
                  </a:lnTo>
                  <a:lnTo>
                    <a:pt x="370" y="644"/>
                  </a:lnTo>
                  <a:lnTo>
                    <a:pt x="326" y="688"/>
                  </a:lnTo>
                  <a:lnTo>
                    <a:pt x="284" y="734"/>
                  </a:lnTo>
                  <a:lnTo>
                    <a:pt x="242" y="780"/>
                  </a:lnTo>
                  <a:lnTo>
                    <a:pt x="200" y="828"/>
                  </a:lnTo>
                  <a:lnTo>
                    <a:pt x="160" y="878"/>
                  </a:lnTo>
                  <a:lnTo>
                    <a:pt x="122" y="928"/>
                  </a:lnTo>
                  <a:lnTo>
                    <a:pt x="84" y="978"/>
                  </a:lnTo>
                  <a:lnTo>
                    <a:pt x="48" y="1030"/>
                  </a:lnTo>
                  <a:lnTo>
                    <a:pt x="10" y="1084"/>
                  </a:lnTo>
                  <a:lnTo>
                    <a:pt x="10" y="1084"/>
                  </a:lnTo>
                  <a:lnTo>
                    <a:pt x="6" y="1092"/>
                  </a:lnTo>
                  <a:lnTo>
                    <a:pt x="2" y="1102"/>
                  </a:lnTo>
                  <a:lnTo>
                    <a:pt x="0" y="1110"/>
                  </a:lnTo>
                  <a:lnTo>
                    <a:pt x="0" y="1118"/>
                  </a:lnTo>
                  <a:lnTo>
                    <a:pt x="2" y="1136"/>
                  </a:lnTo>
                  <a:lnTo>
                    <a:pt x="8" y="1152"/>
                  </a:lnTo>
                  <a:lnTo>
                    <a:pt x="18" y="1166"/>
                  </a:lnTo>
                  <a:lnTo>
                    <a:pt x="32" y="1176"/>
                  </a:lnTo>
                  <a:lnTo>
                    <a:pt x="40" y="1180"/>
                  </a:lnTo>
                  <a:lnTo>
                    <a:pt x="48" y="1184"/>
                  </a:lnTo>
                  <a:lnTo>
                    <a:pt x="56" y="1186"/>
                  </a:lnTo>
                  <a:lnTo>
                    <a:pt x="66" y="1186"/>
                  </a:lnTo>
                  <a:lnTo>
                    <a:pt x="1448" y="1186"/>
                  </a:lnTo>
                  <a:lnTo>
                    <a:pt x="1448" y="1186"/>
                  </a:lnTo>
                  <a:lnTo>
                    <a:pt x="1462" y="1186"/>
                  </a:lnTo>
                  <a:lnTo>
                    <a:pt x="1474" y="1182"/>
                  </a:lnTo>
                  <a:lnTo>
                    <a:pt x="1484" y="1176"/>
                  </a:lnTo>
                  <a:lnTo>
                    <a:pt x="1494" y="1168"/>
                  </a:lnTo>
                  <a:lnTo>
                    <a:pt x="1502" y="1158"/>
                  </a:lnTo>
                  <a:lnTo>
                    <a:pt x="1508" y="1146"/>
                  </a:lnTo>
                  <a:lnTo>
                    <a:pt x="1512" y="1134"/>
                  </a:lnTo>
                  <a:lnTo>
                    <a:pt x="1514" y="1120"/>
                  </a:lnTo>
                  <a:lnTo>
                    <a:pt x="1514" y="1120"/>
                  </a:lnTo>
                  <a:close/>
                </a:path>
              </a:pathLst>
            </a:custGeom>
            <a:gradFill flip="none" rotWithShape="1">
              <a:gsLst>
                <a:gs pos="17000">
                  <a:schemeClr val="accent1"/>
                </a:gs>
                <a:gs pos="100000">
                  <a:schemeClr val="accent1">
                    <a:lumMod val="60000"/>
                    <a:lumOff val="40000"/>
                  </a:schemeClr>
                </a:gs>
              </a:gsLst>
              <a:lin ang="135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93" name="组合 92"/>
            <p:cNvGrpSpPr/>
            <p:nvPr/>
          </p:nvGrpSpPr>
          <p:grpSpPr>
            <a:xfrm>
              <a:off x="4053470" y="3102127"/>
              <a:ext cx="318674" cy="285100"/>
              <a:chOff x="4987925" y="414338"/>
              <a:chExt cx="1898650" cy="1698625"/>
            </a:xfrm>
          </p:grpSpPr>
          <p:sp>
            <p:nvSpPr>
              <p:cNvPr id="94"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5"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6"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97" name="组合 96"/>
          <p:cNvGrpSpPr/>
          <p:nvPr/>
        </p:nvGrpSpPr>
        <p:grpSpPr>
          <a:xfrm>
            <a:off x="6127165" y="3529514"/>
            <a:ext cx="1217484" cy="1554393"/>
            <a:chOff x="4595376" y="2837634"/>
            <a:chExt cx="913232" cy="1165795"/>
          </a:xfrm>
        </p:grpSpPr>
        <p:sp>
          <p:nvSpPr>
            <p:cNvPr id="98" name="Freeform 25"/>
            <p:cNvSpPr/>
            <p:nvPr/>
          </p:nvSpPr>
          <p:spPr bwMode="auto">
            <a:xfrm rot="16200000">
              <a:off x="4469094" y="2963916"/>
              <a:ext cx="1165795" cy="913232"/>
            </a:xfrm>
            <a:custGeom>
              <a:avLst/>
              <a:gdLst>
                <a:gd name="T0" fmla="*/ 1448 w 1514"/>
                <a:gd name="T1" fmla="*/ 0 h 1186"/>
                <a:gd name="T2" fmla="*/ 66 w 1514"/>
                <a:gd name="T3" fmla="*/ 0 h 1186"/>
                <a:gd name="T4" fmla="*/ 66 w 1514"/>
                <a:gd name="T5" fmla="*/ 0 h 1186"/>
                <a:gd name="T6" fmla="*/ 56 w 1514"/>
                <a:gd name="T7" fmla="*/ 2 h 1186"/>
                <a:gd name="T8" fmla="*/ 48 w 1514"/>
                <a:gd name="T9" fmla="*/ 4 h 1186"/>
                <a:gd name="T10" fmla="*/ 40 w 1514"/>
                <a:gd name="T11" fmla="*/ 6 h 1186"/>
                <a:gd name="T12" fmla="*/ 32 w 1514"/>
                <a:gd name="T13" fmla="*/ 10 h 1186"/>
                <a:gd name="T14" fmla="*/ 18 w 1514"/>
                <a:gd name="T15" fmla="*/ 22 h 1186"/>
                <a:gd name="T16" fmla="*/ 8 w 1514"/>
                <a:gd name="T17" fmla="*/ 36 h 1186"/>
                <a:gd name="T18" fmla="*/ 2 w 1514"/>
                <a:gd name="T19" fmla="*/ 52 h 1186"/>
                <a:gd name="T20" fmla="*/ 0 w 1514"/>
                <a:gd name="T21" fmla="*/ 68 h 1186"/>
                <a:gd name="T22" fmla="*/ 0 w 1514"/>
                <a:gd name="T23" fmla="*/ 78 h 1186"/>
                <a:gd name="T24" fmla="*/ 2 w 1514"/>
                <a:gd name="T25" fmla="*/ 86 h 1186"/>
                <a:gd name="T26" fmla="*/ 6 w 1514"/>
                <a:gd name="T27" fmla="*/ 94 h 1186"/>
                <a:gd name="T28" fmla="*/ 10 w 1514"/>
                <a:gd name="T29" fmla="*/ 102 h 1186"/>
                <a:gd name="T30" fmla="*/ 10 w 1514"/>
                <a:gd name="T31" fmla="*/ 102 h 1186"/>
                <a:gd name="T32" fmla="*/ 46 w 1514"/>
                <a:gd name="T33" fmla="*/ 156 h 1186"/>
                <a:gd name="T34" fmla="*/ 84 w 1514"/>
                <a:gd name="T35" fmla="*/ 208 h 1186"/>
                <a:gd name="T36" fmla="*/ 122 w 1514"/>
                <a:gd name="T37" fmla="*/ 260 h 1186"/>
                <a:gd name="T38" fmla="*/ 160 w 1514"/>
                <a:gd name="T39" fmla="*/ 310 h 1186"/>
                <a:gd name="T40" fmla="*/ 200 w 1514"/>
                <a:gd name="T41" fmla="*/ 358 h 1186"/>
                <a:gd name="T42" fmla="*/ 240 w 1514"/>
                <a:gd name="T43" fmla="*/ 406 h 1186"/>
                <a:gd name="T44" fmla="*/ 282 w 1514"/>
                <a:gd name="T45" fmla="*/ 452 h 1186"/>
                <a:gd name="T46" fmla="*/ 324 w 1514"/>
                <a:gd name="T47" fmla="*/ 498 h 1186"/>
                <a:gd name="T48" fmla="*/ 368 w 1514"/>
                <a:gd name="T49" fmla="*/ 542 h 1186"/>
                <a:gd name="T50" fmla="*/ 412 w 1514"/>
                <a:gd name="T51" fmla="*/ 584 h 1186"/>
                <a:gd name="T52" fmla="*/ 458 w 1514"/>
                <a:gd name="T53" fmla="*/ 626 h 1186"/>
                <a:gd name="T54" fmla="*/ 504 w 1514"/>
                <a:gd name="T55" fmla="*/ 668 h 1186"/>
                <a:gd name="T56" fmla="*/ 550 w 1514"/>
                <a:gd name="T57" fmla="*/ 708 h 1186"/>
                <a:gd name="T58" fmla="*/ 598 w 1514"/>
                <a:gd name="T59" fmla="*/ 746 h 1186"/>
                <a:gd name="T60" fmla="*/ 646 w 1514"/>
                <a:gd name="T61" fmla="*/ 782 h 1186"/>
                <a:gd name="T62" fmla="*/ 696 w 1514"/>
                <a:gd name="T63" fmla="*/ 818 h 1186"/>
                <a:gd name="T64" fmla="*/ 696 w 1514"/>
                <a:gd name="T65" fmla="*/ 818 h 1186"/>
                <a:gd name="T66" fmla="*/ 780 w 1514"/>
                <a:gd name="T67" fmla="*/ 876 h 1186"/>
                <a:gd name="T68" fmla="*/ 866 w 1514"/>
                <a:gd name="T69" fmla="*/ 930 h 1186"/>
                <a:gd name="T70" fmla="*/ 954 w 1514"/>
                <a:gd name="T71" fmla="*/ 980 h 1186"/>
                <a:gd name="T72" fmla="*/ 1044 w 1514"/>
                <a:gd name="T73" fmla="*/ 1028 h 1186"/>
                <a:gd name="T74" fmla="*/ 1136 w 1514"/>
                <a:gd name="T75" fmla="*/ 1072 h 1186"/>
                <a:gd name="T76" fmla="*/ 1232 w 1514"/>
                <a:gd name="T77" fmla="*/ 1112 h 1186"/>
                <a:gd name="T78" fmla="*/ 1328 w 1514"/>
                <a:gd name="T79" fmla="*/ 1150 h 1186"/>
                <a:gd name="T80" fmla="*/ 1428 w 1514"/>
                <a:gd name="T81" fmla="*/ 1184 h 1186"/>
                <a:gd name="T82" fmla="*/ 1428 w 1514"/>
                <a:gd name="T83" fmla="*/ 1184 h 1186"/>
                <a:gd name="T84" fmla="*/ 1444 w 1514"/>
                <a:gd name="T85" fmla="*/ 1186 h 1186"/>
                <a:gd name="T86" fmla="*/ 1458 w 1514"/>
                <a:gd name="T87" fmla="*/ 1186 h 1186"/>
                <a:gd name="T88" fmla="*/ 1474 w 1514"/>
                <a:gd name="T89" fmla="*/ 1182 h 1186"/>
                <a:gd name="T90" fmla="*/ 1486 w 1514"/>
                <a:gd name="T91" fmla="*/ 1174 h 1186"/>
                <a:gd name="T92" fmla="*/ 1498 w 1514"/>
                <a:gd name="T93" fmla="*/ 1164 h 1186"/>
                <a:gd name="T94" fmla="*/ 1506 w 1514"/>
                <a:gd name="T95" fmla="*/ 1152 h 1186"/>
                <a:gd name="T96" fmla="*/ 1512 w 1514"/>
                <a:gd name="T97" fmla="*/ 1138 h 1186"/>
                <a:gd name="T98" fmla="*/ 1514 w 1514"/>
                <a:gd name="T99" fmla="*/ 1120 h 1186"/>
                <a:gd name="T100" fmla="*/ 1514 w 1514"/>
                <a:gd name="T101" fmla="*/ 66 h 1186"/>
                <a:gd name="T102" fmla="*/ 1514 w 1514"/>
                <a:gd name="T103" fmla="*/ 66 h 1186"/>
                <a:gd name="T104" fmla="*/ 1512 w 1514"/>
                <a:gd name="T105" fmla="*/ 54 h 1186"/>
                <a:gd name="T106" fmla="*/ 1508 w 1514"/>
                <a:gd name="T107" fmla="*/ 40 h 1186"/>
                <a:gd name="T108" fmla="*/ 1502 w 1514"/>
                <a:gd name="T109" fmla="*/ 30 h 1186"/>
                <a:gd name="T110" fmla="*/ 1494 w 1514"/>
                <a:gd name="T111" fmla="*/ 20 h 1186"/>
                <a:gd name="T112" fmla="*/ 1484 w 1514"/>
                <a:gd name="T113" fmla="*/ 12 h 1186"/>
                <a:gd name="T114" fmla="*/ 1474 w 1514"/>
                <a:gd name="T115" fmla="*/ 6 h 1186"/>
                <a:gd name="T116" fmla="*/ 1462 w 1514"/>
                <a:gd name="T117" fmla="*/ 2 h 1186"/>
                <a:gd name="T118" fmla="*/ 1448 w 1514"/>
                <a:gd name="T119" fmla="*/ 0 h 1186"/>
                <a:gd name="T120" fmla="*/ 1448 w 1514"/>
                <a:gd name="T121"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4" h="1186">
                  <a:moveTo>
                    <a:pt x="1448" y="0"/>
                  </a:moveTo>
                  <a:lnTo>
                    <a:pt x="66" y="0"/>
                  </a:lnTo>
                  <a:lnTo>
                    <a:pt x="66" y="0"/>
                  </a:lnTo>
                  <a:lnTo>
                    <a:pt x="56" y="2"/>
                  </a:lnTo>
                  <a:lnTo>
                    <a:pt x="48" y="4"/>
                  </a:lnTo>
                  <a:lnTo>
                    <a:pt x="40" y="6"/>
                  </a:lnTo>
                  <a:lnTo>
                    <a:pt x="32" y="10"/>
                  </a:lnTo>
                  <a:lnTo>
                    <a:pt x="18" y="22"/>
                  </a:lnTo>
                  <a:lnTo>
                    <a:pt x="8" y="36"/>
                  </a:lnTo>
                  <a:lnTo>
                    <a:pt x="2" y="52"/>
                  </a:lnTo>
                  <a:lnTo>
                    <a:pt x="0" y="68"/>
                  </a:lnTo>
                  <a:lnTo>
                    <a:pt x="0" y="78"/>
                  </a:lnTo>
                  <a:lnTo>
                    <a:pt x="2" y="86"/>
                  </a:lnTo>
                  <a:lnTo>
                    <a:pt x="6" y="94"/>
                  </a:lnTo>
                  <a:lnTo>
                    <a:pt x="10" y="102"/>
                  </a:lnTo>
                  <a:lnTo>
                    <a:pt x="10" y="102"/>
                  </a:lnTo>
                  <a:lnTo>
                    <a:pt x="46" y="156"/>
                  </a:lnTo>
                  <a:lnTo>
                    <a:pt x="84" y="208"/>
                  </a:lnTo>
                  <a:lnTo>
                    <a:pt x="122" y="260"/>
                  </a:lnTo>
                  <a:lnTo>
                    <a:pt x="160" y="310"/>
                  </a:lnTo>
                  <a:lnTo>
                    <a:pt x="200" y="358"/>
                  </a:lnTo>
                  <a:lnTo>
                    <a:pt x="240" y="406"/>
                  </a:lnTo>
                  <a:lnTo>
                    <a:pt x="282" y="452"/>
                  </a:lnTo>
                  <a:lnTo>
                    <a:pt x="324" y="498"/>
                  </a:lnTo>
                  <a:lnTo>
                    <a:pt x="368" y="542"/>
                  </a:lnTo>
                  <a:lnTo>
                    <a:pt x="412" y="584"/>
                  </a:lnTo>
                  <a:lnTo>
                    <a:pt x="458" y="626"/>
                  </a:lnTo>
                  <a:lnTo>
                    <a:pt x="504" y="668"/>
                  </a:lnTo>
                  <a:lnTo>
                    <a:pt x="550" y="708"/>
                  </a:lnTo>
                  <a:lnTo>
                    <a:pt x="598" y="746"/>
                  </a:lnTo>
                  <a:lnTo>
                    <a:pt x="646" y="782"/>
                  </a:lnTo>
                  <a:lnTo>
                    <a:pt x="696" y="818"/>
                  </a:lnTo>
                  <a:lnTo>
                    <a:pt x="696" y="818"/>
                  </a:lnTo>
                  <a:lnTo>
                    <a:pt x="780" y="876"/>
                  </a:lnTo>
                  <a:lnTo>
                    <a:pt x="866" y="930"/>
                  </a:lnTo>
                  <a:lnTo>
                    <a:pt x="954" y="980"/>
                  </a:lnTo>
                  <a:lnTo>
                    <a:pt x="1044" y="1028"/>
                  </a:lnTo>
                  <a:lnTo>
                    <a:pt x="1136" y="1072"/>
                  </a:lnTo>
                  <a:lnTo>
                    <a:pt x="1232" y="1112"/>
                  </a:lnTo>
                  <a:lnTo>
                    <a:pt x="1328" y="1150"/>
                  </a:lnTo>
                  <a:lnTo>
                    <a:pt x="1428" y="1184"/>
                  </a:lnTo>
                  <a:lnTo>
                    <a:pt x="1428" y="1184"/>
                  </a:lnTo>
                  <a:lnTo>
                    <a:pt x="1444" y="1186"/>
                  </a:lnTo>
                  <a:lnTo>
                    <a:pt x="1458" y="1186"/>
                  </a:lnTo>
                  <a:lnTo>
                    <a:pt x="1474" y="1182"/>
                  </a:lnTo>
                  <a:lnTo>
                    <a:pt x="1486" y="1174"/>
                  </a:lnTo>
                  <a:lnTo>
                    <a:pt x="1498" y="1164"/>
                  </a:lnTo>
                  <a:lnTo>
                    <a:pt x="1506" y="1152"/>
                  </a:lnTo>
                  <a:lnTo>
                    <a:pt x="1512" y="1138"/>
                  </a:lnTo>
                  <a:lnTo>
                    <a:pt x="1514" y="1120"/>
                  </a:lnTo>
                  <a:lnTo>
                    <a:pt x="1514" y="66"/>
                  </a:lnTo>
                  <a:lnTo>
                    <a:pt x="1514" y="66"/>
                  </a:lnTo>
                  <a:lnTo>
                    <a:pt x="1512" y="54"/>
                  </a:lnTo>
                  <a:lnTo>
                    <a:pt x="1508" y="40"/>
                  </a:lnTo>
                  <a:lnTo>
                    <a:pt x="1502" y="30"/>
                  </a:lnTo>
                  <a:lnTo>
                    <a:pt x="1494" y="20"/>
                  </a:lnTo>
                  <a:lnTo>
                    <a:pt x="1484" y="12"/>
                  </a:lnTo>
                  <a:lnTo>
                    <a:pt x="1474" y="6"/>
                  </a:lnTo>
                  <a:lnTo>
                    <a:pt x="1462" y="2"/>
                  </a:lnTo>
                  <a:lnTo>
                    <a:pt x="1448" y="0"/>
                  </a:lnTo>
                  <a:lnTo>
                    <a:pt x="1448" y="0"/>
                  </a:lnTo>
                  <a:close/>
                </a:path>
              </a:pathLst>
            </a:custGeom>
            <a:gradFill flip="none" rotWithShape="1">
              <a:gsLst>
                <a:gs pos="17000">
                  <a:schemeClr val="accent2"/>
                </a:gs>
                <a:gs pos="100000">
                  <a:schemeClr val="accent2">
                    <a:lumMod val="60000"/>
                    <a:lumOff val="40000"/>
                  </a:schemeClr>
                </a:gs>
              </a:gsLst>
              <a:lin ang="81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99" name="组合 98"/>
            <p:cNvGrpSpPr/>
            <p:nvPr/>
          </p:nvGrpSpPr>
          <p:grpSpPr>
            <a:xfrm>
              <a:off x="4757192" y="3102127"/>
              <a:ext cx="289900" cy="285100"/>
              <a:chOff x="5032375" y="3027363"/>
              <a:chExt cx="1727200" cy="1698625"/>
            </a:xfrm>
          </p:grpSpPr>
          <p:sp>
            <p:nvSpPr>
              <p:cNvPr id="100"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2"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3"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4"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05" name="组合 104"/>
          <p:cNvGrpSpPr/>
          <p:nvPr/>
        </p:nvGrpSpPr>
        <p:grpSpPr>
          <a:xfrm>
            <a:off x="6127163" y="1893773"/>
            <a:ext cx="1373520" cy="1540020"/>
            <a:chOff x="4595375" y="1610829"/>
            <a:chExt cx="1030274" cy="1155015"/>
          </a:xfrm>
        </p:grpSpPr>
        <p:sp>
          <p:nvSpPr>
            <p:cNvPr id="106" name="Freeform 24"/>
            <p:cNvSpPr/>
            <p:nvPr/>
          </p:nvSpPr>
          <p:spPr bwMode="auto">
            <a:xfrm rot="16200000">
              <a:off x="4533004" y="1673200"/>
              <a:ext cx="1155015" cy="1030274"/>
            </a:xfrm>
            <a:custGeom>
              <a:avLst/>
              <a:gdLst>
                <a:gd name="T0" fmla="*/ 0 w 1500"/>
                <a:gd name="T1" fmla="*/ 1176 h 1338"/>
                <a:gd name="T2" fmla="*/ 0 w 1500"/>
                <a:gd name="T3" fmla="*/ 1186 h 1338"/>
                <a:gd name="T4" fmla="*/ 8 w 1500"/>
                <a:gd name="T5" fmla="*/ 1206 h 1338"/>
                <a:gd name="T6" fmla="*/ 20 w 1500"/>
                <a:gd name="T7" fmla="*/ 1222 h 1338"/>
                <a:gd name="T8" fmla="*/ 38 w 1500"/>
                <a:gd name="T9" fmla="*/ 1234 h 1338"/>
                <a:gd name="T10" fmla="*/ 48 w 1500"/>
                <a:gd name="T11" fmla="*/ 1238 h 1338"/>
                <a:gd name="T12" fmla="*/ 48 w 1500"/>
                <a:gd name="T13" fmla="*/ 1238 h 1338"/>
                <a:gd name="T14" fmla="*/ 178 w 1500"/>
                <a:gd name="T15" fmla="*/ 1268 h 1338"/>
                <a:gd name="T16" fmla="*/ 304 w 1500"/>
                <a:gd name="T17" fmla="*/ 1292 h 1338"/>
                <a:gd name="T18" fmla="*/ 538 w 1500"/>
                <a:gd name="T19" fmla="*/ 1322 h 1338"/>
                <a:gd name="T20" fmla="*/ 742 w 1500"/>
                <a:gd name="T21" fmla="*/ 1336 h 1338"/>
                <a:gd name="T22" fmla="*/ 908 w 1500"/>
                <a:gd name="T23" fmla="*/ 1338 h 1338"/>
                <a:gd name="T24" fmla="*/ 920 w 1500"/>
                <a:gd name="T25" fmla="*/ 1336 h 1338"/>
                <a:gd name="T26" fmla="*/ 940 w 1500"/>
                <a:gd name="T27" fmla="*/ 1328 h 1338"/>
                <a:gd name="T28" fmla="*/ 956 w 1500"/>
                <a:gd name="T29" fmla="*/ 1316 h 1338"/>
                <a:gd name="T30" fmla="*/ 968 w 1500"/>
                <a:gd name="T31" fmla="*/ 1298 h 1338"/>
                <a:gd name="T32" fmla="*/ 970 w 1500"/>
                <a:gd name="T33" fmla="*/ 1286 h 1338"/>
                <a:gd name="T34" fmla="*/ 1022 w 1500"/>
                <a:gd name="T35" fmla="*/ 1090 h 1338"/>
                <a:gd name="T36" fmla="*/ 1082 w 1500"/>
                <a:gd name="T37" fmla="*/ 908 h 1338"/>
                <a:gd name="T38" fmla="*/ 1146 w 1500"/>
                <a:gd name="T39" fmla="*/ 738 h 1338"/>
                <a:gd name="T40" fmla="*/ 1214 w 1500"/>
                <a:gd name="T41" fmla="*/ 582 h 1338"/>
                <a:gd name="T42" fmla="*/ 1284 w 1500"/>
                <a:gd name="T43" fmla="*/ 442 h 1338"/>
                <a:gd name="T44" fmla="*/ 1354 w 1500"/>
                <a:gd name="T45" fmla="*/ 314 h 1338"/>
                <a:gd name="T46" fmla="*/ 1422 w 1500"/>
                <a:gd name="T47" fmla="*/ 202 h 1338"/>
                <a:gd name="T48" fmla="*/ 1488 w 1500"/>
                <a:gd name="T49" fmla="*/ 104 h 1338"/>
                <a:gd name="T50" fmla="*/ 1496 w 1500"/>
                <a:gd name="T51" fmla="*/ 86 h 1338"/>
                <a:gd name="T52" fmla="*/ 1500 w 1500"/>
                <a:gd name="T53" fmla="*/ 70 h 1338"/>
                <a:gd name="T54" fmla="*/ 1492 w 1500"/>
                <a:gd name="T55" fmla="*/ 36 h 1338"/>
                <a:gd name="T56" fmla="*/ 1468 w 1500"/>
                <a:gd name="T57" fmla="*/ 10 h 1338"/>
                <a:gd name="T58" fmla="*/ 1452 w 1500"/>
                <a:gd name="T59" fmla="*/ 4 h 1338"/>
                <a:gd name="T60" fmla="*/ 1434 w 1500"/>
                <a:gd name="T61" fmla="*/ 0 h 1338"/>
                <a:gd name="T62" fmla="*/ 66 w 1500"/>
                <a:gd name="T63" fmla="*/ 0 h 1338"/>
                <a:gd name="T64" fmla="*/ 40 w 1500"/>
                <a:gd name="T65" fmla="*/ 6 h 1338"/>
                <a:gd name="T66" fmla="*/ 20 w 1500"/>
                <a:gd name="T67" fmla="*/ 20 h 1338"/>
                <a:gd name="T68" fmla="*/ 4 w 1500"/>
                <a:gd name="T69" fmla="*/ 40 h 1338"/>
                <a:gd name="T70" fmla="*/ 0 w 1500"/>
                <a:gd name="T71" fmla="*/ 66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0" h="1338">
                  <a:moveTo>
                    <a:pt x="0" y="66"/>
                  </a:moveTo>
                  <a:lnTo>
                    <a:pt x="0" y="1176"/>
                  </a:lnTo>
                  <a:lnTo>
                    <a:pt x="0" y="1176"/>
                  </a:lnTo>
                  <a:lnTo>
                    <a:pt x="0" y="1186"/>
                  </a:lnTo>
                  <a:lnTo>
                    <a:pt x="4" y="1196"/>
                  </a:lnTo>
                  <a:lnTo>
                    <a:pt x="8" y="1206"/>
                  </a:lnTo>
                  <a:lnTo>
                    <a:pt x="14" y="1216"/>
                  </a:lnTo>
                  <a:lnTo>
                    <a:pt x="20" y="1222"/>
                  </a:lnTo>
                  <a:lnTo>
                    <a:pt x="28" y="1230"/>
                  </a:lnTo>
                  <a:lnTo>
                    <a:pt x="38" y="1234"/>
                  </a:lnTo>
                  <a:lnTo>
                    <a:pt x="48" y="1238"/>
                  </a:lnTo>
                  <a:lnTo>
                    <a:pt x="48" y="1238"/>
                  </a:lnTo>
                  <a:lnTo>
                    <a:pt x="48" y="1238"/>
                  </a:lnTo>
                  <a:lnTo>
                    <a:pt x="48" y="1238"/>
                  </a:lnTo>
                  <a:lnTo>
                    <a:pt x="114" y="1254"/>
                  </a:lnTo>
                  <a:lnTo>
                    <a:pt x="178" y="1268"/>
                  </a:lnTo>
                  <a:lnTo>
                    <a:pt x="242" y="1282"/>
                  </a:lnTo>
                  <a:lnTo>
                    <a:pt x="304" y="1292"/>
                  </a:lnTo>
                  <a:lnTo>
                    <a:pt x="424" y="1310"/>
                  </a:lnTo>
                  <a:lnTo>
                    <a:pt x="538" y="1322"/>
                  </a:lnTo>
                  <a:lnTo>
                    <a:pt x="644" y="1332"/>
                  </a:lnTo>
                  <a:lnTo>
                    <a:pt x="742" y="1336"/>
                  </a:lnTo>
                  <a:lnTo>
                    <a:pt x="830" y="1338"/>
                  </a:lnTo>
                  <a:lnTo>
                    <a:pt x="908" y="1338"/>
                  </a:lnTo>
                  <a:lnTo>
                    <a:pt x="908" y="1338"/>
                  </a:lnTo>
                  <a:lnTo>
                    <a:pt x="920" y="1336"/>
                  </a:lnTo>
                  <a:lnTo>
                    <a:pt x="930" y="1334"/>
                  </a:lnTo>
                  <a:lnTo>
                    <a:pt x="940" y="1328"/>
                  </a:lnTo>
                  <a:lnTo>
                    <a:pt x="948" y="1322"/>
                  </a:lnTo>
                  <a:lnTo>
                    <a:pt x="956" y="1316"/>
                  </a:lnTo>
                  <a:lnTo>
                    <a:pt x="962" y="1306"/>
                  </a:lnTo>
                  <a:lnTo>
                    <a:pt x="968" y="1298"/>
                  </a:lnTo>
                  <a:lnTo>
                    <a:pt x="970" y="1286"/>
                  </a:lnTo>
                  <a:lnTo>
                    <a:pt x="970" y="1286"/>
                  </a:lnTo>
                  <a:lnTo>
                    <a:pt x="996" y="1186"/>
                  </a:lnTo>
                  <a:lnTo>
                    <a:pt x="1022" y="1090"/>
                  </a:lnTo>
                  <a:lnTo>
                    <a:pt x="1052" y="996"/>
                  </a:lnTo>
                  <a:lnTo>
                    <a:pt x="1082" y="908"/>
                  </a:lnTo>
                  <a:lnTo>
                    <a:pt x="1114" y="820"/>
                  </a:lnTo>
                  <a:lnTo>
                    <a:pt x="1146" y="738"/>
                  </a:lnTo>
                  <a:lnTo>
                    <a:pt x="1180" y="658"/>
                  </a:lnTo>
                  <a:lnTo>
                    <a:pt x="1214" y="582"/>
                  </a:lnTo>
                  <a:lnTo>
                    <a:pt x="1250" y="510"/>
                  </a:lnTo>
                  <a:lnTo>
                    <a:pt x="1284" y="442"/>
                  </a:lnTo>
                  <a:lnTo>
                    <a:pt x="1320" y="376"/>
                  </a:lnTo>
                  <a:lnTo>
                    <a:pt x="1354" y="314"/>
                  </a:lnTo>
                  <a:lnTo>
                    <a:pt x="1390" y="256"/>
                  </a:lnTo>
                  <a:lnTo>
                    <a:pt x="1422" y="202"/>
                  </a:lnTo>
                  <a:lnTo>
                    <a:pt x="1488" y="104"/>
                  </a:lnTo>
                  <a:lnTo>
                    <a:pt x="1488" y="104"/>
                  </a:lnTo>
                  <a:lnTo>
                    <a:pt x="1492" y="96"/>
                  </a:lnTo>
                  <a:lnTo>
                    <a:pt x="1496" y="86"/>
                  </a:lnTo>
                  <a:lnTo>
                    <a:pt x="1498" y="78"/>
                  </a:lnTo>
                  <a:lnTo>
                    <a:pt x="1500" y="70"/>
                  </a:lnTo>
                  <a:lnTo>
                    <a:pt x="1498" y="52"/>
                  </a:lnTo>
                  <a:lnTo>
                    <a:pt x="1492" y="36"/>
                  </a:lnTo>
                  <a:lnTo>
                    <a:pt x="1482" y="22"/>
                  </a:lnTo>
                  <a:lnTo>
                    <a:pt x="1468" y="10"/>
                  </a:lnTo>
                  <a:lnTo>
                    <a:pt x="1460" y="6"/>
                  </a:lnTo>
                  <a:lnTo>
                    <a:pt x="1452" y="4"/>
                  </a:lnTo>
                  <a:lnTo>
                    <a:pt x="1444" y="2"/>
                  </a:lnTo>
                  <a:lnTo>
                    <a:pt x="1434" y="0"/>
                  </a:lnTo>
                  <a:lnTo>
                    <a:pt x="66" y="0"/>
                  </a:lnTo>
                  <a:lnTo>
                    <a:pt x="66" y="0"/>
                  </a:lnTo>
                  <a:lnTo>
                    <a:pt x="52" y="2"/>
                  </a:lnTo>
                  <a:lnTo>
                    <a:pt x="40" y="6"/>
                  </a:lnTo>
                  <a:lnTo>
                    <a:pt x="28" y="12"/>
                  </a:lnTo>
                  <a:lnTo>
                    <a:pt x="20" y="20"/>
                  </a:lnTo>
                  <a:lnTo>
                    <a:pt x="12" y="30"/>
                  </a:lnTo>
                  <a:lnTo>
                    <a:pt x="4" y="40"/>
                  </a:lnTo>
                  <a:lnTo>
                    <a:pt x="2" y="54"/>
                  </a:lnTo>
                  <a:lnTo>
                    <a:pt x="0" y="66"/>
                  </a:lnTo>
                  <a:lnTo>
                    <a:pt x="0" y="66"/>
                  </a:lnTo>
                  <a:close/>
                </a:path>
              </a:pathLst>
            </a:custGeom>
            <a:gradFill flip="none" rotWithShape="1">
              <a:gsLst>
                <a:gs pos="13000">
                  <a:schemeClr val="accent4"/>
                </a:gs>
                <a:gs pos="100000">
                  <a:schemeClr val="accent4">
                    <a:lumMod val="60000"/>
                    <a:lumOff val="40000"/>
                  </a:schemeClr>
                </a:gs>
              </a:gsLst>
              <a:lin ang="27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107" name="组合 106"/>
            <p:cNvGrpSpPr/>
            <p:nvPr/>
          </p:nvGrpSpPr>
          <p:grpSpPr>
            <a:xfrm>
              <a:off x="4908621" y="2182311"/>
              <a:ext cx="286704" cy="285100"/>
              <a:chOff x="2616200" y="414338"/>
              <a:chExt cx="1708150" cy="1698625"/>
            </a:xfrm>
          </p:grpSpPr>
          <p:sp>
            <p:nvSpPr>
              <p:cNvPr id="108"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9"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0"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11" name="组合 110"/>
          <p:cNvGrpSpPr/>
          <p:nvPr/>
        </p:nvGrpSpPr>
        <p:grpSpPr>
          <a:xfrm>
            <a:off x="4659991" y="1893773"/>
            <a:ext cx="1371465" cy="1540020"/>
            <a:chOff x="3494851" y="1610829"/>
            <a:chExt cx="1028733" cy="1155015"/>
          </a:xfrm>
        </p:grpSpPr>
        <p:sp>
          <p:nvSpPr>
            <p:cNvPr id="112" name="Freeform 23"/>
            <p:cNvSpPr/>
            <p:nvPr/>
          </p:nvSpPr>
          <p:spPr bwMode="auto">
            <a:xfrm rot="16200000">
              <a:off x="3431710" y="1673970"/>
              <a:ext cx="1155015" cy="1028733"/>
            </a:xfrm>
            <a:custGeom>
              <a:avLst/>
              <a:gdLst>
                <a:gd name="T0" fmla="*/ 0 w 1500"/>
                <a:gd name="T1" fmla="*/ 1270 h 1336"/>
                <a:gd name="T2" fmla="*/ 2 w 1500"/>
                <a:gd name="T3" fmla="*/ 1284 h 1336"/>
                <a:gd name="T4" fmla="*/ 12 w 1500"/>
                <a:gd name="T5" fmla="*/ 1308 h 1336"/>
                <a:gd name="T6" fmla="*/ 28 w 1500"/>
                <a:gd name="T7" fmla="*/ 1326 h 1336"/>
                <a:gd name="T8" fmla="*/ 52 w 1500"/>
                <a:gd name="T9" fmla="*/ 1336 h 1336"/>
                <a:gd name="T10" fmla="*/ 1434 w 1500"/>
                <a:gd name="T11" fmla="*/ 1336 h 1336"/>
                <a:gd name="T12" fmla="*/ 1444 w 1500"/>
                <a:gd name="T13" fmla="*/ 1336 h 1336"/>
                <a:gd name="T14" fmla="*/ 1460 w 1500"/>
                <a:gd name="T15" fmla="*/ 1330 h 1336"/>
                <a:gd name="T16" fmla="*/ 1482 w 1500"/>
                <a:gd name="T17" fmla="*/ 1316 h 1336"/>
                <a:gd name="T18" fmla="*/ 1498 w 1500"/>
                <a:gd name="T19" fmla="*/ 1286 h 1336"/>
                <a:gd name="T20" fmla="*/ 1498 w 1500"/>
                <a:gd name="T21" fmla="*/ 1260 h 1336"/>
                <a:gd name="T22" fmla="*/ 1492 w 1500"/>
                <a:gd name="T23" fmla="*/ 1242 h 1336"/>
                <a:gd name="T24" fmla="*/ 1488 w 1500"/>
                <a:gd name="T25" fmla="*/ 1234 h 1336"/>
                <a:gd name="T26" fmla="*/ 1390 w 1500"/>
                <a:gd name="T27" fmla="*/ 1080 h 1336"/>
                <a:gd name="T28" fmla="*/ 1320 w 1500"/>
                <a:gd name="T29" fmla="*/ 960 h 1336"/>
                <a:gd name="T30" fmla="*/ 1250 w 1500"/>
                <a:gd name="T31" fmla="*/ 826 h 1336"/>
                <a:gd name="T32" fmla="*/ 1180 w 1500"/>
                <a:gd name="T33" fmla="*/ 678 h 1336"/>
                <a:gd name="T34" fmla="*/ 1114 w 1500"/>
                <a:gd name="T35" fmla="*/ 516 h 1336"/>
                <a:gd name="T36" fmla="*/ 1052 w 1500"/>
                <a:gd name="T37" fmla="*/ 340 h 1336"/>
                <a:gd name="T38" fmla="*/ 996 w 1500"/>
                <a:gd name="T39" fmla="*/ 150 h 1336"/>
                <a:gd name="T40" fmla="*/ 970 w 1500"/>
                <a:gd name="T41" fmla="*/ 50 h 1336"/>
                <a:gd name="T42" fmla="*/ 962 w 1500"/>
                <a:gd name="T43" fmla="*/ 30 h 1336"/>
                <a:gd name="T44" fmla="*/ 948 w 1500"/>
                <a:gd name="T45" fmla="*/ 14 h 1336"/>
                <a:gd name="T46" fmla="*/ 930 w 1500"/>
                <a:gd name="T47" fmla="*/ 4 h 1336"/>
                <a:gd name="T48" fmla="*/ 908 w 1500"/>
                <a:gd name="T49" fmla="*/ 0 h 1336"/>
                <a:gd name="T50" fmla="*/ 832 w 1500"/>
                <a:gd name="T51" fmla="*/ 0 h 1336"/>
                <a:gd name="T52" fmla="*/ 648 w 1500"/>
                <a:gd name="T53" fmla="*/ 6 h 1336"/>
                <a:gd name="T54" fmla="*/ 430 w 1500"/>
                <a:gd name="T55" fmla="*/ 26 h 1336"/>
                <a:gd name="T56" fmla="*/ 248 w 1500"/>
                <a:gd name="T57" fmla="*/ 54 h 1336"/>
                <a:gd name="T58" fmla="*/ 122 w 1500"/>
                <a:gd name="T59" fmla="*/ 82 h 1336"/>
                <a:gd name="T60" fmla="*/ 56 w 1500"/>
                <a:gd name="T61" fmla="*/ 98 h 1336"/>
                <a:gd name="T62" fmla="*/ 50 w 1500"/>
                <a:gd name="T63" fmla="*/ 98 h 1336"/>
                <a:gd name="T64" fmla="*/ 30 w 1500"/>
                <a:gd name="T65" fmla="*/ 108 h 1336"/>
                <a:gd name="T66" fmla="*/ 14 w 1500"/>
                <a:gd name="T67" fmla="*/ 122 h 1336"/>
                <a:gd name="T68" fmla="*/ 4 w 1500"/>
                <a:gd name="T69" fmla="*/ 142 h 1336"/>
                <a:gd name="T70" fmla="*/ 0 w 1500"/>
                <a:gd name="T71" fmla="*/ 162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0" h="1336">
                  <a:moveTo>
                    <a:pt x="0" y="162"/>
                  </a:moveTo>
                  <a:lnTo>
                    <a:pt x="0" y="1270"/>
                  </a:lnTo>
                  <a:lnTo>
                    <a:pt x="0" y="1270"/>
                  </a:lnTo>
                  <a:lnTo>
                    <a:pt x="2" y="1284"/>
                  </a:lnTo>
                  <a:lnTo>
                    <a:pt x="4" y="1296"/>
                  </a:lnTo>
                  <a:lnTo>
                    <a:pt x="12" y="1308"/>
                  </a:lnTo>
                  <a:lnTo>
                    <a:pt x="20" y="1318"/>
                  </a:lnTo>
                  <a:lnTo>
                    <a:pt x="28" y="1326"/>
                  </a:lnTo>
                  <a:lnTo>
                    <a:pt x="40" y="1332"/>
                  </a:lnTo>
                  <a:lnTo>
                    <a:pt x="52" y="1336"/>
                  </a:lnTo>
                  <a:lnTo>
                    <a:pt x="66" y="1336"/>
                  </a:lnTo>
                  <a:lnTo>
                    <a:pt x="1434" y="1336"/>
                  </a:lnTo>
                  <a:lnTo>
                    <a:pt x="1434" y="1336"/>
                  </a:lnTo>
                  <a:lnTo>
                    <a:pt x="1444" y="1336"/>
                  </a:lnTo>
                  <a:lnTo>
                    <a:pt x="1452" y="1334"/>
                  </a:lnTo>
                  <a:lnTo>
                    <a:pt x="1460" y="1330"/>
                  </a:lnTo>
                  <a:lnTo>
                    <a:pt x="1468" y="1326"/>
                  </a:lnTo>
                  <a:lnTo>
                    <a:pt x="1482" y="1316"/>
                  </a:lnTo>
                  <a:lnTo>
                    <a:pt x="1492" y="1302"/>
                  </a:lnTo>
                  <a:lnTo>
                    <a:pt x="1498" y="1286"/>
                  </a:lnTo>
                  <a:lnTo>
                    <a:pt x="1500" y="1268"/>
                  </a:lnTo>
                  <a:lnTo>
                    <a:pt x="1498" y="1260"/>
                  </a:lnTo>
                  <a:lnTo>
                    <a:pt x="1496" y="1250"/>
                  </a:lnTo>
                  <a:lnTo>
                    <a:pt x="1492" y="1242"/>
                  </a:lnTo>
                  <a:lnTo>
                    <a:pt x="1488" y="1234"/>
                  </a:lnTo>
                  <a:lnTo>
                    <a:pt x="1488" y="1234"/>
                  </a:lnTo>
                  <a:lnTo>
                    <a:pt x="1422" y="1136"/>
                  </a:lnTo>
                  <a:lnTo>
                    <a:pt x="1390" y="1080"/>
                  </a:lnTo>
                  <a:lnTo>
                    <a:pt x="1354" y="1022"/>
                  </a:lnTo>
                  <a:lnTo>
                    <a:pt x="1320" y="960"/>
                  </a:lnTo>
                  <a:lnTo>
                    <a:pt x="1284" y="896"/>
                  </a:lnTo>
                  <a:lnTo>
                    <a:pt x="1250" y="826"/>
                  </a:lnTo>
                  <a:lnTo>
                    <a:pt x="1214" y="754"/>
                  </a:lnTo>
                  <a:lnTo>
                    <a:pt x="1180" y="678"/>
                  </a:lnTo>
                  <a:lnTo>
                    <a:pt x="1146" y="600"/>
                  </a:lnTo>
                  <a:lnTo>
                    <a:pt x="1114" y="516"/>
                  </a:lnTo>
                  <a:lnTo>
                    <a:pt x="1082" y="430"/>
                  </a:lnTo>
                  <a:lnTo>
                    <a:pt x="1052" y="340"/>
                  </a:lnTo>
                  <a:lnTo>
                    <a:pt x="1022" y="246"/>
                  </a:lnTo>
                  <a:lnTo>
                    <a:pt x="996" y="150"/>
                  </a:lnTo>
                  <a:lnTo>
                    <a:pt x="970" y="50"/>
                  </a:lnTo>
                  <a:lnTo>
                    <a:pt x="970" y="50"/>
                  </a:lnTo>
                  <a:lnTo>
                    <a:pt x="968" y="40"/>
                  </a:lnTo>
                  <a:lnTo>
                    <a:pt x="962" y="30"/>
                  </a:lnTo>
                  <a:lnTo>
                    <a:pt x="956" y="22"/>
                  </a:lnTo>
                  <a:lnTo>
                    <a:pt x="948" y="14"/>
                  </a:lnTo>
                  <a:lnTo>
                    <a:pt x="940" y="8"/>
                  </a:lnTo>
                  <a:lnTo>
                    <a:pt x="930" y="4"/>
                  </a:lnTo>
                  <a:lnTo>
                    <a:pt x="920" y="2"/>
                  </a:lnTo>
                  <a:lnTo>
                    <a:pt x="908" y="0"/>
                  </a:lnTo>
                  <a:lnTo>
                    <a:pt x="908" y="0"/>
                  </a:lnTo>
                  <a:lnTo>
                    <a:pt x="832" y="0"/>
                  </a:lnTo>
                  <a:lnTo>
                    <a:pt x="744" y="2"/>
                  </a:lnTo>
                  <a:lnTo>
                    <a:pt x="648" y="6"/>
                  </a:lnTo>
                  <a:lnTo>
                    <a:pt x="542" y="14"/>
                  </a:lnTo>
                  <a:lnTo>
                    <a:pt x="430" y="26"/>
                  </a:lnTo>
                  <a:lnTo>
                    <a:pt x="310" y="44"/>
                  </a:lnTo>
                  <a:lnTo>
                    <a:pt x="248" y="54"/>
                  </a:lnTo>
                  <a:lnTo>
                    <a:pt x="186" y="68"/>
                  </a:lnTo>
                  <a:lnTo>
                    <a:pt x="122" y="82"/>
                  </a:lnTo>
                  <a:lnTo>
                    <a:pt x="56" y="98"/>
                  </a:lnTo>
                  <a:lnTo>
                    <a:pt x="56" y="98"/>
                  </a:lnTo>
                  <a:lnTo>
                    <a:pt x="50" y="98"/>
                  </a:lnTo>
                  <a:lnTo>
                    <a:pt x="50" y="98"/>
                  </a:lnTo>
                  <a:lnTo>
                    <a:pt x="38" y="102"/>
                  </a:lnTo>
                  <a:lnTo>
                    <a:pt x="30" y="108"/>
                  </a:lnTo>
                  <a:lnTo>
                    <a:pt x="20" y="114"/>
                  </a:lnTo>
                  <a:lnTo>
                    <a:pt x="14" y="122"/>
                  </a:lnTo>
                  <a:lnTo>
                    <a:pt x="8" y="132"/>
                  </a:lnTo>
                  <a:lnTo>
                    <a:pt x="4" y="142"/>
                  </a:lnTo>
                  <a:lnTo>
                    <a:pt x="0" y="152"/>
                  </a:lnTo>
                  <a:lnTo>
                    <a:pt x="0" y="162"/>
                  </a:lnTo>
                  <a:lnTo>
                    <a:pt x="0" y="162"/>
                  </a:lnTo>
                  <a:close/>
                </a:path>
              </a:pathLst>
            </a:custGeom>
            <a:gradFill flip="none" rotWithShape="1">
              <a:gsLst>
                <a:gs pos="21000">
                  <a:schemeClr val="accent5"/>
                </a:gs>
                <a:gs pos="100000">
                  <a:schemeClr val="accent5">
                    <a:lumMod val="60000"/>
                    <a:lumOff val="40000"/>
                  </a:schemeClr>
                </a:gs>
              </a:gsLst>
              <a:lin ang="18900000" scaled="1"/>
              <a:tileRect/>
            </a:gradFill>
            <a:ln w="19050">
              <a:solidFill>
                <a:schemeClr val="bg1"/>
              </a:solidFill>
            </a:ln>
          </p:spPr>
          <p:txBody>
            <a:bodyPr vert="horz" wrap="square" lIns="91440" tIns="45720" rIns="91440" bIns="45720" numCol="1" anchor="t" anchorCtr="0" compatLnSpc="1"/>
            <a:lstStyle/>
            <a:p>
              <a:endParaRPr lang="zh-CN" altLang="en-US"/>
            </a:p>
          </p:txBody>
        </p:sp>
        <p:grpSp>
          <p:nvGrpSpPr>
            <p:cNvPr id="113" name="组合 112"/>
            <p:cNvGrpSpPr/>
            <p:nvPr/>
          </p:nvGrpSpPr>
          <p:grpSpPr>
            <a:xfrm>
              <a:off x="3904194" y="2182311"/>
              <a:ext cx="285104" cy="285100"/>
              <a:chOff x="152400" y="414338"/>
              <a:chExt cx="1698625" cy="1698625"/>
            </a:xfrm>
          </p:grpSpPr>
          <p:sp>
            <p:nvSpPr>
              <p:cNvPr id="114"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5"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0-#ppt_w/2"/>
                                          </p:val>
                                        </p:tav>
                                        <p:tav tm="100000">
                                          <p:val>
                                            <p:strVal val="#ppt_x"/>
                                          </p:val>
                                        </p:tav>
                                      </p:tavLst>
                                    </p:anim>
                                    <p:anim calcmode="lin" valueType="num">
                                      <p:cBhvr additive="base">
                                        <p:cTn id="8" dur="500" fill="hold"/>
                                        <p:tgtEl>
                                          <p:spTgt spid="11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anim calcmode="lin" valueType="num">
                                      <p:cBhvr additive="base">
                                        <p:cTn id="11" dur="500" fill="hold"/>
                                        <p:tgtEl>
                                          <p:spTgt spid="105"/>
                                        </p:tgtEl>
                                        <p:attrNameLst>
                                          <p:attrName>ppt_x</p:attrName>
                                        </p:attrNameLst>
                                      </p:cBhvr>
                                      <p:tavLst>
                                        <p:tav tm="0">
                                          <p:val>
                                            <p:strVal val="1+#ppt_w/2"/>
                                          </p:val>
                                        </p:tav>
                                        <p:tav tm="100000">
                                          <p:val>
                                            <p:strVal val="#ppt_x"/>
                                          </p:val>
                                        </p:tav>
                                      </p:tavLst>
                                    </p:anim>
                                    <p:anim calcmode="lin" valueType="num">
                                      <p:cBhvr additive="base">
                                        <p:cTn id="12" dur="500" fill="hold"/>
                                        <p:tgtEl>
                                          <p:spTgt spid="105"/>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0-#ppt_w/2"/>
                                          </p:val>
                                        </p:tav>
                                        <p:tav tm="100000">
                                          <p:val>
                                            <p:strVal val="#ppt_x"/>
                                          </p:val>
                                        </p:tav>
                                      </p:tavLst>
                                    </p:anim>
                                    <p:anim calcmode="lin" valueType="num">
                                      <p:cBhvr additive="base">
                                        <p:cTn id="16" dur="500" fill="hold"/>
                                        <p:tgtEl>
                                          <p:spTgt spid="91"/>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 calcmode="lin" valueType="num">
                                      <p:cBhvr additive="base">
                                        <p:cTn id="19" dur="500" fill="hold"/>
                                        <p:tgtEl>
                                          <p:spTgt spid="97"/>
                                        </p:tgtEl>
                                        <p:attrNameLst>
                                          <p:attrName>ppt_x</p:attrName>
                                        </p:attrNameLst>
                                      </p:cBhvr>
                                      <p:tavLst>
                                        <p:tav tm="0">
                                          <p:val>
                                            <p:strVal val="1+#ppt_w/2"/>
                                          </p:val>
                                        </p:tav>
                                        <p:tav tm="100000">
                                          <p:val>
                                            <p:strVal val="#ppt_x"/>
                                          </p:val>
                                        </p:tav>
                                      </p:tavLst>
                                    </p:anim>
                                    <p:anim calcmode="lin" valueType="num">
                                      <p:cBhvr additive="base">
                                        <p:cTn id="20" dur="500" fill="hold"/>
                                        <p:tgtEl>
                                          <p:spTgt spid="9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86"/>
                                        </p:tgtEl>
                                        <p:attrNameLst>
                                          <p:attrName>style.visibility</p:attrName>
                                        </p:attrNameLst>
                                      </p:cBhvr>
                                      <p:to>
                                        <p:strVal val="visible"/>
                                      </p:to>
                                    </p:set>
                                    <p:anim calcmode="lin" valueType="num">
                                      <p:cBhvr>
                                        <p:cTn id="30" dur="300" fill="hold"/>
                                        <p:tgtEl>
                                          <p:spTgt spid="86"/>
                                        </p:tgtEl>
                                        <p:attrNameLst>
                                          <p:attrName>ppt_w</p:attrName>
                                        </p:attrNameLst>
                                      </p:cBhvr>
                                      <p:tavLst>
                                        <p:tav tm="0">
                                          <p:val>
                                            <p:fltVal val="0"/>
                                          </p:val>
                                        </p:tav>
                                        <p:tav tm="100000">
                                          <p:val>
                                            <p:strVal val="#ppt_w"/>
                                          </p:val>
                                        </p:tav>
                                      </p:tavLst>
                                    </p:anim>
                                    <p:anim calcmode="lin" valueType="num">
                                      <p:cBhvr>
                                        <p:cTn id="31" dur="300" fill="hold"/>
                                        <p:tgtEl>
                                          <p:spTgt spid="86"/>
                                        </p:tgtEl>
                                        <p:attrNameLst>
                                          <p:attrName>ppt_h</p:attrName>
                                        </p:attrNameLst>
                                      </p:cBhvr>
                                      <p:tavLst>
                                        <p:tav tm="0">
                                          <p:val>
                                            <p:fltVal val="0"/>
                                          </p:val>
                                        </p:tav>
                                        <p:tav tm="100000">
                                          <p:val>
                                            <p:strVal val="#ppt_h"/>
                                          </p:val>
                                        </p:tav>
                                      </p:tavLst>
                                    </p:anim>
                                    <p:animEffect transition="in" filter="fade">
                                      <p:cBhvr>
                                        <p:cTn id="32" dur="300"/>
                                        <p:tgtEl>
                                          <p:spTgt spid="86"/>
                                        </p:tgtEl>
                                      </p:cBhvr>
                                    </p:animEffect>
                                  </p:childTnLst>
                                </p:cTn>
                              </p:par>
                            </p:childTnLst>
                          </p:cTn>
                        </p:par>
                        <p:par>
                          <p:cTn id="33" fill="hold">
                            <p:stCondLst>
                              <p:cond delay="1500"/>
                            </p:stCondLst>
                            <p:childTnLst>
                              <p:par>
                                <p:cTn id="34" presetID="2" presetClass="entr" presetSubtype="8"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300" fill="hold"/>
                                        <p:tgtEl>
                                          <p:spTgt spid="50"/>
                                        </p:tgtEl>
                                        <p:attrNameLst>
                                          <p:attrName>ppt_x</p:attrName>
                                        </p:attrNameLst>
                                      </p:cBhvr>
                                      <p:tavLst>
                                        <p:tav tm="0">
                                          <p:val>
                                            <p:strVal val="0-#ppt_w/2"/>
                                          </p:val>
                                        </p:tav>
                                        <p:tav tm="100000">
                                          <p:val>
                                            <p:strVal val="#ppt_x"/>
                                          </p:val>
                                        </p:tav>
                                      </p:tavLst>
                                    </p:anim>
                                    <p:anim calcmode="lin" valueType="num">
                                      <p:cBhvr additive="base">
                                        <p:cTn id="37" dur="300" fill="hold"/>
                                        <p:tgtEl>
                                          <p:spTgt spid="50"/>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300" fill="hold"/>
                                        <p:tgtEl>
                                          <p:spTgt spid="44"/>
                                        </p:tgtEl>
                                        <p:attrNameLst>
                                          <p:attrName>ppt_w</p:attrName>
                                        </p:attrNameLst>
                                      </p:cBhvr>
                                      <p:tavLst>
                                        <p:tav tm="0">
                                          <p:val>
                                            <p:fltVal val="0"/>
                                          </p:val>
                                        </p:tav>
                                        <p:tav tm="100000">
                                          <p:val>
                                            <p:strVal val="#ppt_w"/>
                                          </p:val>
                                        </p:tav>
                                      </p:tavLst>
                                    </p:anim>
                                    <p:anim calcmode="lin" valueType="num">
                                      <p:cBhvr>
                                        <p:cTn id="42" dur="300" fill="hold"/>
                                        <p:tgtEl>
                                          <p:spTgt spid="44"/>
                                        </p:tgtEl>
                                        <p:attrNameLst>
                                          <p:attrName>ppt_h</p:attrName>
                                        </p:attrNameLst>
                                      </p:cBhvr>
                                      <p:tavLst>
                                        <p:tav tm="0">
                                          <p:val>
                                            <p:fltVal val="0"/>
                                          </p:val>
                                        </p:tav>
                                        <p:tav tm="100000">
                                          <p:val>
                                            <p:strVal val="#ppt_h"/>
                                          </p:val>
                                        </p:tav>
                                      </p:tavLst>
                                    </p:anim>
                                    <p:animEffect transition="in" filter="fade">
                                      <p:cBhvr>
                                        <p:cTn id="43" dur="300"/>
                                        <p:tgtEl>
                                          <p:spTgt spid="44"/>
                                        </p:tgtEl>
                                      </p:cBhvr>
                                    </p:animEffect>
                                  </p:childTnLst>
                                </p:cTn>
                              </p:par>
                            </p:childTnLst>
                          </p:cTn>
                        </p:par>
                        <p:par>
                          <p:cTn id="44" fill="hold">
                            <p:stCondLst>
                              <p:cond delay="2500"/>
                            </p:stCondLst>
                            <p:childTnLst>
                              <p:par>
                                <p:cTn id="45" presetID="2" presetClass="entr" presetSubtype="2" fill="hold" grpId="0" nodeType="afterEffect">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cBhvr additive="base">
                                        <p:cTn id="47" dur="300" fill="hold"/>
                                        <p:tgtEl>
                                          <p:spTgt spid="85"/>
                                        </p:tgtEl>
                                        <p:attrNameLst>
                                          <p:attrName>ppt_x</p:attrName>
                                        </p:attrNameLst>
                                      </p:cBhvr>
                                      <p:tavLst>
                                        <p:tav tm="0">
                                          <p:val>
                                            <p:strVal val="1+#ppt_w/2"/>
                                          </p:val>
                                        </p:tav>
                                        <p:tav tm="100000">
                                          <p:val>
                                            <p:strVal val="#ppt_x"/>
                                          </p:val>
                                        </p:tav>
                                      </p:tavLst>
                                    </p:anim>
                                    <p:anim calcmode="lin" valueType="num">
                                      <p:cBhvr additive="base">
                                        <p:cTn id="48" dur="300" fill="hold"/>
                                        <p:tgtEl>
                                          <p:spTgt spid="8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300" fill="hold"/>
                                        <p:tgtEl>
                                          <p:spTgt spid="37"/>
                                        </p:tgtEl>
                                        <p:attrNameLst>
                                          <p:attrName>ppt_w</p:attrName>
                                        </p:attrNameLst>
                                      </p:cBhvr>
                                      <p:tavLst>
                                        <p:tav tm="0">
                                          <p:val>
                                            <p:fltVal val="0"/>
                                          </p:val>
                                        </p:tav>
                                        <p:tav tm="100000">
                                          <p:val>
                                            <p:strVal val="#ppt_w"/>
                                          </p:val>
                                        </p:tav>
                                      </p:tavLst>
                                    </p:anim>
                                    <p:anim calcmode="lin" valueType="num">
                                      <p:cBhvr>
                                        <p:cTn id="53" dur="300" fill="hold"/>
                                        <p:tgtEl>
                                          <p:spTgt spid="37"/>
                                        </p:tgtEl>
                                        <p:attrNameLst>
                                          <p:attrName>ppt_h</p:attrName>
                                        </p:attrNameLst>
                                      </p:cBhvr>
                                      <p:tavLst>
                                        <p:tav tm="0">
                                          <p:val>
                                            <p:fltVal val="0"/>
                                          </p:val>
                                        </p:tav>
                                        <p:tav tm="100000">
                                          <p:val>
                                            <p:strVal val="#ppt_h"/>
                                          </p:val>
                                        </p:tav>
                                      </p:tavLst>
                                    </p:anim>
                                    <p:animEffect transition="in" filter="fade">
                                      <p:cBhvr>
                                        <p:cTn id="54" dur="300"/>
                                        <p:tgtEl>
                                          <p:spTgt spid="37"/>
                                        </p:tgtEl>
                                      </p:cBhvr>
                                    </p:animEffect>
                                  </p:childTnLst>
                                </p:cTn>
                              </p:par>
                            </p:childTnLst>
                          </p:cTn>
                        </p:par>
                        <p:par>
                          <p:cTn id="55" fill="hold">
                            <p:stCondLst>
                              <p:cond delay="3500"/>
                            </p:stCondLst>
                            <p:childTnLst>
                              <p:par>
                                <p:cTn id="56" presetID="2" presetClass="entr" presetSubtype="8"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300" fill="hold"/>
                                        <p:tgtEl>
                                          <p:spTgt spid="36"/>
                                        </p:tgtEl>
                                        <p:attrNameLst>
                                          <p:attrName>ppt_x</p:attrName>
                                        </p:attrNameLst>
                                      </p:cBhvr>
                                      <p:tavLst>
                                        <p:tav tm="0">
                                          <p:val>
                                            <p:strVal val="0-#ppt_w/2"/>
                                          </p:val>
                                        </p:tav>
                                        <p:tav tm="100000">
                                          <p:val>
                                            <p:strVal val="#ppt_x"/>
                                          </p:val>
                                        </p:tav>
                                      </p:tavLst>
                                    </p:anim>
                                    <p:anim calcmode="lin" valueType="num">
                                      <p:cBhvr additive="base">
                                        <p:cTn id="59" dur="300" fill="hold"/>
                                        <p:tgtEl>
                                          <p:spTgt spid="36"/>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53" presetClass="entr" presetSubtype="16" fill="hold" nodeType="after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300" fill="hold"/>
                                        <p:tgtEl>
                                          <p:spTgt spid="51"/>
                                        </p:tgtEl>
                                        <p:attrNameLst>
                                          <p:attrName>ppt_w</p:attrName>
                                        </p:attrNameLst>
                                      </p:cBhvr>
                                      <p:tavLst>
                                        <p:tav tm="0">
                                          <p:val>
                                            <p:fltVal val="0"/>
                                          </p:val>
                                        </p:tav>
                                        <p:tav tm="100000">
                                          <p:val>
                                            <p:strVal val="#ppt_w"/>
                                          </p:val>
                                        </p:tav>
                                      </p:tavLst>
                                    </p:anim>
                                    <p:anim calcmode="lin" valueType="num">
                                      <p:cBhvr>
                                        <p:cTn id="64" dur="300" fill="hold"/>
                                        <p:tgtEl>
                                          <p:spTgt spid="51"/>
                                        </p:tgtEl>
                                        <p:attrNameLst>
                                          <p:attrName>ppt_h</p:attrName>
                                        </p:attrNameLst>
                                      </p:cBhvr>
                                      <p:tavLst>
                                        <p:tav tm="0">
                                          <p:val>
                                            <p:fltVal val="0"/>
                                          </p:val>
                                        </p:tav>
                                        <p:tav tm="100000">
                                          <p:val>
                                            <p:strVal val="#ppt_h"/>
                                          </p:val>
                                        </p:tav>
                                      </p:tavLst>
                                    </p:anim>
                                    <p:animEffect transition="in" filter="fade">
                                      <p:cBhvr>
                                        <p:cTn id="65" dur="300"/>
                                        <p:tgtEl>
                                          <p:spTgt spid="51"/>
                                        </p:tgtEl>
                                      </p:cBhvr>
                                    </p:animEffect>
                                  </p:childTnLst>
                                </p:cTn>
                              </p:par>
                            </p:childTnLst>
                          </p:cTn>
                        </p:par>
                        <p:par>
                          <p:cTn id="66" fill="hold">
                            <p:stCondLst>
                              <p:cond delay="4500"/>
                            </p:stCondLst>
                            <p:childTnLst>
                              <p:par>
                                <p:cTn id="67" presetID="2" presetClass="entr" presetSubtype="2"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300" fill="hold"/>
                                        <p:tgtEl>
                                          <p:spTgt spid="43"/>
                                        </p:tgtEl>
                                        <p:attrNameLst>
                                          <p:attrName>ppt_x</p:attrName>
                                        </p:attrNameLst>
                                      </p:cBhvr>
                                      <p:tavLst>
                                        <p:tav tm="0">
                                          <p:val>
                                            <p:strVal val="1+#ppt_w/2"/>
                                          </p:val>
                                        </p:tav>
                                        <p:tav tm="100000">
                                          <p:val>
                                            <p:strVal val="#ppt_x"/>
                                          </p:val>
                                        </p:tav>
                                      </p:tavLst>
                                    </p:anim>
                                    <p:anim calcmode="lin" valueType="num">
                                      <p:cBhvr additive="base">
                                        <p:cTn id="70" dur="3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0" grpId="0"/>
      <p:bldP spid="8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534467" y="3977737"/>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3393562" y="4154291"/>
            <a:ext cx="535214" cy="535284"/>
            <a:chOff x="5835317" y="2123703"/>
            <a:chExt cx="756000" cy="756000"/>
          </a:xfrm>
        </p:grpSpPr>
        <p:sp>
          <p:nvSpPr>
            <p:cNvPr id="25" name="椭圆 24"/>
            <p:cNvSpPr/>
            <p:nvPr/>
          </p:nvSpPr>
          <p:spPr>
            <a:xfrm>
              <a:off x="5835317" y="2123703"/>
              <a:ext cx="756000" cy="756000"/>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 name="组合 25"/>
            <p:cNvGrpSpPr/>
            <p:nvPr/>
          </p:nvGrpSpPr>
          <p:grpSpPr>
            <a:xfrm>
              <a:off x="6046413" y="2333066"/>
              <a:ext cx="333808" cy="298641"/>
              <a:chOff x="4987925" y="414338"/>
              <a:chExt cx="1898650" cy="1698625"/>
            </a:xfrm>
          </p:grpSpPr>
          <p:sp>
            <p:nvSpPr>
              <p:cNvPr id="27"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8"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9"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30" name="矩形 29"/>
          <p:cNvSpPr/>
          <p:nvPr/>
        </p:nvSpPr>
        <p:spPr>
          <a:xfrm>
            <a:off x="8752388" y="3977737"/>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8183187" y="4145429"/>
            <a:ext cx="535214" cy="535284"/>
            <a:chOff x="2552681" y="2123703"/>
            <a:chExt cx="756000" cy="756000"/>
          </a:xfrm>
        </p:grpSpPr>
        <p:sp>
          <p:nvSpPr>
            <p:cNvPr id="32" name="椭圆 31"/>
            <p:cNvSpPr/>
            <p:nvPr/>
          </p:nvSpPr>
          <p:spPr>
            <a:xfrm>
              <a:off x="2552681" y="2123703"/>
              <a:ext cx="756000" cy="756000"/>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3" name="组合 32"/>
            <p:cNvGrpSpPr/>
            <p:nvPr/>
          </p:nvGrpSpPr>
          <p:grpSpPr>
            <a:xfrm>
              <a:off x="2780523" y="2352383"/>
              <a:ext cx="300316" cy="298641"/>
              <a:chOff x="2616200" y="414338"/>
              <a:chExt cx="1708150" cy="1698625"/>
            </a:xfrm>
          </p:grpSpPr>
          <p:sp>
            <p:nvSpPr>
              <p:cNvPr id="34"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37" name="矩形 36"/>
          <p:cNvSpPr/>
          <p:nvPr/>
        </p:nvSpPr>
        <p:spPr>
          <a:xfrm>
            <a:off x="534467" y="2320053"/>
            <a:ext cx="2847240"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3400852" y="2498602"/>
            <a:ext cx="535214" cy="535284"/>
            <a:chOff x="4193999" y="2123703"/>
            <a:chExt cx="756000" cy="756000"/>
          </a:xfrm>
        </p:grpSpPr>
        <p:sp>
          <p:nvSpPr>
            <p:cNvPr id="39" name="椭圆 38"/>
            <p:cNvSpPr/>
            <p:nvPr/>
          </p:nvSpPr>
          <p:spPr>
            <a:xfrm>
              <a:off x="4193999" y="2123703"/>
              <a:ext cx="756000" cy="756000"/>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0" name="组合 39"/>
            <p:cNvGrpSpPr/>
            <p:nvPr/>
          </p:nvGrpSpPr>
          <p:grpSpPr>
            <a:xfrm>
              <a:off x="4420167" y="2352383"/>
              <a:ext cx="303665" cy="298641"/>
              <a:chOff x="5032375" y="3027363"/>
              <a:chExt cx="1727200" cy="1698625"/>
            </a:xfrm>
          </p:grpSpPr>
          <p:sp>
            <p:nvSpPr>
              <p:cNvPr id="41"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2"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3"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4"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5"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46" name="矩形 45"/>
          <p:cNvSpPr/>
          <p:nvPr/>
        </p:nvSpPr>
        <p:spPr>
          <a:xfrm>
            <a:off x="8752388" y="2320053"/>
            <a:ext cx="2837705"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8177616" y="2454985"/>
            <a:ext cx="535214" cy="535284"/>
            <a:chOff x="911363" y="2123703"/>
            <a:chExt cx="756000" cy="756000"/>
          </a:xfrm>
        </p:grpSpPr>
        <p:sp>
          <p:nvSpPr>
            <p:cNvPr id="48" name="椭圆 47"/>
            <p:cNvSpPr/>
            <p:nvPr/>
          </p:nvSpPr>
          <p:spPr>
            <a:xfrm>
              <a:off x="911363" y="2123703"/>
              <a:ext cx="756000" cy="756000"/>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9" name="组合 48"/>
            <p:cNvGrpSpPr/>
            <p:nvPr/>
          </p:nvGrpSpPr>
          <p:grpSpPr>
            <a:xfrm>
              <a:off x="1140043" y="2352383"/>
              <a:ext cx="298641" cy="298641"/>
              <a:chOff x="152400" y="414338"/>
              <a:chExt cx="1698625" cy="1698625"/>
            </a:xfrm>
          </p:grpSpPr>
          <p:sp>
            <p:nvSpPr>
              <p:cNvPr id="50"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1"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52" name="组合 51"/>
          <p:cNvGrpSpPr/>
          <p:nvPr/>
        </p:nvGrpSpPr>
        <p:grpSpPr>
          <a:xfrm>
            <a:off x="5520392" y="2901955"/>
            <a:ext cx="1124704" cy="1122640"/>
            <a:chOff x="4140237" y="2294576"/>
            <a:chExt cx="843638" cy="841980"/>
          </a:xfrm>
        </p:grpSpPr>
        <p:sp>
          <p:nvSpPr>
            <p:cNvPr id="53" name="Freeform 13"/>
            <p:cNvSpPr/>
            <p:nvPr/>
          </p:nvSpPr>
          <p:spPr bwMode="auto">
            <a:xfrm>
              <a:off x="4140237" y="2294576"/>
              <a:ext cx="843638" cy="841980"/>
            </a:xfrm>
            <a:custGeom>
              <a:avLst/>
              <a:gdLst>
                <a:gd name="T0" fmla="*/ 514 w 1018"/>
                <a:gd name="T1" fmla="*/ 0 h 1016"/>
                <a:gd name="T2" fmla="*/ 468 w 1018"/>
                <a:gd name="T3" fmla="*/ 26 h 1016"/>
                <a:gd name="T4" fmla="*/ 400 w 1018"/>
                <a:gd name="T5" fmla="*/ 76 h 1016"/>
                <a:gd name="T6" fmla="*/ 316 w 1018"/>
                <a:gd name="T7" fmla="*/ 152 h 1016"/>
                <a:gd name="T8" fmla="*/ 246 w 1018"/>
                <a:gd name="T9" fmla="*/ 228 h 1016"/>
                <a:gd name="T10" fmla="*/ 200 w 1018"/>
                <a:gd name="T11" fmla="*/ 286 h 1016"/>
                <a:gd name="T12" fmla="*/ 156 w 1018"/>
                <a:gd name="T13" fmla="*/ 354 h 1016"/>
                <a:gd name="T14" fmla="*/ 114 w 1018"/>
                <a:gd name="T15" fmla="*/ 428 h 1016"/>
                <a:gd name="T16" fmla="*/ 76 w 1018"/>
                <a:gd name="T17" fmla="*/ 510 h 1016"/>
                <a:gd name="T18" fmla="*/ 46 w 1018"/>
                <a:gd name="T19" fmla="*/ 602 h 1016"/>
                <a:gd name="T20" fmla="*/ 20 w 1018"/>
                <a:gd name="T21" fmla="*/ 700 h 1016"/>
                <a:gd name="T22" fmla="*/ 6 w 1018"/>
                <a:gd name="T23" fmla="*/ 808 h 1016"/>
                <a:gd name="T24" fmla="*/ 0 w 1018"/>
                <a:gd name="T25" fmla="*/ 864 h 1016"/>
                <a:gd name="T26" fmla="*/ 48 w 1018"/>
                <a:gd name="T27" fmla="*/ 892 h 1016"/>
                <a:gd name="T28" fmla="*/ 128 w 1018"/>
                <a:gd name="T29" fmla="*/ 930 h 1016"/>
                <a:gd name="T30" fmla="*/ 238 w 1018"/>
                <a:gd name="T31" fmla="*/ 972 h 1016"/>
                <a:gd name="T32" fmla="*/ 342 w 1018"/>
                <a:gd name="T33" fmla="*/ 998 h 1016"/>
                <a:gd name="T34" fmla="*/ 418 w 1018"/>
                <a:gd name="T35" fmla="*/ 1010 h 1016"/>
                <a:gd name="T36" fmla="*/ 498 w 1018"/>
                <a:gd name="T37" fmla="*/ 1016 h 1016"/>
                <a:gd name="T38" fmla="*/ 584 w 1018"/>
                <a:gd name="T39" fmla="*/ 1016 h 1016"/>
                <a:gd name="T40" fmla="*/ 676 w 1018"/>
                <a:gd name="T41" fmla="*/ 1008 h 1016"/>
                <a:gd name="T42" fmla="*/ 770 w 1018"/>
                <a:gd name="T43" fmla="*/ 988 h 1016"/>
                <a:gd name="T44" fmla="*/ 868 w 1018"/>
                <a:gd name="T45" fmla="*/ 960 h 1016"/>
                <a:gd name="T46" fmla="*/ 968 w 1018"/>
                <a:gd name="T47" fmla="*/ 918 h 1016"/>
                <a:gd name="T48" fmla="*/ 1018 w 1018"/>
                <a:gd name="T49" fmla="*/ 892 h 1016"/>
                <a:gd name="T50" fmla="*/ 1018 w 1018"/>
                <a:gd name="T51" fmla="*/ 838 h 1016"/>
                <a:gd name="T52" fmla="*/ 1012 w 1018"/>
                <a:gd name="T53" fmla="*/ 750 h 1016"/>
                <a:gd name="T54" fmla="*/ 990 w 1018"/>
                <a:gd name="T55" fmla="*/ 634 h 1016"/>
                <a:gd name="T56" fmla="*/ 960 w 1018"/>
                <a:gd name="T57" fmla="*/ 534 h 1016"/>
                <a:gd name="T58" fmla="*/ 932 w 1018"/>
                <a:gd name="T59" fmla="*/ 462 h 1016"/>
                <a:gd name="T60" fmla="*/ 896 w 1018"/>
                <a:gd name="T61" fmla="*/ 388 h 1016"/>
                <a:gd name="T62" fmla="*/ 850 w 1018"/>
                <a:gd name="T63" fmla="*/ 314 h 1016"/>
                <a:gd name="T64" fmla="*/ 796 w 1018"/>
                <a:gd name="T65" fmla="*/ 240 h 1016"/>
                <a:gd name="T66" fmla="*/ 730 w 1018"/>
                <a:gd name="T67" fmla="*/ 166 h 1016"/>
                <a:gd name="T68" fmla="*/ 654 w 1018"/>
                <a:gd name="T69" fmla="*/ 96 h 1016"/>
                <a:gd name="T70" fmla="*/ 564 w 1018"/>
                <a:gd name="T71" fmla="*/ 30 h 1016"/>
                <a:gd name="T72" fmla="*/ 514 w 1018"/>
                <a:gd name="T73"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8" h="1016">
                  <a:moveTo>
                    <a:pt x="514" y="0"/>
                  </a:moveTo>
                  <a:lnTo>
                    <a:pt x="514" y="0"/>
                  </a:lnTo>
                  <a:lnTo>
                    <a:pt x="492" y="10"/>
                  </a:lnTo>
                  <a:lnTo>
                    <a:pt x="468" y="26"/>
                  </a:lnTo>
                  <a:lnTo>
                    <a:pt x="438" y="48"/>
                  </a:lnTo>
                  <a:lnTo>
                    <a:pt x="400" y="76"/>
                  </a:lnTo>
                  <a:lnTo>
                    <a:pt x="360" y="110"/>
                  </a:lnTo>
                  <a:lnTo>
                    <a:pt x="316" y="152"/>
                  </a:lnTo>
                  <a:lnTo>
                    <a:pt x="270" y="200"/>
                  </a:lnTo>
                  <a:lnTo>
                    <a:pt x="246" y="228"/>
                  </a:lnTo>
                  <a:lnTo>
                    <a:pt x="222" y="256"/>
                  </a:lnTo>
                  <a:lnTo>
                    <a:pt x="200" y="286"/>
                  </a:lnTo>
                  <a:lnTo>
                    <a:pt x="178" y="320"/>
                  </a:lnTo>
                  <a:lnTo>
                    <a:pt x="156" y="354"/>
                  </a:lnTo>
                  <a:lnTo>
                    <a:pt x="134" y="390"/>
                  </a:lnTo>
                  <a:lnTo>
                    <a:pt x="114" y="428"/>
                  </a:lnTo>
                  <a:lnTo>
                    <a:pt x="94" y="468"/>
                  </a:lnTo>
                  <a:lnTo>
                    <a:pt x="76" y="510"/>
                  </a:lnTo>
                  <a:lnTo>
                    <a:pt x="60" y="556"/>
                  </a:lnTo>
                  <a:lnTo>
                    <a:pt x="46" y="602"/>
                  </a:lnTo>
                  <a:lnTo>
                    <a:pt x="32" y="650"/>
                  </a:lnTo>
                  <a:lnTo>
                    <a:pt x="20" y="700"/>
                  </a:lnTo>
                  <a:lnTo>
                    <a:pt x="12" y="754"/>
                  </a:lnTo>
                  <a:lnTo>
                    <a:pt x="6" y="808"/>
                  </a:lnTo>
                  <a:lnTo>
                    <a:pt x="0" y="864"/>
                  </a:lnTo>
                  <a:lnTo>
                    <a:pt x="0" y="864"/>
                  </a:lnTo>
                  <a:lnTo>
                    <a:pt x="22" y="878"/>
                  </a:lnTo>
                  <a:lnTo>
                    <a:pt x="48" y="892"/>
                  </a:lnTo>
                  <a:lnTo>
                    <a:pt x="84" y="910"/>
                  </a:lnTo>
                  <a:lnTo>
                    <a:pt x="128" y="930"/>
                  </a:lnTo>
                  <a:lnTo>
                    <a:pt x="180" y="952"/>
                  </a:lnTo>
                  <a:lnTo>
                    <a:pt x="238" y="972"/>
                  </a:lnTo>
                  <a:lnTo>
                    <a:pt x="306" y="990"/>
                  </a:lnTo>
                  <a:lnTo>
                    <a:pt x="342" y="998"/>
                  </a:lnTo>
                  <a:lnTo>
                    <a:pt x="378" y="1004"/>
                  </a:lnTo>
                  <a:lnTo>
                    <a:pt x="418" y="1010"/>
                  </a:lnTo>
                  <a:lnTo>
                    <a:pt x="458" y="1014"/>
                  </a:lnTo>
                  <a:lnTo>
                    <a:pt x="498" y="1016"/>
                  </a:lnTo>
                  <a:lnTo>
                    <a:pt x="542" y="1016"/>
                  </a:lnTo>
                  <a:lnTo>
                    <a:pt x="584" y="1016"/>
                  </a:lnTo>
                  <a:lnTo>
                    <a:pt x="630" y="1012"/>
                  </a:lnTo>
                  <a:lnTo>
                    <a:pt x="676" y="1008"/>
                  </a:lnTo>
                  <a:lnTo>
                    <a:pt x="722" y="1000"/>
                  </a:lnTo>
                  <a:lnTo>
                    <a:pt x="770" y="988"/>
                  </a:lnTo>
                  <a:lnTo>
                    <a:pt x="818" y="976"/>
                  </a:lnTo>
                  <a:lnTo>
                    <a:pt x="868" y="960"/>
                  </a:lnTo>
                  <a:lnTo>
                    <a:pt x="916" y="940"/>
                  </a:lnTo>
                  <a:lnTo>
                    <a:pt x="968" y="918"/>
                  </a:lnTo>
                  <a:lnTo>
                    <a:pt x="1018" y="892"/>
                  </a:lnTo>
                  <a:lnTo>
                    <a:pt x="1018" y="892"/>
                  </a:lnTo>
                  <a:lnTo>
                    <a:pt x="1018" y="866"/>
                  </a:lnTo>
                  <a:lnTo>
                    <a:pt x="1018" y="838"/>
                  </a:lnTo>
                  <a:lnTo>
                    <a:pt x="1016" y="798"/>
                  </a:lnTo>
                  <a:lnTo>
                    <a:pt x="1012" y="750"/>
                  </a:lnTo>
                  <a:lnTo>
                    <a:pt x="1004" y="696"/>
                  </a:lnTo>
                  <a:lnTo>
                    <a:pt x="990" y="634"/>
                  </a:lnTo>
                  <a:lnTo>
                    <a:pt x="972" y="568"/>
                  </a:lnTo>
                  <a:lnTo>
                    <a:pt x="960" y="534"/>
                  </a:lnTo>
                  <a:lnTo>
                    <a:pt x="948" y="498"/>
                  </a:lnTo>
                  <a:lnTo>
                    <a:pt x="932" y="462"/>
                  </a:lnTo>
                  <a:lnTo>
                    <a:pt x="916" y="424"/>
                  </a:lnTo>
                  <a:lnTo>
                    <a:pt x="896" y="388"/>
                  </a:lnTo>
                  <a:lnTo>
                    <a:pt x="874" y="350"/>
                  </a:lnTo>
                  <a:lnTo>
                    <a:pt x="850" y="314"/>
                  </a:lnTo>
                  <a:lnTo>
                    <a:pt x="824" y="276"/>
                  </a:lnTo>
                  <a:lnTo>
                    <a:pt x="796" y="240"/>
                  </a:lnTo>
                  <a:lnTo>
                    <a:pt x="764" y="202"/>
                  </a:lnTo>
                  <a:lnTo>
                    <a:pt x="730" y="166"/>
                  </a:lnTo>
                  <a:lnTo>
                    <a:pt x="694" y="132"/>
                  </a:lnTo>
                  <a:lnTo>
                    <a:pt x="654" y="96"/>
                  </a:lnTo>
                  <a:lnTo>
                    <a:pt x="610" y="62"/>
                  </a:lnTo>
                  <a:lnTo>
                    <a:pt x="564" y="30"/>
                  </a:lnTo>
                  <a:lnTo>
                    <a:pt x="514" y="0"/>
                  </a:lnTo>
                  <a:lnTo>
                    <a:pt x="514" y="0"/>
                  </a:lnTo>
                  <a:close/>
                </a:path>
              </a:pathLst>
            </a:custGeom>
            <a:gradFill flip="none" rotWithShape="1">
              <a:gsLst>
                <a:gs pos="15000">
                  <a:schemeClr val="accent5">
                    <a:lumMod val="60000"/>
                    <a:lumOff val="40000"/>
                  </a:schemeClr>
                </a:gs>
                <a:gs pos="100000">
                  <a:schemeClr val="accent5"/>
                </a:gs>
              </a:gsLst>
              <a:path path="circle">
                <a:fillToRect l="50000" t="50000" r="50000" b="50000"/>
              </a:path>
              <a:tileRect/>
            </a:gradFill>
            <a:ln w="19050">
              <a:solidFill>
                <a:schemeClr val="accent5">
                  <a:lumMod val="20000"/>
                  <a:lumOff val="80000"/>
                </a:schemeClr>
              </a:solidFill>
            </a:ln>
          </p:spPr>
          <p:txBody>
            <a:bodyPr vert="horz" wrap="square" lIns="91440" tIns="45720" rIns="91440" bIns="45720" numCol="1" anchor="t" anchorCtr="0" compatLnSpc="1"/>
            <a:lstStyle/>
            <a:p>
              <a:endParaRPr lang="zh-CN" altLang="en-US"/>
            </a:p>
          </p:txBody>
        </p:sp>
        <p:grpSp>
          <p:nvGrpSpPr>
            <p:cNvPr id="54" name="组合 53"/>
            <p:cNvGrpSpPr/>
            <p:nvPr/>
          </p:nvGrpSpPr>
          <p:grpSpPr>
            <a:xfrm>
              <a:off x="4423145" y="2634258"/>
              <a:ext cx="277822" cy="273222"/>
              <a:chOff x="5032375" y="3027363"/>
              <a:chExt cx="1727200" cy="1698625"/>
            </a:xfrm>
          </p:grpSpPr>
          <p:sp>
            <p:nvSpPr>
              <p:cNvPr id="55"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7"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8"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9"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60" name="组合 59"/>
          <p:cNvGrpSpPr/>
          <p:nvPr/>
        </p:nvGrpSpPr>
        <p:grpSpPr>
          <a:xfrm>
            <a:off x="4382430" y="2884736"/>
            <a:ext cx="1560002" cy="2355777"/>
            <a:chOff x="3286655" y="2281661"/>
            <a:chExt cx="1170154" cy="1766833"/>
          </a:xfrm>
        </p:grpSpPr>
        <p:sp>
          <p:nvSpPr>
            <p:cNvPr id="61" name="Freeform 9"/>
            <p:cNvSpPr/>
            <p:nvPr/>
          </p:nvSpPr>
          <p:spPr bwMode="auto">
            <a:xfrm>
              <a:off x="3286655" y="2281661"/>
              <a:ext cx="1037558" cy="1766833"/>
            </a:xfrm>
            <a:custGeom>
              <a:avLst/>
              <a:gdLst>
                <a:gd name="T0" fmla="*/ 182 w 1252"/>
                <a:gd name="T1" fmla="*/ 1340 h 2132"/>
                <a:gd name="T2" fmla="*/ 142 w 1252"/>
                <a:gd name="T3" fmla="*/ 1258 h 2132"/>
                <a:gd name="T4" fmla="*/ 106 w 1252"/>
                <a:gd name="T5" fmla="*/ 1176 h 2132"/>
                <a:gd name="T6" fmla="*/ 76 w 1252"/>
                <a:gd name="T7" fmla="*/ 1092 h 2132"/>
                <a:gd name="T8" fmla="*/ 50 w 1252"/>
                <a:gd name="T9" fmla="*/ 1008 h 2132"/>
                <a:gd name="T10" fmla="*/ 30 w 1252"/>
                <a:gd name="T11" fmla="*/ 922 h 2132"/>
                <a:gd name="T12" fmla="*/ 16 w 1252"/>
                <a:gd name="T13" fmla="*/ 836 h 2132"/>
                <a:gd name="T14" fmla="*/ 6 w 1252"/>
                <a:gd name="T15" fmla="*/ 750 h 2132"/>
                <a:gd name="T16" fmla="*/ 0 w 1252"/>
                <a:gd name="T17" fmla="*/ 664 h 2132"/>
                <a:gd name="T18" fmla="*/ 4 w 1252"/>
                <a:gd name="T19" fmla="*/ 494 h 2132"/>
                <a:gd name="T20" fmla="*/ 26 w 1252"/>
                <a:gd name="T21" fmla="*/ 324 h 2132"/>
                <a:gd name="T22" fmla="*/ 66 w 1252"/>
                <a:gd name="T23" fmla="*/ 160 h 2132"/>
                <a:gd name="T24" fmla="*/ 124 w 1252"/>
                <a:gd name="T25" fmla="*/ 0 h 2132"/>
                <a:gd name="T26" fmla="*/ 982 w 1252"/>
                <a:gd name="T27" fmla="*/ 396 h 2132"/>
                <a:gd name="T28" fmla="*/ 946 w 1252"/>
                <a:gd name="T29" fmla="*/ 478 h 2132"/>
                <a:gd name="T30" fmla="*/ 914 w 1252"/>
                <a:gd name="T31" fmla="*/ 562 h 2132"/>
                <a:gd name="T32" fmla="*/ 888 w 1252"/>
                <a:gd name="T33" fmla="*/ 646 h 2132"/>
                <a:gd name="T34" fmla="*/ 866 w 1252"/>
                <a:gd name="T35" fmla="*/ 732 h 2132"/>
                <a:gd name="T36" fmla="*/ 850 w 1252"/>
                <a:gd name="T37" fmla="*/ 820 h 2132"/>
                <a:gd name="T38" fmla="*/ 838 w 1252"/>
                <a:gd name="T39" fmla="*/ 910 h 2132"/>
                <a:gd name="T40" fmla="*/ 832 w 1252"/>
                <a:gd name="T41" fmla="*/ 998 h 2132"/>
                <a:gd name="T42" fmla="*/ 830 w 1252"/>
                <a:gd name="T43" fmla="*/ 1088 h 2132"/>
                <a:gd name="T44" fmla="*/ 834 w 1252"/>
                <a:gd name="T45" fmla="*/ 1178 h 2132"/>
                <a:gd name="T46" fmla="*/ 842 w 1252"/>
                <a:gd name="T47" fmla="*/ 1268 h 2132"/>
                <a:gd name="T48" fmla="*/ 858 w 1252"/>
                <a:gd name="T49" fmla="*/ 1358 h 2132"/>
                <a:gd name="T50" fmla="*/ 876 w 1252"/>
                <a:gd name="T51" fmla="*/ 1448 h 2132"/>
                <a:gd name="T52" fmla="*/ 902 w 1252"/>
                <a:gd name="T53" fmla="*/ 1536 h 2132"/>
                <a:gd name="T54" fmla="*/ 934 w 1252"/>
                <a:gd name="T55" fmla="*/ 1624 h 2132"/>
                <a:gd name="T56" fmla="*/ 970 w 1252"/>
                <a:gd name="T57" fmla="*/ 1712 h 2132"/>
                <a:gd name="T58" fmla="*/ 1012 w 1252"/>
                <a:gd name="T59" fmla="*/ 1798 h 2132"/>
                <a:gd name="T60" fmla="*/ 1038 w 1252"/>
                <a:gd name="T61" fmla="*/ 1844 h 2132"/>
                <a:gd name="T62" fmla="*/ 1094 w 1252"/>
                <a:gd name="T63" fmla="*/ 1932 h 2132"/>
                <a:gd name="T64" fmla="*/ 1154 w 1252"/>
                <a:gd name="T65" fmla="*/ 2016 h 2132"/>
                <a:gd name="T66" fmla="*/ 1218 w 1252"/>
                <a:gd name="T67" fmla="*/ 2094 h 2132"/>
                <a:gd name="T68" fmla="*/ 1252 w 1252"/>
                <a:gd name="T69" fmla="*/ 2132 h 2132"/>
                <a:gd name="T70" fmla="*/ 1090 w 1252"/>
                <a:gd name="T71" fmla="*/ 2090 h 2132"/>
                <a:gd name="T72" fmla="*/ 932 w 1252"/>
                <a:gd name="T73" fmla="*/ 2032 h 2132"/>
                <a:gd name="T74" fmla="*/ 780 w 1252"/>
                <a:gd name="T75" fmla="*/ 1956 h 2132"/>
                <a:gd name="T76" fmla="*/ 638 w 1252"/>
                <a:gd name="T77" fmla="*/ 1864 h 2132"/>
                <a:gd name="T78" fmla="*/ 506 w 1252"/>
                <a:gd name="T79" fmla="*/ 1756 h 2132"/>
                <a:gd name="T80" fmla="*/ 442 w 1252"/>
                <a:gd name="T81" fmla="*/ 1696 h 2132"/>
                <a:gd name="T82" fmla="*/ 384 w 1252"/>
                <a:gd name="T83" fmla="*/ 1632 h 2132"/>
                <a:gd name="T84" fmla="*/ 328 w 1252"/>
                <a:gd name="T85" fmla="*/ 1564 h 2132"/>
                <a:gd name="T86" fmla="*/ 276 w 1252"/>
                <a:gd name="T87" fmla="*/ 1494 h 2132"/>
                <a:gd name="T88" fmla="*/ 228 w 1252"/>
                <a:gd name="T89" fmla="*/ 1418 h 2132"/>
                <a:gd name="T90" fmla="*/ 182 w 1252"/>
                <a:gd name="T91" fmla="*/ 1340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2" h="2132">
                  <a:moveTo>
                    <a:pt x="182" y="1340"/>
                  </a:moveTo>
                  <a:lnTo>
                    <a:pt x="182" y="1340"/>
                  </a:lnTo>
                  <a:lnTo>
                    <a:pt x="162" y="1300"/>
                  </a:lnTo>
                  <a:lnTo>
                    <a:pt x="142" y="1258"/>
                  </a:lnTo>
                  <a:lnTo>
                    <a:pt x="124" y="1218"/>
                  </a:lnTo>
                  <a:lnTo>
                    <a:pt x="106" y="1176"/>
                  </a:lnTo>
                  <a:lnTo>
                    <a:pt x="90" y="1134"/>
                  </a:lnTo>
                  <a:lnTo>
                    <a:pt x="76" y="1092"/>
                  </a:lnTo>
                  <a:lnTo>
                    <a:pt x="62" y="1050"/>
                  </a:lnTo>
                  <a:lnTo>
                    <a:pt x="50" y="1008"/>
                  </a:lnTo>
                  <a:lnTo>
                    <a:pt x="40" y="964"/>
                  </a:lnTo>
                  <a:lnTo>
                    <a:pt x="30" y="922"/>
                  </a:lnTo>
                  <a:lnTo>
                    <a:pt x="22" y="880"/>
                  </a:lnTo>
                  <a:lnTo>
                    <a:pt x="16" y="836"/>
                  </a:lnTo>
                  <a:lnTo>
                    <a:pt x="10" y="794"/>
                  </a:lnTo>
                  <a:lnTo>
                    <a:pt x="6" y="750"/>
                  </a:lnTo>
                  <a:lnTo>
                    <a:pt x="2" y="708"/>
                  </a:lnTo>
                  <a:lnTo>
                    <a:pt x="0" y="664"/>
                  </a:lnTo>
                  <a:lnTo>
                    <a:pt x="0" y="580"/>
                  </a:lnTo>
                  <a:lnTo>
                    <a:pt x="4" y="494"/>
                  </a:lnTo>
                  <a:lnTo>
                    <a:pt x="12" y="408"/>
                  </a:lnTo>
                  <a:lnTo>
                    <a:pt x="26" y="324"/>
                  </a:lnTo>
                  <a:lnTo>
                    <a:pt x="44" y="242"/>
                  </a:lnTo>
                  <a:lnTo>
                    <a:pt x="66" y="160"/>
                  </a:lnTo>
                  <a:lnTo>
                    <a:pt x="94" y="78"/>
                  </a:lnTo>
                  <a:lnTo>
                    <a:pt x="124" y="0"/>
                  </a:lnTo>
                  <a:lnTo>
                    <a:pt x="982" y="396"/>
                  </a:lnTo>
                  <a:lnTo>
                    <a:pt x="982" y="396"/>
                  </a:lnTo>
                  <a:lnTo>
                    <a:pt x="964" y="436"/>
                  </a:lnTo>
                  <a:lnTo>
                    <a:pt x="946" y="478"/>
                  </a:lnTo>
                  <a:lnTo>
                    <a:pt x="930" y="520"/>
                  </a:lnTo>
                  <a:lnTo>
                    <a:pt x="914" y="562"/>
                  </a:lnTo>
                  <a:lnTo>
                    <a:pt x="900" y="604"/>
                  </a:lnTo>
                  <a:lnTo>
                    <a:pt x="888" y="646"/>
                  </a:lnTo>
                  <a:lnTo>
                    <a:pt x="876" y="690"/>
                  </a:lnTo>
                  <a:lnTo>
                    <a:pt x="866" y="732"/>
                  </a:lnTo>
                  <a:lnTo>
                    <a:pt x="858" y="776"/>
                  </a:lnTo>
                  <a:lnTo>
                    <a:pt x="850" y="820"/>
                  </a:lnTo>
                  <a:lnTo>
                    <a:pt x="842" y="864"/>
                  </a:lnTo>
                  <a:lnTo>
                    <a:pt x="838" y="910"/>
                  </a:lnTo>
                  <a:lnTo>
                    <a:pt x="834" y="954"/>
                  </a:lnTo>
                  <a:lnTo>
                    <a:pt x="832" y="998"/>
                  </a:lnTo>
                  <a:lnTo>
                    <a:pt x="830" y="1044"/>
                  </a:lnTo>
                  <a:lnTo>
                    <a:pt x="830" y="1088"/>
                  </a:lnTo>
                  <a:lnTo>
                    <a:pt x="830" y="1134"/>
                  </a:lnTo>
                  <a:lnTo>
                    <a:pt x="834" y="1178"/>
                  </a:lnTo>
                  <a:lnTo>
                    <a:pt x="838" y="1224"/>
                  </a:lnTo>
                  <a:lnTo>
                    <a:pt x="842" y="1268"/>
                  </a:lnTo>
                  <a:lnTo>
                    <a:pt x="850" y="1314"/>
                  </a:lnTo>
                  <a:lnTo>
                    <a:pt x="858" y="1358"/>
                  </a:lnTo>
                  <a:lnTo>
                    <a:pt x="866" y="1404"/>
                  </a:lnTo>
                  <a:lnTo>
                    <a:pt x="876" y="1448"/>
                  </a:lnTo>
                  <a:lnTo>
                    <a:pt x="890" y="1492"/>
                  </a:lnTo>
                  <a:lnTo>
                    <a:pt x="902" y="1536"/>
                  </a:lnTo>
                  <a:lnTo>
                    <a:pt x="918" y="1580"/>
                  </a:lnTo>
                  <a:lnTo>
                    <a:pt x="934" y="1624"/>
                  </a:lnTo>
                  <a:lnTo>
                    <a:pt x="952" y="1668"/>
                  </a:lnTo>
                  <a:lnTo>
                    <a:pt x="970" y="1712"/>
                  </a:lnTo>
                  <a:lnTo>
                    <a:pt x="990" y="1754"/>
                  </a:lnTo>
                  <a:lnTo>
                    <a:pt x="1012" y="1798"/>
                  </a:lnTo>
                  <a:lnTo>
                    <a:pt x="1012" y="1798"/>
                  </a:lnTo>
                  <a:lnTo>
                    <a:pt x="1038" y="1844"/>
                  </a:lnTo>
                  <a:lnTo>
                    <a:pt x="1066" y="1888"/>
                  </a:lnTo>
                  <a:lnTo>
                    <a:pt x="1094" y="1932"/>
                  </a:lnTo>
                  <a:lnTo>
                    <a:pt x="1124" y="1974"/>
                  </a:lnTo>
                  <a:lnTo>
                    <a:pt x="1154" y="2016"/>
                  </a:lnTo>
                  <a:lnTo>
                    <a:pt x="1186" y="2056"/>
                  </a:lnTo>
                  <a:lnTo>
                    <a:pt x="1218" y="2094"/>
                  </a:lnTo>
                  <a:lnTo>
                    <a:pt x="1252" y="2132"/>
                  </a:lnTo>
                  <a:lnTo>
                    <a:pt x="1252" y="2132"/>
                  </a:lnTo>
                  <a:lnTo>
                    <a:pt x="1170" y="2112"/>
                  </a:lnTo>
                  <a:lnTo>
                    <a:pt x="1090" y="2090"/>
                  </a:lnTo>
                  <a:lnTo>
                    <a:pt x="1010" y="2062"/>
                  </a:lnTo>
                  <a:lnTo>
                    <a:pt x="932" y="2032"/>
                  </a:lnTo>
                  <a:lnTo>
                    <a:pt x="854" y="1996"/>
                  </a:lnTo>
                  <a:lnTo>
                    <a:pt x="780" y="1956"/>
                  </a:lnTo>
                  <a:lnTo>
                    <a:pt x="708" y="1912"/>
                  </a:lnTo>
                  <a:lnTo>
                    <a:pt x="638" y="1864"/>
                  </a:lnTo>
                  <a:lnTo>
                    <a:pt x="570" y="1812"/>
                  </a:lnTo>
                  <a:lnTo>
                    <a:pt x="506" y="1756"/>
                  </a:lnTo>
                  <a:lnTo>
                    <a:pt x="474" y="1726"/>
                  </a:lnTo>
                  <a:lnTo>
                    <a:pt x="442" y="1696"/>
                  </a:lnTo>
                  <a:lnTo>
                    <a:pt x="414" y="1664"/>
                  </a:lnTo>
                  <a:lnTo>
                    <a:pt x="384" y="1632"/>
                  </a:lnTo>
                  <a:lnTo>
                    <a:pt x="356" y="1598"/>
                  </a:lnTo>
                  <a:lnTo>
                    <a:pt x="328" y="1564"/>
                  </a:lnTo>
                  <a:lnTo>
                    <a:pt x="302" y="1530"/>
                  </a:lnTo>
                  <a:lnTo>
                    <a:pt x="276" y="1494"/>
                  </a:lnTo>
                  <a:lnTo>
                    <a:pt x="252" y="1456"/>
                  </a:lnTo>
                  <a:lnTo>
                    <a:pt x="228" y="1418"/>
                  </a:lnTo>
                  <a:lnTo>
                    <a:pt x="204" y="1380"/>
                  </a:lnTo>
                  <a:lnTo>
                    <a:pt x="182" y="1340"/>
                  </a:lnTo>
                  <a:lnTo>
                    <a:pt x="182" y="1340"/>
                  </a:lnTo>
                  <a:close/>
                </a:path>
              </a:pathLst>
            </a:custGeom>
            <a:gradFill flip="none" rotWithShape="1">
              <a:gsLst>
                <a:gs pos="100000">
                  <a:schemeClr val="accent2"/>
                </a:gs>
                <a:gs pos="63000">
                  <a:schemeClr val="accent2">
                    <a:lumMod val="75000"/>
                  </a:schemeClr>
                </a:gs>
              </a:gsLst>
              <a:lin ang="16200000" scaled="1"/>
              <a:tileRect/>
            </a:gradFill>
            <a:ln w="19050">
              <a:solidFill>
                <a:schemeClr val="accent2">
                  <a:lumMod val="20000"/>
                  <a:lumOff val="80000"/>
                </a:schemeClr>
              </a:solidFill>
            </a:ln>
          </p:spPr>
          <p:txBody>
            <a:bodyPr vert="horz" wrap="square" lIns="91440" tIns="45720" rIns="91440" bIns="45720" numCol="1" anchor="t" anchorCtr="0" compatLnSpc="1"/>
            <a:lstStyle/>
            <a:p>
              <a:endParaRPr lang="zh-CN" altLang="en-US" dirty="0"/>
            </a:p>
          </p:txBody>
        </p:sp>
        <p:sp>
          <p:nvSpPr>
            <p:cNvPr id="62" name="Freeform 12"/>
            <p:cNvSpPr/>
            <p:nvPr/>
          </p:nvSpPr>
          <p:spPr bwMode="auto">
            <a:xfrm>
              <a:off x="3286655" y="2288291"/>
              <a:ext cx="1170154" cy="1760203"/>
            </a:xfrm>
            <a:custGeom>
              <a:avLst/>
              <a:gdLst>
                <a:gd name="T0" fmla="*/ 182 w 1412"/>
                <a:gd name="T1" fmla="*/ 1330 h 2124"/>
                <a:gd name="T2" fmla="*/ 228 w 1412"/>
                <a:gd name="T3" fmla="*/ 1408 h 2124"/>
                <a:gd name="T4" fmla="*/ 278 w 1412"/>
                <a:gd name="T5" fmla="*/ 1484 h 2124"/>
                <a:gd name="T6" fmla="*/ 330 w 1412"/>
                <a:gd name="T7" fmla="*/ 1556 h 2124"/>
                <a:gd name="T8" fmla="*/ 386 w 1412"/>
                <a:gd name="T9" fmla="*/ 1624 h 2124"/>
                <a:gd name="T10" fmla="*/ 446 w 1412"/>
                <a:gd name="T11" fmla="*/ 1688 h 2124"/>
                <a:gd name="T12" fmla="*/ 508 w 1412"/>
                <a:gd name="T13" fmla="*/ 1748 h 2124"/>
                <a:gd name="T14" fmla="*/ 574 w 1412"/>
                <a:gd name="T15" fmla="*/ 1804 h 2124"/>
                <a:gd name="T16" fmla="*/ 644 w 1412"/>
                <a:gd name="T17" fmla="*/ 1856 h 2124"/>
                <a:gd name="T18" fmla="*/ 788 w 1412"/>
                <a:gd name="T19" fmla="*/ 1948 h 2124"/>
                <a:gd name="T20" fmla="*/ 940 w 1412"/>
                <a:gd name="T21" fmla="*/ 2024 h 2124"/>
                <a:gd name="T22" fmla="*/ 1100 w 1412"/>
                <a:gd name="T23" fmla="*/ 2082 h 2124"/>
                <a:gd name="T24" fmla="*/ 1264 w 1412"/>
                <a:gd name="T25" fmla="*/ 2124 h 2124"/>
                <a:gd name="T26" fmla="*/ 1412 w 1412"/>
                <a:gd name="T27" fmla="*/ 1190 h 2124"/>
                <a:gd name="T28" fmla="*/ 1324 w 1412"/>
                <a:gd name="T29" fmla="*/ 1174 h 2124"/>
                <a:gd name="T30" fmla="*/ 1238 w 1412"/>
                <a:gd name="T31" fmla="*/ 1154 h 2124"/>
                <a:gd name="T32" fmla="*/ 1152 w 1412"/>
                <a:gd name="T33" fmla="*/ 1130 h 2124"/>
                <a:gd name="T34" fmla="*/ 1068 w 1412"/>
                <a:gd name="T35" fmla="*/ 1100 h 2124"/>
                <a:gd name="T36" fmla="*/ 986 w 1412"/>
                <a:gd name="T37" fmla="*/ 1064 h 2124"/>
                <a:gd name="T38" fmla="*/ 906 w 1412"/>
                <a:gd name="T39" fmla="*/ 1024 h 2124"/>
                <a:gd name="T40" fmla="*/ 828 w 1412"/>
                <a:gd name="T41" fmla="*/ 980 h 2124"/>
                <a:gd name="T42" fmla="*/ 752 w 1412"/>
                <a:gd name="T43" fmla="*/ 932 h 2124"/>
                <a:gd name="T44" fmla="*/ 680 w 1412"/>
                <a:gd name="T45" fmla="*/ 878 h 2124"/>
                <a:gd name="T46" fmla="*/ 610 w 1412"/>
                <a:gd name="T47" fmla="*/ 820 h 2124"/>
                <a:gd name="T48" fmla="*/ 542 w 1412"/>
                <a:gd name="T49" fmla="*/ 758 h 2124"/>
                <a:gd name="T50" fmla="*/ 480 w 1412"/>
                <a:gd name="T51" fmla="*/ 692 h 2124"/>
                <a:gd name="T52" fmla="*/ 420 w 1412"/>
                <a:gd name="T53" fmla="*/ 622 h 2124"/>
                <a:gd name="T54" fmla="*/ 364 w 1412"/>
                <a:gd name="T55" fmla="*/ 548 h 2124"/>
                <a:gd name="T56" fmla="*/ 312 w 1412"/>
                <a:gd name="T57" fmla="*/ 468 h 2124"/>
                <a:gd name="T58" fmla="*/ 264 w 1412"/>
                <a:gd name="T59" fmla="*/ 386 h 2124"/>
                <a:gd name="T60" fmla="*/ 240 w 1412"/>
                <a:gd name="T61" fmla="*/ 338 h 2124"/>
                <a:gd name="T62" fmla="*/ 198 w 1412"/>
                <a:gd name="T63" fmla="*/ 244 h 2124"/>
                <a:gd name="T64" fmla="*/ 162 w 1412"/>
                <a:gd name="T65" fmla="*/ 146 h 2124"/>
                <a:gd name="T66" fmla="*/ 132 w 1412"/>
                <a:gd name="T67" fmla="*/ 50 h 2124"/>
                <a:gd name="T68" fmla="*/ 120 w 1412"/>
                <a:gd name="T69" fmla="*/ 0 h 2124"/>
                <a:gd name="T70" fmla="*/ 64 w 1412"/>
                <a:gd name="T71" fmla="*/ 158 h 2124"/>
                <a:gd name="T72" fmla="*/ 24 w 1412"/>
                <a:gd name="T73" fmla="*/ 322 h 2124"/>
                <a:gd name="T74" fmla="*/ 4 w 1412"/>
                <a:gd name="T75" fmla="*/ 490 h 2124"/>
                <a:gd name="T76" fmla="*/ 0 w 1412"/>
                <a:gd name="T77" fmla="*/ 660 h 2124"/>
                <a:gd name="T78" fmla="*/ 18 w 1412"/>
                <a:gd name="T79" fmla="*/ 830 h 2124"/>
                <a:gd name="T80" fmla="*/ 32 w 1412"/>
                <a:gd name="T81" fmla="*/ 916 h 2124"/>
                <a:gd name="T82" fmla="*/ 52 w 1412"/>
                <a:gd name="T83" fmla="*/ 1000 h 2124"/>
                <a:gd name="T84" fmla="*/ 78 w 1412"/>
                <a:gd name="T85" fmla="*/ 1084 h 2124"/>
                <a:gd name="T86" fmla="*/ 108 w 1412"/>
                <a:gd name="T87" fmla="*/ 1166 h 2124"/>
                <a:gd name="T88" fmla="*/ 142 w 1412"/>
                <a:gd name="T89" fmla="*/ 1250 h 2124"/>
                <a:gd name="T90" fmla="*/ 182 w 1412"/>
                <a:gd name="T91" fmla="*/ 1330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2" h="2124">
                  <a:moveTo>
                    <a:pt x="182" y="1330"/>
                  </a:moveTo>
                  <a:lnTo>
                    <a:pt x="182" y="1330"/>
                  </a:lnTo>
                  <a:lnTo>
                    <a:pt x="206" y="1370"/>
                  </a:lnTo>
                  <a:lnTo>
                    <a:pt x="228" y="1408"/>
                  </a:lnTo>
                  <a:lnTo>
                    <a:pt x="252" y="1448"/>
                  </a:lnTo>
                  <a:lnTo>
                    <a:pt x="278" y="1484"/>
                  </a:lnTo>
                  <a:lnTo>
                    <a:pt x="304" y="1520"/>
                  </a:lnTo>
                  <a:lnTo>
                    <a:pt x="330" y="1556"/>
                  </a:lnTo>
                  <a:lnTo>
                    <a:pt x="358" y="1590"/>
                  </a:lnTo>
                  <a:lnTo>
                    <a:pt x="386" y="1624"/>
                  </a:lnTo>
                  <a:lnTo>
                    <a:pt x="416" y="1656"/>
                  </a:lnTo>
                  <a:lnTo>
                    <a:pt x="446" y="1688"/>
                  </a:lnTo>
                  <a:lnTo>
                    <a:pt x="478" y="1718"/>
                  </a:lnTo>
                  <a:lnTo>
                    <a:pt x="508" y="1748"/>
                  </a:lnTo>
                  <a:lnTo>
                    <a:pt x="542" y="1776"/>
                  </a:lnTo>
                  <a:lnTo>
                    <a:pt x="574" y="1804"/>
                  </a:lnTo>
                  <a:lnTo>
                    <a:pt x="608" y="1832"/>
                  </a:lnTo>
                  <a:lnTo>
                    <a:pt x="644" y="1856"/>
                  </a:lnTo>
                  <a:lnTo>
                    <a:pt x="714" y="1904"/>
                  </a:lnTo>
                  <a:lnTo>
                    <a:pt x="788" y="1948"/>
                  </a:lnTo>
                  <a:lnTo>
                    <a:pt x="862" y="1988"/>
                  </a:lnTo>
                  <a:lnTo>
                    <a:pt x="940" y="2024"/>
                  </a:lnTo>
                  <a:lnTo>
                    <a:pt x="1020" y="2056"/>
                  </a:lnTo>
                  <a:lnTo>
                    <a:pt x="1100" y="2082"/>
                  </a:lnTo>
                  <a:lnTo>
                    <a:pt x="1182" y="2106"/>
                  </a:lnTo>
                  <a:lnTo>
                    <a:pt x="1264" y="2124"/>
                  </a:lnTo>
                  <a:lnTo>
                    <a:pt x="1412" y="1190"/>
                  </a:lnTo>
                  <a:lnTo>
                    <a:pt x="1412" y="1190"/>
                  </a:lnTo>
                  <a:lnTo>
                    <a:pt x="1368" y="1182"/>
                  </a:lnTo>
                  <a:lnTo>
                    <a:pt x="1324" y="1174"/>
                  </a:lnTo>
                  <a:lnTo>
                    <a:pt x="1280" y="1164"/>
                  </a:lnTo>
                  <a:lnTo>
                    <a:pt x="1238" y="1154"/>
                  </a:lnTo>
                  <a:lnTo>
                    <a:pt x="1194" y="1142"/>
                  </a:lnTo>
                  <a:lnTo>
                    <a:pt x="1152" y="1130"/>
                  </a:lnTo>
                  <a:lnTo>
                    <a:pt x="1110" y="1114"/>
                  </a:lnTo>
                  <a:lnTo>
                    <a:pt x="1068" y="1100"/>
                  </a:lnTo>
                  <a:lnTo>
                    <a:pt x="1026" y="1082"/>
                  </a:lnTo>
                  <a:lnTo>
                    <a:pt x="986" y="1064"/>
                  </a:lnTo>
                  <a:lnTo>
                    <a:pt x="946" y="1046"/>
                  </a:lnTo>
                  <a:lnTo>
                    <a:pt x="906" y="1024"/>
                  </a:lnTo>
                  <a:lnTo>
                    <a:pt x="866" y="1004"/>
                  </a:lnTo>
                  <a:lnTo>
                    <a:pt x="828" y="980"/>
                  </a:lnTo>
                  <a:lnTo>
                    <a:pt x="790" y="956"/>
                  </a:lnTo>
                  <a:lnTo>
                    <a:pt x="752" y="932"/>
                  </a:lnTo>
                  <a:lnTo>
                    <a:pt x="716" y="906"/>
                  </a:lnTo>
                  <a:lnTo>
                    <a:pt x="680" y="878"/>
                  </a:lnTo>
                  <a:lnTo>
                    <a:pt x="644" y="850"/>
                  </a:lnTo>
                  <a:lnTo>
                    <a:pt x="610" y="820"/>
                  </a:lnTo>
                  <a:lnTo>
                    <a:pt x="576" y="790"/>
                  </a:lnTo>
                  <a:lnTo>
                    <a:pt x="542" y="758"/>
                  </a:lnTo>
                  <a:lnTo>
                    <a:pt x="510" y="726"/>
                  </a:lnTo>
                  <a:lnTo>
                    <a:pt x="480" y="692"/>
                  </a:lnTo>
                  <a:lnTo>
                    <a:pt x="450" y="658"/>
                  </a:lnTo>
                  <a:lnTo>
                    <a:pt x="420" y="622"/>
                  </a:lnTo>
                  <a:lnTo>
                    <a:pt x="392" y="586"/>
                  </a:lnTo>
                  <a:lnTo>
                    <a:pt x="364" y="548"/>
                  </a:lnTo>
                  <a:lnTo>
                    <a:pt x="338" y="508"/>
                  </a:lnTo>
                  <a:lnTo>
                    <a:pt x="312" y="468"/>
                  </a:lnTo>
                  <a:lnTo>
                    <a:pt x="288" y="428"/>
                  </a:lnTo>
                  <a:lnTo>
                    <a:pt x="264" y="386"/>
                  </a:lnTo>
                  <a:lnTo>
                    <a:pt x="264" y="386"/>
                  </a:lnTo>
                  <a:lnTo>
                    <a:pt x="240" y="338"/>
                  </a:lnTo>
                  <a:lnTo>
                    <a:pt x="218" y="292"/>
                  </a:lnTo>
                  <a:lnTo>
                    <a:pt x="198" y="244"/>
                  </a:lnTo>
                  <a:lnTo>
                    <a:pt x="178" y="196"/>
                  </a:lnTo>
                  <a:lnTo>
                    <a:pt x="162" y="146"/>
                  </a:lnTo>
                  <a:lnTo>
                    <a:pt x="146" y="98"/>
                  </a:lnTo>
                  <a:lnTo>
                    <a:pt x="132" y="50"/>
                  </a:lnTo>
                  <a:lnTo>
                    <a:pt x="120" y="0"/>
                  </a:lnTo>
                  <a:lnTo>
                    <a:pt x="120" y="0"/>
                  </a:lnTo>
                  <a:lnTo>
                    <a:pt x="90" y="78"/>
                  </a:lnTo>
                  <a:lnTo>
                    <a:pt x="64" y="158"/>
                  </a:lnTo>
                  <a:lnTo>
                    <a:pt x="42" y="240"/>
                  </a:lnTo>
                  <a:lnTo>
                    <a:pt x="24" y="322"/>
                  </a:lnTo>
                  <a:lnTo>
                    <a:pt x="12" y="406"/>
                  </a:lnTo>
                  <a:lnTo>
                    <a:pt x="4" y="490"/>
                  </a:lnTo>
                  <a:lnTo>
                    <a:pt x="0" y="576"/>
                  </a:lnTo>
                  <a:lnTo>
                    <a:pt x="0" y="660"/>
                  </a:lnTo>
                  <a:lnTo>
                    <a:pt x="6" y="746"/>
                  </a:lnTo>
                  <a:lnTo>
                    <a:pt x="18" y="830"/>
                  </a:lnTo>
                  <a:lnTo>
                    <a:pt x="24" y="874"/>
                  </a:lnTo>
                  <a:lnTo>
                    <a:pt x="32" y="916"/>
                  </a:lnTo>
                  <a:lnTo>
                    <a:pt x="42" y="958"/>
                  </a:lnTo>
                  <a:lnTo>
                    <a:pt x="52" y="1000"/>
                  </a:lnTo>
                  <a:lnTo>
                    <a:pt x="64" y="1042"/>
                  </a:lnTo>
                  <a:lnTo>
                    <a:pt x="78" y="1084"/>
                  </a:lnTo>
                  <a:lnTo>
                    <a:pt x="92" y="1126"/>
                  </a:lnTo>
                  <a:lnTo>
                    <a:pt x="108" y="1166"/>
                  </a:lnTo>
                  <a:lnTo>
                    <a:pt x="124" y="1208"/>
                  </a:lnTo>
                  <a:lnTo>
                    <a:pt x="142" y="1250"/>
                  </a:lnTo>
                  <a:lnTo>
                    <a:pt x="162" y="1290"/>
                  </a:lnTo>
                  <a:lnTo>
                    <a:pt x="182" y="1330"/>
                  </a:lnTo>
                  <a:lnTo>
                    <a:pt x="182" y="1330"/>
                  </a:lnTo>
                  <a:close/>
                </a:path>
              </a:pathLst>
            </a:custGeom>
            <a:gradFill flip="none" rotWithShape="1">
              <a:gsLst>
                <a:gs pos="20000">
                  <a:schemeClr val="accent2"/>
                </a:gs>
                <a:gs pos="100000">
                  <a:schemeClr val="accent2">
                    <a:lumMod val="60000"/>
                    <a:lumOff val="40000"/>
                  </a:schemeClr>
                </a:gs>
              </a:gsLst>
              <a:lin ang="16200000" scaled="1"/>
              <a:tileRect/>
            </a:gradFill>
            <a:ln w="19050">
              <a:solidFill>
                <a:schemeClr val="accent2">
                  <a:lumMod val="20000"/>
                  <a:lumOff val="80000"/>
                </a:schemeClr>
              </a:solidFill>
            </a:ln>
          </p:spPr>
          <p:txBody>
            <a:bodyPr vert="horz" wrap="square" lIns="91440" tIns="45720" rIns="91440" bIns="45720" numCol="1" anchor="t" anchorCtr="0" compatLnSpc="1"/>
            <a:lstStyle/>
            <a:p>
              <a:endParaRPr lang="zh-CN" altLang="en-US"/>
            </a:p>
          </p:txBody>
        </p:sp>
        <p:grpSp>
          <p:nvGrpSpPr>
            <p:cNvPr id="63" name="组合 62"/>
            <p:cNvGrpSpPr/>
            <p:nvPr/>
          </p:nvGrpSpPr>
          <p:grpSpPr>
            <a:xfrm>
              <a:off x="3610460" y="3128787"/>
              <a:ext cx="305398" cy="273222"/>
              <a:chOff x="4987925" y="414338"/>
              <a:chExt cx="1898650" cy="1698625"/>
            </a:xfrm>
          </p:grpSpPr>
          <p:sp>
            <p:nvSpPr>
              <p:cNvPr id="83"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4"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5"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86" name="组合 85"/>
          <p:cNvGrpSpPr/>
          <p:nvPr/>
        </p:nvGrpSpPr>
        <p:grpSpPr>
          <a:xfrm>
            <a:off x="6209798" y="2973133"/>
            <a:ext cx="1599776" cy="2278429"/>
            <a:chOff x="4657359" y="2347959"/>
            <a:chExt cx="1199988" cy="1708822"/>
          </a:xfrm>
        </p:grpSpPr>
        <p:sp>
          <p:nvSpPr>
            <p:cNvPr id="87" name="Freeform 8"/>
            <p:cNvSpPr/>
            <p:nvPr/>
          </p:nvSpPr>
          <p:spPr bwMode="auto">
            <a:xfrm>
              <a:off x="4657359" y="2357903"/>
              <a:ext cx="1199988" cy="1698878"/>
            </a:xfrm>
            <a:custGeom>
              <a:avLst/>
              <a:gdLst>
                <a:gd name="T0" fmla="*/ 1220 w 1448"/>
                <a:gd name="T1" fmla="*/ 1324 h 2050"/>
                <a:gd name="T2" fmla="*/ 1170 w 1448"/>
                <a:gd name="T3" fmla="*/ 1400 h 2050"/>
                <a:gd name="T4" fmla="*/ 1116 w 1448"/>
                <a:gd name="T5" fmla="*/ 1472 h 2050"/>
                <a:gd name="T6" fmla="*/ 1060 w 1448"/>
                <a:gd name="T7" fmla="*/ 1540 h 2050"/>
                <a:gd name="T8" fmla="*/ 1000 w 1448"/>
                <a:gd name="T9" fmla="*/ 1604 h 2050"/>
                <a:gd name="T10" fmla="*/ 936 w 1448"/>
                <a:gd name="T11" fmla="*/ 1666 h 2050"/>
                <a:gd name="T12" fmla="*/ 870 w 1448"/>
                <a:gd name="T13" fmla="*/ 1722 h 2050"/>
                <a:gd name="T14" fmla="*/ 800 w 1448"/>
                <a:gd name="T15" fmla="*/ 1774 h 2050"/>
                <a:gd name="T16" fmla="*/ 730 w 1448"/>
                <a:gd name="T17" fmla="*/ 1822 h 2050"/>
                <a:gd name="T18" fmla="*/ 580 w 1448"/>
                <a:gd name="T19" fmla="*/ 1906 h 2050"/>
                <a:gd name="T20" fmla="*/ 422 w 1448"/>
                <a:gd name="T21" fmla="*/ 1972 h 2050"/>
                <a:gd name="T22" fmla="*/ 260 w 1448"/>
                <a:gd name="T23" fmla="*/ 2020 h 2050"/>
                <a:gd name="T24" fmla="*/ 92 w 1448"/>
                <a:gd name="T25" fmla="*/ 2050 h 2050"/>
                <a:gd name="T26" fmla="*/ 0 w 1448"/>
                <a:gd name="T27" fmla="*/ 1110 h 2050"/>
                <a:gd name="T28" fmla="*/ 90 w 1448"/>
                <a:gd name="T29" fmla="*/ 1100 h 2050"/>
                <a:gd name="T30" fmla="*/ 178 w 1448"/>
                <a:gd name="T31" fmla="*/ 1086 h 2050"/>
                <a:gd name="T32" fmla="*/ 264 w 1448"/>
                <a:gd name="T33" fmla="*/ 1066 h 2050"/>
                <a:gd name="T34" fmla="*/ 350 w 1448"/>
                <a:gd name="T35" fmla="*/ 1040 h 2050"/>
                <a:gd name="T36" fmla="*/ 434 w 1448"/>
                <a:gd name="T37" fmla="*/ 1010 h 2050"/>
                <a:gd name="T38" fmla="*/ 516 w 1448"/>
                <a:gd name="T39" fmla="*/ 976 h 2050"/>
                <a:gd name="T40" fmla="*/ 596 w 1448"/>
                <a:gd name="T41" fmla="*/ 936 h 2050"/>
                <a:gd name="T42" fmla="*/ 676 w 1448"/>
                <a:gd name="T43" fmla="*/ 892 h 2050"/>
                <a:gd name="T44" fmla="*/ 750 w 1448"/>
                <a:gd name="T45" fmla="*/ 844 h 2050"/>
                <a:gd name="T46" fmla="*/ 824 w 1448"/>
                <a:gd name="T47" fmla="*/ 790 h 2050"/>
                <a:gd name="T48" fmla="*/ 894 w 1448"/>
                <a:gd name="T49" fmla="*/ 732 h 2050"/>
                <a:gd name="T50" fmla="*/ 962 w 1448"/>
                <a:gd name="T51" fmla="*/ 670 h 2050"/>
                <a:gd name="T52" fmla="*/ 1026 w 1448"/>
                <a:gd name="T53" fmla="*/ 602 h 2050"/>
                <a:gd name="T54" fmla="*/ 1086 w 1448"/>
                <a:gd name="T55" fmla="*/ 532 h 2050"/>
                <a:gd name="T56" fmla="*/ 1142 w 1448"/>
                <a:gd name="T57" fmla="*/ 456 h 2050"/>
                <a:gd name="T58" fmla="*/ 1194 w 1448"/>
                <a:gd name="T59" fmla="*/ 376 h 2050"/>
                <a:gd name="T60" fmla="*/ 1222 w 1448"/>
                <a:gd name="T61" fmla="*/ 330 h 2050"/>
                <a:gd name="T62" fmla="*/ 1270 w 1448"/>
                <a:gd name="T63" fmla="*/ 238 h 2050"/>
                <a:gd name="T64" fmla="*/ 1312 w 1448"/>
                <a:gd name="T65" fmla="*/ 144 h 2050"/>
                <a:gd name="T66" fmla="*/ 1346 w 1448"/>
                <a:gd name="T67" fmla="*/ 48 h 2050"/>
                <a:gd name="T68" fmla="*/ 1360 w 1448"/>
                <a:gd name="T69" fmla="*/ 0 h 2050"/>
                <a:gd name="T70" fmla="*/ 1408 w 1448"/>
                <a:gd name="T71" fmla="*/ 162 h 2050"/>
                <a:gd name="T72" fmla="*/ 1438 w 1448"/>
                <a:gd name="T73" fmla="*/ 328 h 2050"/>
                <a:gd name="T74" fmla="*/ 1448 w 1448"/>
                <a:gd name="T75" fmla="*/ 496 h 2050"/>
                <a:gd name="T76" fmla="*/ 1442 w 1448"/>
                <a:gd name="T77" fmla="*/ 666 h 2050"/>
                <a:gd name="T78" fmla="*/ 1416 w 1448"/>
                <a:gd name="T79" fmla="*/ 834 h 2050"/>
                <a:gd name="T80" fmla="*/ 1394 w 1448"/>
                <a:gd name="T81" fmla="*/ 918 h 2050"/>
                <a:gd name="T82" fmla="*/ 1370 w 1448"/>
                <a:gd name="T83" fmla="*/ 1002 h 2050"/>
                <a:gd name="T84" fmla="*/ 1340 w 1448"/>
                <a:gd name="T85" fmla="*/ 1084 h 2050"/>
                <a:gd name="T86" fmla="*/ 1304 w 1448"/>
                <a:gd name="T87" fmla="*/ 1164 h 2050"/>
                <a:gd name="T88" fmla="*/ 1264 w 1448"/>
                <a:gd name="T89" fmla="*/ 1244 h 2050"/>
                <a:gd name="T90" fmla="*/ 1220 w 1448"/>
                <a:gd name="T91" fmla="*/ 1324 h 2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8" h="2050">
                  <a:moveTo>
                    <a:pt x="1220" y="1324"/>
                  </a:moveTo>
                  <a:lnTo>
                    <a:pt x="1220" y="1324"/>
                  </a:lnTo>
                  <a:lnTo>
                    <a:pt x="1196" y="1362"/>
                  </a:lnTo>
                  <a:lnTo>
                    <a:pt x="1170" y="1400"/>
                  </a:lnTo>
                  <a:lnTo>
                    <a:pt x="1144" y="1436"/>
                  </a:lnTo>
                  <a:lnTo>
                    <a:pt x="1116" y="1472"/>
                  </a:lnTo>
                  <a:lnTo>
                    <a:pt x="1088" y="1506"/>
                  </a:lnTo>
                  <a:lnTo>
                    <a:pt x="1060" y="1540"/>
                  </a:lnTo>
                  <a:lnTo>
                    <a:pt x="1030" y="1572"/>
                  </a:lnTo>
                  <a:lnTo>
                    <a:pt x="1000" y="1604"/>
                  </a:lnTo>
                  <a:lnTo>
                    <a:pt x="968" y="1636"/>
                  </a:lnTo>
                  <a:lnTo>
                    <a:pt x="936" y="1666"/>
                  </a:lnTo>
                  <a:lnTo>
                    <a:pt x="904" y="1694"/>
                  </a:lnTo>
                  <a:lnTo>
                    <a:pt x="870" y="1722"/>
                  </a:lnTo>
                  <a:lnTo>
                    <a:pt x="836" y="1748"/>
                  </a:lnTo>
                  <a:lnTo>
                    <a:pt x="800" y="1774"/>
                  </a:lnTo>
                  <a:lnTo>
                    <a:pt x="766" y="1798"/>
                  </a:lnTo>
                  <a:lnTo>
                    <a:pt x="730" y="1822"/>
                  </a:lnTo>
                  <a:lnTo>
                    <a:pt x="656" y="1866"/>
                  </a:lnTo>
                  <a:lnTo>
                    <a:pt x="580" y="1906"/>
                  </a:lnTo>
                  <a:lnTo>
                    <a:pt x="502" y="1940"/>
                  </a:lnTo>
                  <a:lnTo>
                    <a:pt x="422" y="1972"/>
                  </a:lnTo>
                  <a:lnTo>
                    <a:pt x="342" y="1998"/>
                  </a:lnTo>
                  <a:lnTo>
                    <a:pt x="260" y="2020"/>
                  </a:lnTo>
                  <a:lnTo>
                    <a:pt x="176" y="2038"/>
                  </a:lnTo>
                  <a:lnTo>
                    <a:pt x="92" y="2050"/>
                  </a:lnTo>
                  <a:lnTo>
                    <a:pt x="0" y="1110"/>
                  </a:lnTo>
                  <a:lnTo>
                    <a:pt x="0" y="1110"/>
                  </a:lnTo>
                  <a:lnTo>
                    <a:pt x="46" y="1106"/>
                  </a:lnTo>
                  <a:lnTo>
                    <a:pt x="90" y="1100"/>
                  </a:lnTo>
                  <a:lnTo>
                    <a:pt x="134" y="1094"/>
                  </a:lnTo>
                  <a:lnTo>
                    <a:pt x="178" y="1086"/>
                  </a:lnTo>
                  <a:lnTo>
                    <a:pt x="222" y="1076"/>
                  </a:lnTo>
                  <a:lnTo>
                    <a:pt x="264" y="1066"/>
                  </a:lnTo>
                  <a:lnTo>
                    <a:pt x="308" y="1054"/>
                  </a:lnTo>
                  <a:lnTo>
                    <a:pt x="350" y="1040"/>
                  </a:lnTo>
                  <a:lnTo>
                    <a:pt x="392" y="1026"/>
                  </a:lnTo>
                  <a:lnTo>
                    <a:pt x="434" y="1010"/>
                  </a:lnTo>
                  <a:lnTo>
                    <a:pt x="476" y="994"/>
                  </a:lnTo>
                  <a:lnTo>
                    <a:pt x="516" y="976"/>
                  </a:lnTo>
                  <a:lnTo>
                    <a:pt x="556" y="956"/>
                  </a:lnTo>
                  <a:lnTo>
                    <a:pt x="596" y="936"/>
                  </a:lnTo>
                  <a:lnTo>
                    <a:pt x="636" y="914"/>
                  </a:lnTo>
                  <a:lnTo>
                    <a:pt x="676" y="892"/>
                  </a:lnTo>
                  <a:lnTo>
                    <a:pt x="714" y="868"/>
                  </a:lnTo>
                  <a:lnTo>
                    <a:pt x="750" y="844"/>
                  </a:lnTo>
                  <a:lnTo>
                    <a:pt x="788" y="818"/>
                  </a:lnTo>
                  <a:lnTo>
                    <a:pt x="824" y="790"/>
                  </a:lnTo>
                  <a:lnTo>
                    <a:pt x="860" y="762"/>
                  </a:lnTo>
                  <a:lnTo>
                    <a:pt x="894" y="732"/>
                  </a:lnTo>
                  <a:lnTo>
                    <a:pt x="928" y="702"/>
                  </a:lnTo>
                  <a:lnTo>
                    <a:pt x="962" y="670"/>
                  </a:lnTo>
                  <a:lnTo>
                    <a:pt x="994" y="636"/>
                  </a:lnTo>
                  <a:lnTo>
                    <a:pt x="1026" y="602"/>
                  </a:lnTo>
                  <a:lnTo>
                    <a:pt x="1056" y="568"/>
                  </a:lnTo>
                  <a:lnTo>
                    <a:pt x="1086" y="532"/>
                  </a:lnTo>
                  <a:lnTo>
                    <a:pt x="1114" y="494"/>
                  </a:lnTo>
                  <a:lnTo>
                    <a:pt x="1142" y="456"/>
                  </a:lnTo>
                  <a:lnTo>
                    <a:pt x="1168" y="416"/>
                  </a:lnTo>
                  <a:lnTo>
                    <a:pt x="1194" y="376"/>
                  </a:lnTo>
                  <a:lnTo>
                    <a:pt x="1194" y="376"/>
                  </a:lnTo>
                  <a:lnTo>
                    <a:pt x="1222" y="330"/>
                  </a:lnTo>
                  <a:lnTo>
                    <a:pt x="1246" y="284"/>
                  </a:lnTo>
                  <a:lnTo>
                    <a:pt x="1270" y="238"/>
                  </a:lnTo>
                  <a:lnTo>
                    <a:pt x="1292" y="190"/>
                  </a:lnTo>
                  <a:lnTo>
                    <a:pt x="1312" y="144"/>
                  </a:lnTo>
                  <a:lnTo>
                    <a:pt x="1330" y="96"/>
                  </a:lnTo>
                  <a:lnTo>
                    <a:pt x="1346" y="48"/>
                  </a:lnTo>
                  <a:lnTo>
                    <a:pt x="1360" y="0"/>
                  </a:lnTo>
                  <a:lnTo>
                    <a:pt x="1360" y="0"/>
                  </a:lnTo>
                  <a:lnTo>
                    <a:pt x="1386" y="80"/>
                  </a:lnTo>
                  <a:lnTo>
                    <a:pt x="1408" y="162"/>
                  </a:lnTo>
                  <a:lnTo>
                    <a:pt x="1424" y="244"/>
                  </a:lnTo>
                  <a:lnTo>
                    <a:pt x="1438" y="328"/>
                  </a:lnTo>
                  <a:lnTo>
                    <a:pt x="1446" y="412"/>
                  </a:lnTo>
                  <a:lnTo>
                    <a:pt x="1448" y="496"/>
                  </a:lnTo>
                  <a:lnTo>
                    <a:pt x="1448" y="580"/>
                  </a:lnTo>
                  <a:lnTo>
                    <a:pt x="1442" y="666"/>
                  </a:lnTo>
                  <a:lnTo>
                    <a:pt x="1430" y="750"/>
                  </a:lnTo>
                  <a:lnTo>
                    <a:pt x="1416" y="834"/>
                  </a:lnTo>
                  <a:lnTo>
                    <a:pt x="1406" y="876"/>
                  </a:lnTo>
                  <a:lnTo>
                    <a:pt x="1394" y="918"/>
                  </a:lnTo>
                  <a:lnTo>
                    <a:pt x="1382" y="960"/>
                  </a:lnTo>
                  <a:lnTo>
                    <a:pt x="1370" y="1002"/>
                  </a:lnTo>
                  <a:lnTo>
                    <a:pt x="1356" y="1042"/>
                  </a:lnTo>
                  <a:lnTo>
                    <a:pt x="1340" y="1084"/>
                  </a:lnTo>
                  <a:lnTo>
                    <a:pt x="1322" y="1124"/>
                  </a:lnTo>
                  <a:lnTo>
                    <a:pt x="1304" y="1164"/>
                  </a:lnTo>
                  <a:lnTo>
                    <a:pt x="1286" y="1206"/>
                  </a:lnTo>
                  <a:lnTo>
                    <a:pt x="1264" y="1244"/>
                  </a:lnTo>
                  <a:lnTo>
                    <a:pt x="1242" y="1284"/>
                  </a:lnTo>
                  <a:lnTo>
                    <a:pt x="1220" y="1324"/>
                  </a:lnTo>
                  <a:lnTo>
                    <a:pt x="1220" y="1324"/>
                  </a:lnTo>
                  <a:close/>
                </a:path>
              </a:pathLst>
            </a:custGeom>
            <a:gradFill flip="none" rotWithShape="1">
              <a:gsLst>
                <a:gs pos="30000">
                  <a:schemeClr val="accent3"/>
                </a:gs>
                <a:gs pos="60000">
                  <a:schemeClr val="accent3">
                    <a:lumMod val="75000"/>
                  </a:schemeClr>
                </a:gs>
              </a:gsLst>
              <a:lin ang="2700000" scaled="1"/>
              <a:tileRect/>
            </a:gradFill>
            <a:ln w="19050">
              <a:solidFill>
                <a:schemeClr val="accent3">
                  <a:lumMod val="20000"/>
                  <a:lumOff val="80000"/>
                </a:schemeClr>
              </a:solidFill>
            </a:ln>
          </p:spPr>
          <p:txBody>
            <a:bodyPr vert="horz" wrap="square" lIns="91440" tIns="45720" rIns="91440" bIns="45720" numCol="1" anchor="t" anchorCtr="0" compatLnSpc="1"/>
            <a:lstStyle/>
            <a:p>
              <a:endParaRPr lang="zh-CN" altLang="en-US"/>
            </a:p>
          </p:txBody>
        </p:sp>
        <p:sp>
          <p:nvSpPr>
            <p:cNvPr id="88" name="Freeform 11"/>
            <p:cNvSpPr/>
            <p:nvPr/>
          </p:nvSpPr>
          <p:spPr bwMode="auto">
            <a:xfrm>
              <a:off x="4743546" y="2347959"/>
              <a:ext cx="1113801" cy="1708822"/>
            </a:xfrm>
            <a:custGeom>
              <a:avLst/>
              <a:gdLst>
                <a:gd name="T0" fmla="*/ 1116 w 1344"/>
                <a:gd name="T1" fmla="*/ 1336 h 2062"/>
                <a:gd name="T2" fmla="*/ 1162 w 1344"/>
                <a:gd name="T3" fmla="*/ 1256 h 2062"/>
                <a:gd name="T4" fmla="*/ 1202 w 1344"/>
                <a:gd name="T5" fmla="*/ 1176 h 2062"/>
                <a:gd name="T6" fmla="*/ 1236 w 1344"/>
                <a:gd name="T7" fmla="*/ 1094 h 2062"/>
                <a:gd name="T8" fmla="*/ 1266 w 1344"/>
                <a:gd name="T9" fmla="*/ 1010 h 2062"/>
                <a:gd name="T10" fmla="*/ 1292 w 1344"/>
                <a:gd name="T11" fmla="*/ 926 h 2062"/>
                <a:gd name="T12" fmla="*/ 1312 w 1344"/>
                <a:gd name="T13" fmla="*/ 842 h 2062"/>
                <a:gd name="T14" fmla="*/ 1328 w 1344"/>
                <a:gd name="T15" fmla="*/ 758 h 2062"/>
                <a:gd name="T16" fmla="*/ 1338 w 1344"/>
                <a:gd name="T17" fmla="*/ 672 h 2062"/>
                <a:gd name="T18" fmla="*/ 1344 w 1344"/>
                <a:gd name="T19" fmla="*/ 500 h 2062"/>
                <a:gd name="T20" fmla="*/ 1332 w 1344"/>
                <a:gd name="T21" fmla="*/ 330 h 2062"/>
                <a:gd name="T22" fmla="*/ 1302 w 1344"/>
                <a:gd name="T23" fmla="*/ 164 h 2062"/>
                <a:gd name="T24" fmla="*/ 1254 w 1344"/>
                <a:gd name="T25" fmla="*/ 0 h 2062"/>
                <a:gd name="T26" fmla="*/ 374 w 1344"/>
                <a:gd name="T27" fmla="*/ 346 h 2062"/>
                <a:gd name="T28" fmla="*/ 404 w 1344"/>
                <a:gd name="T29" fmla="*/ 430 h 2062"/>
                <a:gd name="T30" fmla="*/ 432 w 1344"/>
                <a:gd name="T31" fmla="*/ 514 h 2062"/>
                <a:gd name="T32" fmla="*/ 452 w 1344"/>
                <a:gd name="T33" fmla="*/ 600 h 2062"/>
                <a:gd name="T34" fmla="*/ 470 w 1344"/>
                <a:gd name="T35" fmla="*/ 688 h 2062"/>
                <a:gd name="T36" fmla="*/ 480 w 1344"/>
                <a:gd name="T37" fmla="*/ 776 h 2062"/>
                <a:gd name="T38" fmla="*/ 488 w 1344"/>
                <a:gd name="T39" fmla="*/ 866 h 2062"/>
                <a:gd name="T40" fmla="*/ 488 w 1344"/>
                <a:gd name="T41" fmla="*/ 956 h 2062"/>
                <a:gd name="T42" fmla="*/ 484 w 1344"/>
                <a:gd name="T43" fmla="*/ 1046 h 2062"/>
                <a:gd name="T44" fmla="*/ 476 w 1344"/>
                <a:gd name="T45" fmla="*/ 1136 h 2062"/>
                <a:gd name="T46" fmla="*/ 462 w 1344"/>
                <a:gd name="T47" fmla="*/ 1224 h 2062"/>
                <a:gd name="T48" fmla="*/ 442 w 1344"/>
                <a:gd name="T49" fmla="*/ 1314 h 2062"/>
                <a:gd name="T50" fmla="*/ 416 w 1344"/>
                <a:gd name="T51" fmla="*/ 1402 h 2062"/>
                <a:gd name="T52" fmla="*/ 386 w 1344"/>
                <a:gd name="T53" fmla="*/ 1488 h 2062"/>
                <a:gd name="T54" fmla="*/ 350 w 1344"/>
                <a:gd name="T55" fmla="*/ 1574 h 2062"/>
                <a:gd name="T56" fmla="*/ 308 w 1344"/>
                <a:gd name="T57" fmla="*/ 1660 h 2062"/>
                <a:gd name="T58" fmla="*/ 260 w 1344"/>
                <a:gd name="T59" fmla="*/ 1742 h 2062"/>
                <a:gd name="T60" fmla="*/ 232 w 1344"/>
                <a:gd name="T61" fmla="*/ 1786 h 2062"/>
                <a:gd name="T62" fmla="*/ 172 w 1344"/>
                <a:gd name="T63" fmla="*/ 1872 h 2062"/>
                <a:gd name="T64" fmla="*/ 106 w 1344"/>
                <a:gd name="T65" fmla="*/ 1952 h 2062"/>
                <a:gd name="T66" fmla="*/ 36 w 1344"/>
                <a:gd name="T67" fmla="*/ 2026 h 2062"/>
                <a:gd name="T68" fmla="*/ 0 w 1344"/>
                <a:gd name="T69" fmla="*/ 2062 h 2062"/>
                <a:gd name="T70" fmla="*/ 166 w 1344"/>
                <a:gd name="T71" fmla="*/ 2030 h 2062"/>
                <a:gd name="T72" fmla="*/ 328 w 1344"/>
                <a:gd name="T73" fmla="*/ 1980 h 2062"/>
                <a:gd name="T74" fmla="*/ 482 w 1344"/>
                <a:gd name="T75" fmla="*/ 1914 h 2062"/>
                <a:gd name="T76" fmla="*/ 630 w 1344"/>
                <a:gd name="T77" fmla="*/ 1830 h 2062"/>
                <a:gd name="T78" fmla="*/ 770 w 1344"/>
                <a:gd name="T79" fmla="*/ 1730 h 2062"/>
                <a:gd name="T80" fmla="*/ 834 w 1344"/>
                <a:gd name="T81" fmla="*/ 1674 h 2062"/>
                <a:gd name="T82" fmla="*/ 898 w 1344"/>
                <a:gd name="T83" fmla="*/ 1614 h 2062"/>
                <a:gd name="T84" fmla="*/ 958 w 1344"/>
                <a:gd name="T85" fmla="*/ 1550 h 2062"/>
                <a:gd name="T86" fmla="*/ 1014 w 1344"/>
                <a:gd name="T87" fmla="*/ 1482 h 2062"/>
                <a:gd name="T88" fmla="*/ 1066 w 1344"/>
                <a:gd name="T89" fmla="*/ 1410 h 2062"/>
                <a:gd name="T90" fmla="*/ 1116 w 1344"/>
                <a:gd name="T91" fmla="*/ 1336 h 2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4" h="2062">
                  <a:moveTo>
                    <a:pt x="1116" y="1336"/>
                  </a:moveTo>
                  <a:lnTo>
                    <a:pt x="1116" y="1336"/>
                  </a:lnTo>
                  <a:lnTo>
                    <a:pt x="1140" y="1296"/>
                  </a:lnTo>
                  <a:lnTo>
                    <a:pt x="1162" y="1256"/>
                  </a:lnTo>
                  <a:lnTo>
                    <a:pt x="1182" y="1216"/>
                  </a:lnTo>
                  <a:lnTo>
                    <a:pt x="1202" y="1176"/>
                  </a:lnTo>
                  <a:lnTo>
                    <a:pt x="1220" y="1134"/>
                  </a:lnTo>
                  <a:lnTo>
                    <a:pt x="1236" y="1094"/>
                  </a:lnTo>
                  <a:lnTo>
                    <a:pt x="1252" y="1052"/>
                  </a:lnTo>
                  <a:lnTo>
                    <a:pt x="1266" y="1010"/>
                  </a:lnTo>
                  <a:lnTo>
                    <a:pt x="1280" y="968"/>
                  </a:lnTo>
                  <a:lnTo>
                    <a:pt x="1292" y="926"/>
                  </a:lnTo>
                  <a:lnTo>
                    <a:pt x="1302" y="884"/>
                  </a:lnTo>
                  <a:lnTo>
                    <a:pt x="1312" y="842"/>
                  </a:lnTo>
                  <a:lnTo>
                    <a:pt x="1320" y="800"/>
                  </a:lnTo>
                  <a:lnTo>
                    <a:pt x="1328" y="758"/>
                  </a:lnTo>
                  <a:lnTo>
                    <a:pt x="1334" y="714"/>
                  </a:lnTo>
                  <a:lnTo>
                    <a:pt x="1338" y="672"/>
                  </a:lnTo>
                  <a:lnTo>
                    <a:pt x="1344" y="586"/>
                  </a:lnTo>
                  <a:lnTo>
                    <a:pt x="1344" y="500"/>
                  </a:lnTo>
                  <a:lnTo>
                    <a:pt x="1340" y="416"/>
                  </a:lnTo>
                  <a:lnTo>
                    <a:pt x="1332" y="330"/>
                  </a:lnTo>
                  <a:lnTo>
                    <a:pt x="1320" y="246"/>
                  </a:lnTo>
                  <a:lnTo>
                    <a:pt x="1302" y="164"/>
                  </a:lnTo>
                  <a:lnTo>
                    <a:pt x="1280" y="82"/>
                  </a:lnTo>
                  <a:lnTo>
                    <a:pt x="1254" y="0"/>
                  </a:lnTo>
                  <a:lnTo>
                    <a:pt x="374" y="346"/>
                  </a:lnTo>
                  <a:lnTo>
                    <a:pt x="374" y="346"/>
                  </a:lnTo>
                  <a:lnTo>
                    <a:pt x="390" y="388"/>
                  </a:lnTo>
                  <a:lnTo>
                    <a:pt x="404" y="430"/>
                  </a:lnTo>
                  <a:lnTo>
                    <a:pt x="418" y="472"/>
                  </a:lnTo>
                  <a:lnTo>
                    <a:pt x="432" y="514"/>
                  </a:lnTo>
                  <a:lnTo>
                    <a:pt x="442" y="558"/>
                  </a:lnTo>
                  <a:lnTo>
                    <a:pt x="452" y="600"/>
                  </a:lnTo>
                  <a:lnTo>
                    <a:pt x="462" y="644"/>
                  </a:lnTo>
                  <a:lnTo>
                    <a:pt x="470" y="688"/>
                  </a:lnTo>
                  <a:lnTo>
                    <a:pt x="476" y="732"/>
                  </a:lnTo>
                  <a:lnTo>
                    <a:pt x="480" y="776"/>
                  </a:lnTo>
                  <a:lnTo>
                    <a:pt x="484" y="822"/>
                  </a:lnTo>
                  <a:lnTo>
                    <a:pt x="488" y="866"/>
                  </a:lnTo>
                  <a:lnTo>
                    <a:pt x="488" y="910"/>
                  </a:lnTo>
                  <a:lnTo>
                    <a:pt x="488" y="956"/>
                  </a:lnTo>
                  <a:lnTo>
                    <a:pt x="488" y="1000"/>
                  </a:lnTo>
                  <a:lnTo>
                    <a:pt x="484" y="1046"/>
                  </a:lnTo>
                  <a:lnTo>
                    <a:pt x="480" y="1090"/>
                  </a:lnTo>
                  <a:lnTo>
                    <a:pt x="476" y="1136"/>
                  </a:lnTo>
                  <a:lnTo>
                    <a:pt x="470" y="1180"/>
                  </a:lnTo>
                  <a:lnTo>
                    <a:pt x="462" y="1224"/>
                  </a:lnTo>
                  <a:lnTo>
                    <a:pt x="452" y="1270"/>
                  </a:lnTo>
                  <a:lnTo>
                    <a:pt x="442" y="1314"/>
                  </a:lnTo>
                  <a:lnTo>
                    <a:pt x="430" y="1358"/>
                  </a:lnTo>
                  <a:lnTo>
                    <a:pt x="416" y="1402"/>
                  </a:lnTo>
                  <a:lnTo>
                    <a:pt x="402" y="1446"/>
                  </a:lnTo>
                  <a:lnTo>
                    <a:pt x="386" y="1488"/>
                  </a:lnTo>
                  <a:lnTo>
                    <a:pt x="368" y="1532"/>
                  </a:lnTo>
                  <a:lnTo>
                    <a:pt x="350" y="1574"/>
                  </a:lnTo>
                  <a:lnTo>
                    <a:pt x="330" y="1618"/>
                  </a:lnTo>
                  <a:lnTo>
                    <a:pt x="308" y="1660"/>
                  </a:lnTo>
                  <a:lnTo>
                    <a:pt x="284" y="1702"/>
                  </a:lnTo>
                  <a:lnTo>
                    <a:pt x="260" y="1742"/>
                  </a:lnTo>
                  <a:lnTo>
                    <a:pt x="260" y="1742"/>
                  </a:lnTo>
                  <a:lnTo>
                    <a:pt x="232" y="1786"/>
                  </a:lnTo>
                  <a:lnTo>
                    <a:pt x="202" y="1830"/>
                  </a:lnTo>
                  <a:lnTo>
                    <a:pt x="172" y="1872"/>
                  </a:lnTo>
                  <a:lnTo>
                    <a:pt x="140" y="1912"/>
                  </a:lnTo>
                  <a:lnTo>
                    <a:pt x="106" y="1952"/>
                  </a:lnTo>
                  <a:lnTo>
                    <a:pt x="72" y="1990"/>
                  </a:lnTo>
                  <a:lnTo>
                    <a:pt x="36" y="2026"/>
                  </a:lnTo>
                  <a:lnTo>
                    <a:pt x="0" y="2062"/>
                  </a:lnTo>
                  <a:lnTo>
                    <a:pt x="0" y="2062"/>
                  </a:lnTo>
                  <a:lnTo>
                    <a:pt x="84" y="2048"/>
                  </a:lnTo>
                  <a:lnTo>
                    <a:pt x="166" y="2030"/>
                  </a:lnTo>
                  <a:lnTo>
                    <a:pt x="248" y="2008"/>
                  </a:lnTo>
                  <a:lnTo>
                    <a:pt x="328" y="1980"/>
                  </a:lnTo>
                  <a:lnTo>
                    <a:pt x="406" y="1950"/>
                  </a:lnTo>
                  <a:lnTo>
                    <a:pt x="482" y="1914"/>
                  </a:lnTo>
                  <a:lnTo>
                    <a:pt x="558" y="1874"/>
                  </a:lnTo>
                  <a:lnTo>
                    <a:pt x="630" y="1830"/>
                  </a:lnTo>
                  <a:lnTo>
                    <a:pt x="702" y="1782"/>
                  </a:lnTo>
                  <a:lnTo>
                    <a:pt x="770" y="1730"/>
                  </a:lnTo>
                  <a:lnTo>
                    <a:pt x="802" y="1704"/>
                  </a:lnTo>
                  <a:lnTo>
                    <a:pt x="834" y="1674"/>
                  </a:lnTo>
                  <a:lnTo>
                    <a:pt x="866" y="1646"/>
                  </a:lnTo>
                  <a:lnTo>
                    <a:pt x="898" y="1614"/>
                  </a:lnTo>
                  <a:lnTo>
                    <a:pt x="928" y="1584"/>
                  </a:lnTo>
                  <a:lnTo>
                    <a:pt x="958" y="1550"/>
                  </a:lnTo>
                  <a:lnTo>
                    <a:pt x="986" y="1518"/>
                  </a:lnTo>
                  <a:lnTo>
                    <a:pt x="1014" y="1482"/>
                  </a:lnTo>
                  <a:lnTo>
                    <a:pt x="1040" y="1448"/>
                  </a:lnTo>
                  <a:lnTo>
                    <a:pt x="1066" y="1410"/>
                  </a:lnTo>
                  <a:lnTo>
                    <a:pt x="1092" y="1374"/>
                  </a:lnTo>
                  <a:lnTo>
                    <a:pt x="1116" y="1336"/>
                  </a:lnTo>
                  <a:lnTo>
                    <a:pt x="1116" y="1336"/>
                  </a:lnTo>
                  <a:close/>
                </a:path>
              </a:pathLst>
            </a:custGeom>
            <a:gradFill flip="none" rotWithShape="1">
              <a:gsLst>
                <a:gs pos="0">
                  <a:schemeClr val="accent3"/>
                </a:gs>
                <a:gs pos="100000">
                  <a:schemeClr val="accent3">
                    <a:lumMod val="60000"/>
                    <a:lumOff val="40000"/>
                  </a:schemeClr>
                </a:gs>
              </a:gsLst>
              <a:lin ang="5400000" scaled="1"/>
              <a:tileRect/>
            </a:gradFill>
            <a:ln w="19050">
              <a:solidFill>
                <a:schemeClr val="accent3">
                  <a:lumMod val="20000"/>
                  <a:lumOff val="80000"/>
                </a:schemeClr>
              </a:solidFill>
            </a:ln>
          </p:spPr>
          <p:txBody>
            <a:bodyPr vert="horz" wrap="square" lIns="91440" tIns="45720" rIns="91440" bIns="45720" numCol="1" anchor="t" anchorCtr="0" compatLnSpc="1"/>
            <a:lstStyle/>
            <a:p>
              <a:endParaRPr lang="zh-CN" altLang="en-US"/>
            </a:p>
          </p:txBody>
        </p:sp>
        <p:grpSp>
          <p:nvGrpSpPr>
            <p:cNvPr id="89" name="组合 88"/>
            <p:cNvGrpSpPr/>
            <p:nvPr/>
          </p:nvGrpSpPr>
          <p:grpSpPr>
            <a:xfrm>
              <a:off x="5302128" y="3077437"/>
              <a:ext cx="274758" cy="273222"/>
              <a:chOff x="2616200" y="414338"/>
              <a:chExt cx="1708150" cy="1698625"/>
            </a:xfrm>
          </p:grpSpPr>
          <p:sp>
            <p:nvSpPr>
              <p:cNvPr id="90"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93" name="组合 92"/>
          <p:cNvGrpSpPr/>
          <p:nvPr/>
        </p:nvGrpSpPr>
        <p:grpSpPr>
          <a:xfrm>
            <a:off x="4755860" y="1839443"/>
            <a:ext cx="2664820" cy="1270705"/>
            <a:chOff x="3566763" y="1497691"/>
            <a:chExt cx="1998875" cy="953029"/>
          </a:xfrm>
        </p:grpSpPr>
        <p:sp>
          <p:nvSpPr>
            <p:cNvPr id="94" name="Freeform 7"/>
            <p:cNvSpPr/>
            <p:nvPr/>
          </p:nvSpPr>
          <p:spPr bwMode="auto">
            <a:xfrm>
              <a:off x="3566763" y="1497691"/>
              <a:ext cx="1998875" cy="953029"/>
            </a:xfrm>
            <a:custGeom>
              <a:avLst/>
              <a:gdLst>
                <a:gd name="T0" fmla="*/ 1202 w 2412"/>
                <a:gd name="T1" fmla="*/ 0 h 1150"/>
                <a:gd name="T2" fmla="*/ 1294 w 2412"/>
                <a:gd name="T3" fmla="*/ 2 h 1150"/>
                <a:gd name="T4" fmla="*/ 1384 w 2412"/>
                <a:gd name="T5" fmla="*/ 10 h 1150"/>
                <a:gd name="T6" fmla="*/ 1472 w 2412"/>
                <a:gd name="T7" fmla="*/ 24 h 1150"/>
                <a:gd name="T8" fmla="*/ 1558 w 2412"/>
                <a:gd name="T9" fmla="*/ 40 h 1150"/>
                <a:gd name="T10" fmla="*/ 1642 w 2412"/>
                <a:gd name="T11" fmla="*/ 64 h 1150"/>
                <a:gd name="T12" fmla="*/ 1726 w 2412"/>
                <a:gd name="T13" fmla="*/ 90 h 1150"/>
                <a:gd name="T14" fmla="*/ 1806 w 2412"/>
                <a:gd name="T15" fmla="*/ 122 h 1150"/>
                <a:gd name="T16" fmla="*/ 1884 w 2412"/>
                <a:gd name="T17" fmla="*/ 158 h 1150"/>
                <a:gd name="T18" fmla="*/ 2034 w 2412"/>
                <a:gd name="T19" fmla="*/ 242 h 1150"/>
                <a:gd name="T20" fmla="*/ 2172 w 2412"/>
                <a:gd name="T21" fmla="*/ 340 h 1150"/>
                <a:gd name="T22" fmla="*/ 2298 w 2412"/>
                <a:gd name="T23" fmla="*/ 454 h 1150"/>
                <a:gd name="T24" fmla="*/ 2412 w 2412"/>
                <a:gd name="T25" fmla="*/ 580 h 1150"/>
                <a:gd name="T26" fmla="*/ 1658 w 2412"/>
                <a:gd name="T27" fmla="*/ 1150 h 1150"/>
                <a:gd name="T28" fmla="*/ 1604 w 2412"/>
                <a:gd name="T29" fmla="*/ 1080 h 1150"/>
                <a:gd name="T30" fmla="*/ 1544 w 2412"/>
                <a:gd name="T31" fmla="*/ 1012 h 1150"/>
                <a:gd name="T32" fmla="*/ 1482 w 2412"/>
                <a:gd name="T33" fmla="*/ 950 h 1150"/>
                <a:gd name="T34" fmla="*/ 1416 w 2412"/>
                <a:gd name="T35" fmla="*/ 890 h 1150"/>
                <a:gd name="T36" fmla="*/ 1346 w 2412"/>
                <a:gd name="T37" fmla="*/ 834 h 1150"/>
                <a:gd name="T38" fmla="*/ 1274 w 2412"/>
                <a:gd name="T39" fmla="*/ 782 h 1150"/>
                <a:gd name="T40" fmla="*/ 1198 w 2412"/>
                <a:gd name="T41" fmla="*/ 734 h 1150"/>
                <a:gd name="T42" fmla="*/ 1120 w 2412"/>
                <a:gd name="T43" fmla="*/ 690 h 1150"/>
                <a:gd name="T44" fmla="*/ 1038 w 2412"/>
                <a:gd name="T45" fmla="*/ 650 h 1150"/>
                <a:gd name="T46" fmla="*/ 956 w 2412"/>
                <a:gd name="T47" fmla="*/ 616 h 1150"/>
                <a:gd name="T48" fmla="*/ 868 w 2412"/>
                <a:gd name="T49" fmla="*/ 586 h 1150"/>
                <a:gd name="T50" fmla="*/ 780 w 2412"/>
                <a:gd name="T51" fmla="*/ 562 h 1150"/>
                <a:gd name="T52" fmla="*/ 690 w 2412"/>
                <a:gd name="T53" fmla="*/ 542 h 1150"/>
                <a:gd name="T54" fmla="*/ 598 w 2412"/>
                <a:gd name="T55" fmla="*/ 528 h 1150"/>
                <a:gd name="T56" fmla="*/ 504 w 2412"/>
                <a:gd name="T57" fmla="*/ 520 h 1150"/>
                <a:gd name="T58" fmla="*/ 408 w 2412"/>
                <a:gd name="T59" fmla="*/ 516 h 1150"/>
                <a:gd name="T60" fmla="*/ 356 w 2412"/>
                <a:gd name="T61" fmla="*/ 518 h 1150"/>
                <a:gd name="T62" fmla="*/ 252 w 2412"/>
                <a:gd name="T63" fmla="*/ 524 h 1150"/>
                <a:gd name="T64" fmla="*/ 150 w 2412"/>
                <a:gd name="T65" fmla="*/ 538 h 1150"/>
                <a:gd name="T66" fmla="*/ 50 w 2412"/>
                <a:gd name="T67" fmla="*/ 560 h 1150"/>
                <a:gd name="T68" fmla="*/ 0 w 2412"/>
                <a:gd name="T69" fmla="*/ 572 h 1150"/>
                <a:gd name="T70" fmla="*/ 114 w 2412"/>
                <a:gd name="T71" fmla="*/ 446 h 1150"/>
                <a:gd name="T72" fmla="*/ 240 w 2412"/>
                <a:gd name="T73" fmla="*/ 336 h 1150"/>
                <a:gd name="T74" fmla="*/ 378 w 2412"/>
                <a:gd name="T75" fmla="*/ 238 h 1150"/>
                <a:gd name="T76" fmla="*/ 526 w 2412"/>
                <a:gd name="T77" fmla="*/ 154 h 1150"/>
                <a:gd name="T78" fmla="*/ 684 w 2412"/>
                <a:gd name="T79" fmla="*/ 88 h 1150"/>
                <a:gd name="T80" fmla="*/ 766 w 2412"/>
                <a:gd name="T81" fmla="*/ 62 h 1150"/>
                <a:gd name="T82" fmla="*/ 850 w 2412"/>
                <a:gd name="T83" fmla="*/ 40 h 1150"/>
                <a:gd name="T84" fmla="*/ 936 w 2412"/>
                <a:gd name="T85" fmla="*/ 22 h 1150"/>
                <a:gd name="T86" fmla="*/ 1024 w 2412"/>
                <a:gd name="T87" fmla="*/ 10 h 1150"/>
                <a:gd name="T88" fmla="*/ 1112 w 2412"/>
                <a:gd name="T89" fmla="*/ 2 h 1150"/>
                <a:gd name="T90" fmla="*/ 1202 w 2412"/>
                <a:gd name="T91" fmla="*/ 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2" h="1150">
                  <a:moveTo>
                    <a:pt x="1202" y="0"/>
                  </a:moveTo>
                  <a:lnTo>
                    <a:pt x="1202" y="0"/>
                  </a:lnTo>
                  <a:lnTo>
                    <a:pt x="1248" y="0"/>
                  </a:lnTo>
                  <a:lnTo>
                    <a:pt x="1294" y="2"/>
                  </a:lnTo>
                  <a:lnTo>
                    <a:pt x="1340" y="6"/>
                  </a:lnTo>
                  <a:lnTo>
                    <a:pt x="1384" y="10"/>
                  </a:lnTo>
                  <a:lnTo>
                    <a:pt x="1428" y="16"/>
                  </a:lnTo>
                  <a:lnTo>
                    <a:pt x="1472" y="24"/>
                  </a:lnTo>
                  <a:lnTo>
                    <a:pt x="1516" y="32"/>
                  </a:lnTo>
                  <a:lnTo>
                    <a:pt x="1558" y="40"/>
                  </a:lnTo>
                  <a:lnTo>
                    <a:pt x="1600" y="52"/>
                  </a:lnTo>
                  <a:lnTo>
                    <a:pt x="1642" y="64"/>
                  </a:lnTo>
                  <a:lnTo>
                    <a:pt x="1684" y="76"/>
                  </a:lnTo>
                  <a:lnTo>
                    <a:pt x="1726" y="90"/>
                  </a:lnTo>
                  <a:lnTo>
                    <a:pt x="1766" y="106"/>
                  </a:lnTo>
                  <a:lnTo>
                    <a:pt x="1806" y="122"/>
                  </a:lnTo>
                  <a:lnTo>
                    <a:pt x="1846" y="140"/>
                  </a:lnTo>
                  <a:lnTo>
                    <a:pt x="1884" y="158"/>
                  </a:lnTo>
                  <a:lnTo>
                    <a:pt x="1960" y="198"/>
                  </a:lnTo>
                  <a:lnTo>
                    <a:pt x="2034" y="242"/>
                  </a:lnTo>
                  <a:lnTo>
                    <a:pt x="2104" y="290"/>
                  </a:lnTo>
                  <a:lnTo>
                    <a:pt x="2172" y="340"/>
                  </a:lnTo>
                  <a:lnTo>
                    <a:pt x="2238" y="396"/>
                  </a:lnTo>
                  <a:lnTo>
                    <a:pt x="2298" y="454"/>
                  </a:lnTo>
                  <a:lnTo>
                    <a:pt x="2358" y="516"/>
                  </a:lnTo>
                  <a:lnTo>
                    <a:pt x="2412" y="580"/>
                  </a:lnTo>
                  <a:lnTo>
                    <a:pt x="1658" y="1150"/>
                  </a:lnTo>
                  <a:lnTo>
                    <a:pt x="1658" y="1150"/>
                  </a:lnTo>
                  <a:lnTo>
                    <a:pt x="1632" y="1114"/>
                  </a:lnTo>
                  <a:lnTo>
                    <a:pt x="1604" y="1080"/>
                  </a:lnTo>
                  <a:lnTo>
                    <a:pt x="1574" y="1046"/>
                  </a:lnTo>
                  <a:lnTo>
                    <a:pt x="1544" y="1012"/>
                  </a:lnTo>
                  <a:lnTo>
                    <a:pt x="1514" y="980"/>
                  </a:lnTo>
                  <a:lnTo>
                    <a:pt x="1482" y="950"/>
                  </a:lnTo>
                  <a:lnTo>
                    <a:pt x="1450" y="918"/>
                  </a:lnTo>
                  <a:lnTo>
                    <a:pt x="1416" y="890"/>
                  </a:lnTo>
                  <a:lnTo>
                    <a:pt x="1382" y="860"/>
                  </a:lnTo>
                  <a:lnTo>
                    <a:pt x="1346" y="834"/>
                  </a:lnTo>
                  <a:lnTo>
                    <a:pt x="1312" y="806"/>
                  </a:lnTo>
                  <a:lnTo>
                    <a:pt x="1274" y="782"/>
                  </a:lnTo>
                  <a:lnTo>
                    <a:pt x="1236" y="756"/>
                  </a:lnTo>
                  <a:lnTo>
                    <a:pt x="1198" y="734"/>
                  </a:lnTo>
                  <a:lnTo>
                    <a:pt x="1160" y="710"/>
                  </a:lnTo>
                  <a:lnTo>
                    <a:pt x="1120" y="690"/>
                  </a:lnTo>
                  <a:lnTo>
                    <a:pt x="1080" y="670"/>
                  </a:lnTo>
                  <a:lnTo>
                    <a:pt x="1038" y="650"/>
                  </a:lnTo>
                  <a:lnTo>
                    <a:pt x="998" y="632"/>
                  </a:lnTo>
                  <a:lnTo>
                    <a:pt x="956" y="616"/>
                  </a:lnTo>
                  <a:lnTo>
                    <a:pt x="912" y="600"/>
                  </a:lnTo>
                  <a:lnTo>
                    <a:pt x="868" y="586"/>
                  </a:lnTo>
                  <a:lnTo>
                    <a:pt x="826" y="574"/>
                  </a:lnTo>
                  <a:lnTo>
                    <a:pt x="780" y="562"/>
                  </a:lnTo>
                  <a:lnTo>
                    <a:pt x="736" y="552"/>
                  </a:lnTo>
                  <a:lnTo>
                    <a:pt x="690" y="542"/>
                  </a:lnTo>
                  <a:lnTo>
                    <a:pt x="644" y="534"/>
                  </a:lnTo>
                  <a:lnTo>
                    <a:pt x="598" y="528"/>
                  </a:lnTo>
                  <a:lnTo>
                    <a:pt x="552" y="524"/>
                  </a:lnTo>
                  <a:lnTo>
                    <a:pt x="504" y="520"/>
                  </a:lnTo>
                  <a:lnTo>
                    <a:pt x="456" y="518"/>
                  </a:lnTo>
                  <a:lnTo>
                    <a:pt x="408" y="516"/>
                  </a:lnTo>
                  <a:lnTo>
                    <a:pt x="408" y="516"/>
                  </a:lnTo>
                  <a:lnTo>
                    <a:pt x="356" y="518"/>
                  </a:lnTo>
                  <a:lnTo>
                    <a:pt x="304" y="520"/>
                  </a:lnTo>
                  <a:lnTo>
                    <a:pt x="252" y="524"/>
                  </a:lnTo>
                  <a:lnTo>
                    <a:pt x="200" y="530"/>
                  </a:lnTo>
                  <a:lnTo>
                    <a:pt x="150" y="538"/>
                  </a:lnTo>
                  <a:lnTo>
                    <a:pt x="100" y="548"/>
                  </a:lnTo>
                  <a:lnTo>
                    <a:pt x="50" y="560"/>
                  </a:lnTo>
                  <a:lnTo>
                    <a:pt x="0" y="572"/>
                  </a:lnTo>
                  <a:lnTo>
                    <a:pt x="0" y="572"/>
                  </a:lnTo>
                  <a:lnTo>
                    <a:pt x="56" y="508"/>
                  </a:lnTo>
                  <a:lnTo>
                    <a:pt x="114" y="446"/>
                  </a:lnTo>
                  <a:lnTo>
                    <a:pt x="176" y="390"/>
                  </a:lnTo>
                  <a:lnTo>
                    <a:pt x="240" y="336"/>
                  </a:lnTo>
                  <a:lnTo>
                    <a:pt x="308" y="284"/>
                  </a:lnTo>
                  <a:lnTo>
                    <a:pt x="378" y="238"/>
                  </a:lnTo>
                  <a:lnTo>
                    <a:pt x="452" y="194"/>
                  </a:lnTo>
                  <a:lnTo>
                    <a:pt x="526" y="154"/>
                  </a:lnTo>
                  <a:lnTo>
                    <a:pt x="604" y="120"/>
                  </a:lnTo>
                  <a:lnTo>
                    <a:pt x="684" y="88"/>
                  </a:lnTo>
                  <a:lnTo>
                    <a:pt x="726" y="76"/>
                  </a:lnTo>
                  <a:lnTo>
                    <a:pt x="766" y="62"/>
                  </a:lnTo>
                  <a:lnTo>
                    <a:pt x="808" y="50"/>
                  </a:lnTo>
                  <a:lnTo>
                    <a:pt x="850" y="40"/>
                  </a:lnTo>
                  <a:lnTo>
                    <a:pt x="894" y="30"/>
                  </a:lnTo>
                  <a:lnTo>
                    <a:pt x="936" y="22"/>
                  </a:lnTo>
                  <a:lnTo>
                    <a:pt x="980" y="16"/>
                  </a:lnTo>
                  <a:lnTo>
                    <a:pt x="1024" y="10"/>
                  </a:lnTo>
                  <a:lnTo>
                    <a:pt x="1068" y="6"/>
                  </a:lnTo>
                  <a:lnTo>
                    <a:pt x="1112" y="2"/>
                  </a:lnTo>
                  <a:lnTo>
                    <a:pt x="1158" y="0"/>
                  </a:lnTo>
                  <a:lnTo>
                    <a:pt x="1202" y="0"/>
                  </a:lnTo>
                  <a:lnTo>
                    <a:pt x="1202" y="0"/>
                  </a:lnTo>
                  <a:close/>
                </a:path>
              </a:pathLst>
            </a:custGeom>
            <a:gradFill flip="none" rotWithShape="1">
              <a:gsLst>
                <a:gs pos="30000">
                  <a:schemeClr val="accent4">
                    <a:lumMod val="75000"/>
                  </a:schemeClr>
                </a:gs>
                <a:gs pos="70000">
                  <a:schemeClr val="accent4"/>
                </a:gs>
              </a:gsLst>
              <a:lin ang="5400000" scaled="1"/>
              <a:tileRect/>
            </a:gradFill>
            <a:ln w="19050">
              <a:solidFill>
                <a:schemeClr val="accent4">
                  <a:lumMod val="20000"/>
                  <a:lumOff val="80000"/>
                </a:schemeClr>
              </a:solidFill>
            </a:ln>
          </p:spPr>
          <p:txBody>
            <a:bodyPr vert="horz" wrap="square" lIns="91440" tIns="45720" rIns="91440" bIns="45720" numCol="1" anchor="t" anchorCtr="0" compatLnSpc="1"/>
            <a:lstStyle/>
            <a:p>
              <a:endParaRPr lang="zh-CN" altLang="en-US"/>
            </a:p>
          </p:txBody>
        </p:sp>
        <p:sp>
          <p:nvSpPr>
            <p:cNvPr id="95" name="Freeform 10"/>
            <p:cNvSpPr/>
            <p:nvPr/>
          </p:nvSpPr>
          <p:spPr bwMode="auto">
            <a:xfrm>
              <a:off x="3566763" y="1497691"/>
              <a:ext cx="1998875" cy="953029"/>
            </a:xfrm>
            <a:custGeom>
              <a:avLst/>
              <a:gdLst>
                <a:gd name="T0" fmla="*/ 1210 w 2412"/>
                <a:gd name="T1" fmla="*/ 0 h 1150"/>
                <a:gd name="T2" fmla="*/ 1118 w 2412"/>
                <a:gd name="T3" fmla="*/ 2 h 1150"/>
                <a:gd name="T4" fmla="*/ 1030 w 2412"/>
                <a:gd name="T5" fmla="*/ 10 h 1150"/>
                <a:gd name="T6" fmla="*/ 942 w 2412"/>
                <a:gd name="T7" fmla="*/ 24 h 1150"/>
                <a:gd name="T8" fmla="*/ 854 w 2412"/>
                <a:gd name="T9" fmla="*/ 40 h 1150"/>
                <a:gd name="T10" fmla="*/ 770 w 2412"/>
                <a:gd name="T11" fmla="*/ 64 h 1150"/>
                <a:gd name="T12" fmla="*/ 688 w 2412"/>
                <a:gd name="T13" fmla="*/ 90 h 1150"/>
                <a:gd name="T14" fmla="*/ 606 w 2412"/>
                <a:gd name="T15" fmla="*/ 122 h 1150"/>
                <a:gd name="T16" fmla="*/ 528 w 2412"/>
                <a:gd name="T17" fmla="*/ 158 h 1150"/>
                <a:gd name="T18" fmla="*/ 380 w 2412"/>
                <a:gd name="T19" fmla="*/ 242 h 1150"/>
                <a:gd name="T20" fmla="*/ 240 w 2412"/>
                <a:gd name="T21" fmla="*/ 340 h 1150"/>
                <a:gd name="T22" fmla="*/ 114 w 2412"/>
                <a:gd name="T23" fmla="*/ 454 h 1150"/>
                <a:gd name="T24" fmla="*/ 0 w 2412"/>
                <a:gd name="T25" fmla="*/ 580 h 1150"/>
                <a:gd name="T26" fmla="*/ 754 w 2412"/>
                <a:gd name="T27" fmla="*/ 1150 h 1150"/>
                <a:gd name="T28" fmla="*/ 810 w 2412"/>
                <a:gd name="T29" fmla="*/ 1080 h 1150"/>
                <a:gd name="T30" fmla="*/ 868 w 2412"/>
                <a:gd name="T31" fmla="*/ 1012 h 1150"/>
                <a:gd name="T32" fmla="*/ 930 w 2412"/>
                <a:gd name="T33" fmla="*/ 950 h 1150"/>
                <a:gd name="T34" fmla="*/ 996 w 2412"/>
                <a:gd name="T35" fmla="*/ 890 h 1150"/>
                <a:gd name="T36" fmla="*/ 1066 w 2412"/>
                <a:gd name="T37" fmla="*/ 834 h 1150"/>
                <a:gd name="T38" fmla="*/ 1138 w 2412"/>
                <a:gd name="T39" fmla="*/ 782 h 1150"/>
                <a:gd name="T40" fmla="*/ 1214 w 2412"/>
                <a:gd name="T41" fmla="*/ 734 h 1150"/>
                <a:gd name="T42" fmla="*/ 1292 w 2412"/>
                <a:gd name="T43" fmla="*/ 690 h 1150"/>
                <a:gd name="T44" fmla="*/ 1374 w 2412"/>
                <a:gd name="T45" fmla="*/ 650 h 1150"/>
                <a:gd name="T46" fmla="*/ 1458 w 2412"/>
                <a:gd name="T47" fmla="*/ 616 h 1150"/>
                <a:gd name="T48" fmla="*/ 1544 w 2412"/>
                <a:gd name="T49" fmla="*/ 586 h 1150"/>
                <a:gd name="T50" fmla="*/ 1632 w 2412"/>
                <a:gd name="T51" fmla="*/ 562 h 1150"/>
                <a:gd name="T52" fmla="*/ 1722 w 2412"/>
                <a:gd name="T53" fmla="*/ 542 h 1150"/>
                <a:gd name="T54" fmla="*/ 1816 w 2412"/>
                <a:gd name="T55" fmla="*/ 528 h 1150"/>
                <a:gd name="T56" fmla="*/ 1910 w 2412"/>
                <a:gd name="T57" fmla="*/ 520 h 1150"/>
                <a:gd name="T58" fmla="*/ 2004 w 2412"/>
                <a:gd name="T59" fmla="*/ 516 h 1150"/>
                <a:gd name="T60" fmla="*/ 2058 w 2412"/>
                <a:gd name="T61" fmla="*/ 518 h 1150"/>
                <a:gd name="T62" fmla="*/ 2162 w 2412"/>
                <a:gd name="T63" fmla="*/ 524 h 1150"/>
                <a:gd name="T64" fmla="*/ 2264 w 2412"/>
                <a:gd name="T65" fmla="*/ 538 h 1150"/>
                <a:gd name="T66" fmla="*/ 2364 w 2412"/>
                <a:gd name="T67" fmla="*/ 560 h 1150"/>
                <a:gd name="T68" fmla="*/ 2412 w 2412"/>
                <a:gd name="T69" fmla="*/ 572 h 1150"/>
                <a:gd name="T70" fmla="*/ 2298 w 2412"/>
                <a:gd name="T71" fmla="*/ 446 h 1150"/>
                <a:gd name="T72" fmla="*/ 2172 w 2412"/>
                <a:gd name="T73" fmla="*/ 336 h 1150"/>
                <a:gd name="T74" fmla="*/ 2034 w 2412"/>
                <a:gd name="T75" fmla="*/ 238 h 1150"/>
                <a:gd name="T76" fmla="*/ 1886 w 2412"/>
                <a:gd name="T77" fmla="*/ 154 h 1150"/>
                <a:gd name="T78" fmla="*/ 1728 w 2412"/>
                <a:gd name="T79" fmla="*/ 88 h 1150"/>
                <a:gd name="T80" fmla="*/ 1646 w 2412"/>
                <a:gd name="T81" fmla="*/ 62 h 1150"/>
                <a:gd name="T82" fmla="*/ 1562 w 2412"/>
                <a:gd name="T83" fmla="*/ 40 h 1150"/>
                <a:gd name="T84" fmla="*/ 1476 w 2412"/>
                <a:gd name="T85" fmla="*/ 22 h 1150"/>
                <a:gd name="T86" fmla="*/ 1390 w 2412"/>
                <a:gd name="T87" fmla="*/ 10 h 1150"/>
                <a:gd name="T88" fmla="*/ 1300 w 2412"/>
                <a:gd name="T89" fmla="*/ 2 h 1150"/>
                <a:gd name="T90" fmla="*/ 1210 w 2412"/>
                <a:gd name="T91" fmla="*/ 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2" h="1150">
                  <a:moveTo>
                    <a:pt x="1210" y="0"/>
                  </a:moveTo>
                  <a:lnTo>
                    <a:pt x="1210" y="0"/>
                  </a:lnTo>
                  <a:lnTo>
                    <a:pt x="1164" y="0"/>
                  </a:lnTo>
                  <a:lnTo>
                    <a:pt x="1118" y="2"/>
                  </a:lnTo>
                  <a:lnTo>
                    <a:pt x="1074" y="6"/>
                  </a:lnTo>
                  <a:lnTo>
                    <a:pt x="1030" y="10"/>
                  </a:lnTo>
                  <a:lnTo>
                    <a:pt x="986" y="16"/>
                  </a:lnTo>
                  <a:lnTo>
                    <a:pt x="942" y="24"/>
                  </a:lnTo>
                  <a:lnTo>
                    <a:pt x="898" y="32"/>
                  </a:lnTo>
                  <a:lnTo>
                    <a:pt x="854" y="40"/>
                  </a:lnTo>
                  <a:lnTo>
                    <a:pt x="812" y="52"/>
                  </a:lnTo>
                  <a:lnTo>
                    <a:pt x="770" y="64"/>
                  </a:lnTo>
                  <a:lnTo>
                    <a:pt x="728" y="76"/>
                  </a:lnTo>
                  <a:lnTo>
                    <a:pt x="688" y="90"/>
                  </a:lnTo>
                  <a:lnTo>
                    <a:pt x="646" y="106"/>
                  </a:lnTo>
                  <a:lnTo>
                    <a:pt x="606" y="122"/>
                  </a:lnTo>
                  <a:lnTo>
                    <a:pt x="568" y="140"/>
                  </a:lnTo>
                  <a:lnTo>
                    <a:pt x="528" y="158"/>
                  </a:lnTo>
                  <a:lnTo>
                    <a:pt x="452" y="198"/>
                  </a:lnTo>
                  <a:lnTo>
                    <a:pt x="380" y="242"/>
                  </a:lnTo>
                  <a:lnTo>
                    <a:pt x="308" y="290"/>
                  </a:lnTo>
                  <a:lnTo>
                    <a:pt x="240" y="340"/>
                  </a:lnTo>
                  <a:lnTo>
                    <a:pt x="176" y="396"/>
                  </a:lnTo>
                  <a:lnTo>
                    <a:pt x="114" y="454"/>
                  </a:lnTo>
                  <a:lnTo>
                    <a:pt x="56" y="516"/>
                  </a:lnTo>
                  <a:lnTo>
                    <a:pt x="0" y="580"/>
                  </a:lnTo>
                  <a:lnTo>
                    <a:pt x="754" y="1150"/>
                  </a:lnTo>
                  <a:lnTo>
                    <a:pt x="754" y="1150"/>
                  </a:lnTo>
                  <a:lnTo>
                    <a:pt x="782" y="1114"/>
                  </a:lnTo>
                  <a:lnTo>
                    <a:pt x="810" y="1080"/>
                  </a:lnTo>
                  <a:lnTo>
                    <a:pt x="838" y="1046"/>
                  </a:lnTo>
                  <a:lnTo>
                    <a:pt x="868" y="1012"/>
                  </a:lnTo>
                  <a:lnTo>
                    <a:pt x="898" y="980"/>
                  </a:lnTo>
                  <a:lnTo>
                    <a:pt x="930" y="950"/>
                  </a:lnTo>
                  <a:lnTo>
                    <a:pt x="964" y="918"/>
                  </a:lnTo>
                  <a:lnTo>
                    <a:pt x="996" y="890"/>
                  </a:lnTo>
                  <a:lnTo>
                    <a:pt x="1030" y="860"/>
                  </a:lnTo>
                  <a:lnTo>
                    <a:pt x="1066" y="834"/>
                  </a:lnTo>
                  <a:lnTo>
                    <a:pt x="1102" y="806"/>
                  </a:lnTo>
                  <a:lnTo>
                    <a:pt x="1138" y="782"/>
                  </a:lnTo>
                  <a:lnTo>
                    <a:pt x="1176" y="756"/>
                  </a:lnTo>
                  <a:lnTo>
                    <a:pt x="1214" y="734"/>
                  </a:lnTo>
                  <a:lnTo>
                    <a:pt x="1254" y="710"/>
                  </a:lnTo>
                  <a:lnTo>
                    <a:pt x="1292" y="690"/>
                  </a:lnTo>
                  <a:lnTo>
                    <a:pt x="1334" y="670"/>
                  </a:lnTo>
                  <a:lnTo>
                    <a:pt x="1374" y="650"/>
                  </a:lnTo>
                  <a:lnTo>
                    <a:pt x="1416" y="632"/>
                  </a:lnTo>
                  <a:lnTo>
                    <a:pt x="1458" y="616"/>
                  </a:lnTo>
                  <a:lnTo>
                    <a:pt x="1500" y="600"/>
                  </a:lnTo>
                  <a:lnTo>
                    <a:pt x="1544" y="586"/>
                  </a:lnTo>
                  <a:lnTo>
                    <a:pt x="1588" y="574"/>
                  </a:lnTo>
                  <a:lnTo>
                    <a:pt x="1632" y="562"/>
                  </a:lnTo>
                  <a:lnTo>
                    <a:pt x="1678" y="552"/>
                  </a:lnTo>
                  <a:lnTo>
                    <a:pt x="1722" y="542"/>
                  </a:lnTo>
                  <a:lnTo>
                    <a:pt x="1768" y="534"/>
                  </a:lnTo>
                  <a:lnTo>
                    <a:pt x="1816" y="528"/>
                  </a:lnTo>
                  <a:lnTo>
                    <a:pt x="1862" y="524"/>
                  </a:lnTo>
                  <a:lnTo>
                    <a:pt x="1910" y="520"/>
                  </a:lnTo>
                  <a:lnTo>
                    <a:pt x="1956" y="518"/>
                  </a:lnTo>
                  <a:lnTo>
                    <a:pt x="2004" y="516"/>
                  </a:lnTo>
                  <a:lnTo>
                    <a:pt x="2004" y="516"/>
                  </a:lnTo>
                  <a:lnTo>
                    <a:pt x="2058" y="518"/>
                  </a:lnTo>
                  <a:lnTo>
                    <a:pt x="2110" y="520"/>
                  </a:lnTo>
                  <a:lnTo>
                    <a:pt x="2162" y="524"/>
                  </a:lnTo>
                  <a:lnTo>
                    <a:pt x="2212" y="530"/>
                  </a:lnTo>
                  <a:lnTo>
                    <a:pt x="2264" y="538"/>
                  </a:lnTo>
                  <a:lnTo>
                    <a:pt x="2314" y="548"/>
                  </a:lnTo>
                  <a:lnTo>
                    <a:pt x="2364" y="560"/>
                  </a:lnTo>
                  <a:lnTo>
                    <a:pt x="2412" y="572"/>
                  </a:lnTo>
                  <a:lnTo>
                    <a:pt x="2412" y="572"/>
                  </a:lnTo>
                  <a:lnTo>
                    <a:pt x="2358" y="508"/>
                  </a:lnTo>
                  <a:lnTo>
                    <a:pt x="2298" y="446"/>
                  </a:lnTo>
                  <a:lnTo>
                    <a:pt x="2238" y="390"/>
                  </a:lnTo>
                  <a:lnTo>
                    <a:pt x="2172" y="336"/>
                  </a:lnTo>
                  <a:lnTo>
                    <a:pt x="2106" y="284"/>
                  </a:lnTo>
                  <a:lnTo>
                    <a:pt x="2034" y="238"/>
                  </a:lnTo>
                  <a:lnTo>
                    <a:pt x="1962" y="194"/>
                  </a:lnTo>
                  <a:lnTo>
                    <a:pt x="1886" y="154"/>
                  </a:lnTo>
                  <a:lnTo>
                    <a:pt x="1808" y="120"/>
                  </a:lnTo>
                  <a:lnTo>
                    <a:pt x="1728" y="88"/>
                  </a:lnTo>
                  <a:lnTo>
                    <a:pt x="1688" y="76"/>
                  </a:lnTo>
                  <a:lnTo>
                    <a:pt x="1646" y="62"/>
                  </a:lnTo>
                  <a:lnTo>
                    <a:pt x="1604" y="50"/>
                  </a:lnTo>
                  <a:lnTo>
                    <a:pt x="1562" y="40"/>
                  </a:lnTo>
                  <a:lnTo>
                    <a:pt x="1520" y="30"/>
                  </a:lnTo>
                  <a:lnTo>
                    <a:pt x="1476" y="22"/>
                  </a:lnTo>
                  <a:lnTo>
                    <a:pt x="1434" y="16"/>
                  </a:lnTo>
                  <a:lnTo>
                    <a:pt x="1390" y="10"/>
                  </a:lnTo>
                  <a:lnTo>
                    <a:pt x="1346" y="6"/>
                  </a:lnTo>
                  <a:lnTo>
                    <a:pt x="1300" y="2"/>
                  </a:lnTo>
                  <a:lnTo>
                    <a:pt x="1256" y="0"/>
                  </a:lnTo>
                  <a:lnTo>
                    <a:pt x="1210" y="0"/>
                  </a:lnTo>
                  <a:lnTo>
                    <a:pt x="1210" y="0"/>
                  </a:lnTo>
                  <a:close/>
                </a:path>
              </a:pathLst>
            </a:custGeom>
            <a:gradFill flip="none" rotWithShape="1">
              <a:gsLst>
                <a:gs pos="0">
                  <a:schemeClr val="accent4"/>
                </a:gs>
                <a:gs pos="100000">
                  <a:schemeClr val="accent4">
                    <a:lumMod val="60000"/>
                    <a:lumOff val="40000"/>
                  </a:schemeClr>
                </a:gs>
              </a:gsLst>
              <a:lin ang="0" scaled="1"/>
              <a:tileRect/>
            </a:gradFill>
            <a:ln w="19050">
              <a:solidFill>
                <a:schemeClr val="accent4">
                  <a:lumMod val="20000"/>
                  <a:lumOff val="80000"/>
                </a:schemeClr>
              </a:solidFill>
            </a:ln>
          </p:spPr>
          <p:txBody>
            <a:bodyPr vert="horz" wrap="square" lIns="91440" tIns="45720" rIns="91440" bIns="45720" numCol="1" anchor="t" anchorCtr="0" compatLnSpc="1"/>
            <a:lstStyle/>
            <a:p>
              <a:endParaRPr lang="zh-CN" altLang="en-US"/>
            </a:p>
          </p:txBody>
        </p:sp>
        <p:grpSp>
          <p:nvGrpSpPr>
            <p:cNvPr id="96" name="组合 95"/>
            <p:cNvGrpSpPr/>
            <p:nvPr/>
          </p:nvGrpSpPr>
          <p:grpSpPr>
            <a:xfrm>
              <a:off x="4425444" y="1666060"/>
              <a:ext cx="273224" cy="273220"/>
              <a:chOff x="152400" y="414338"/>
              <a:chExt cx="1698625" cy="1698625"/>
            </a:xfrm>
          </p:grpSpPr>
          <p:sp>
            <p:nvSpPr>
              <p:cNvPr id="97"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8"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93"/>
                                        </p:tgtEl>
                                        <p:attrNameLst>
                                          <p:attrName>style.visibility</p:attrName>
                                        </p:attrNameLst>
                                      </p:cBhvr>
                                      <p:to>
                                        <p:strVal val="visible"/>
                                      </p:to>
                                    </p:set>
                                    <p:anim calcmode="lin" valueType="num">
                                      <p:cBhvr additive="base">
                                        <p:cTn id="13" dur="500" fill="hold"/>
                                        <p:tgtEl>
                                          <p:spTgt spid="93"/>
                                        </p:tgtEl>
                                        <p:attrNameLst>
                                          <p:attrName>ppt_x</p:attrName>
                                        </p:attrNameLst>
                                      </p:cBhvr>
                                      <p:tavLst>
                                        <p:tav tm="0">
                                          <p:val>
                                            <p:strVal val="#ppt_x"/>
                                          </p:val>
                                        </p:tav>
                                        <p:tav tm="100000">
                                          <p:val>
                                            <p:strVal val="#ppt_x"/>
                                          </p:val>
                                        </p:tav>
                                      </p:tavLst>
                                    </p:anim>
                                    <p:anim calcmode="lin" valueType="num">
                                      <p:cBhvr additive="base">
                                        <p:cTn id="14" dur="500" fill="hold"/>
                                        <p:tgtEl>
                                          <p:spTgt spid="93"/>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500" fill="hold"/>
                                        <p:tgtEl>
                                          <p:spTgt spid="86"/>
                                        </p:tgtEl>
                                        <p:attrNameLst>
                                          <p:attrName>ppt_x</p:attrName>
                                        </p:attrNameLst>
                                      </p:cBhvr>
                                      <p:tavLst>
                                        <p:tav tm="0">
                                          <p:val>
                                            <p:strVal val="1+#ppt_w/2"/>
                                          </p:val>
                                        </p:tav>
                                        <p:tav tm="100000">
                                          <p:val>
                                            <p:strVal val="#ppt_x"/>
                                          </p:val>
                                        </p:tav>
                                      </p:tavLst>
                                    </p:anim>
                                    <p:anim calcmode="lin" valueType="num">
                                      <p:cBhvr additive="base">
                                        <p:cTn id="18" dur="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0-#ppt_w/2"/>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300" fill="hold"/>
                                        <p:tgtEl>
                                          <p:spTgt spid="38"/>
                                        </p:tgtEl>
                                        <p:attrNameLst>
                                          <p:attrName>ppt_w</p:attrName>
                                        </p:attrNameLst>
                                      </p:cBhvr>
                                      <p:tavLst>
                                        <p:tav tm="0">
                                          <p:val>
                                            <p:fltVal val="0"/>
                                          </p:val>
                                        </p:tav>
                                        <p:tav tm="100000">
                                          <p:val>
                                            <p:strVal val="#ppt_w"/>
                                          </p:val>
                                        </p:tav>
                                      </p:tavLst>
                                    </p:anim>
                                    <p:anim calcmode="lin" valueType="num">
                                      <p:cBhvr>
                                        <p:cTn id="27" dur="300" fill="hold"/>
                                        <p:tgtEl>
                                          <p:spTgt spid="38"/>
                                        </p:tgtEl>
                                        <p:attrNameLst>
                                          <p:attrName>ppt_h</p:attrName>
                                        </p:attrNameLst>
                                      </p:cBhvr>
                                      <p:tavLst>
                                        <p:tav tm="0">
                                          <p:val>
                                            <p:fltVal val="0"/>
                                          </p:val>
                                        </p:tav>
                                        <p:tav tm="100000">
                                          <p:val>
                                            <p:strVal val="#ppt_h"/>
                                          </p:val>
                                        </p:tav>
                                      </p:tavLst>
                                    </p:anim>
                                    <p:animEffect transition="in" filter="fade">
                                      <p:cBhvr>
                                        <p:cTn id="28" dur="300"/>
                                        <p:tgtEl>
                                          <p:spTgt spid="38"/>
                                        </p:tgtEl>
                                      </p:cBhvr>
                                    </p:animEffect>
                                  </p:childTnLst>
                                </p:cTn>
                              </p:par>
                            </p:childTnLst>
                          </p:cTn>
                        </p:par>
                        <p:par>
                          <p:cTn id="29" fill="hold">
                            <p:stCondLst>
                              <p:cond delay="1500"/>
                            </p:stCondLst>
                            <p:childTnLst>
                              <p:par>
                                <p:cTn id="30" presetID="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300" fill="hold"/>
                                        <p:tgtEl>
                                          <p:spTgt spid="37"/>
                                        </p:tgtEl>
                                        <p:attrNameLst>
                                          <p:attrName>ppt_x</p:attrName>
                                        </p:attrNameLst>
                                      </p:cBhvr>
                                      <p:tavLst>
                                        <p:tav tm="0">
                                          <p:val>
                                            <p:strVal val="0-#ppt_w/2"/>
                                          </p:val>
                                        </p:tav>
                                        <p:tav tm="100000">
                                          <p:val>
                                            <p:strVal val="#ppt_x"/>
                                          </p:val>
                                        </p:tav>
                                      </p:tavLst>
                                    </p:anim>
                                    <p:anim calcmode="lin" valueType="num">
                                      <p:cBhvr additive="base">
                                        <p:cTn id="33" dur="30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300" fill="hold"/>
                                        <p:tgtEl>
                                          <p:spTgt spid="47"/>
                                        </p:tgtEl>
                                        <p:attrNameLst>
                                          <p:attrName>ppt_w</p:attrName>
                                        </p:attrNameLst>
                                      </p:cBhvr>
                                      <p:tavLst>
                                        <p:tav tm="0">
                                          <p:val>
                                            <p:fltVal val="0"/>
                                          </p:val>
                                        </p:tav>
                                        <p:tav tm="100000">
                                          <p:val>
                                            <p:strVal val="#ppt_w"/>
                                          </p:val>
                                        </p:tav>
                                      </p:tavLst>
                                    </p:anim>
                                    <p:anim calcmode="lin" valueType="num">
                                      <p:cBhvr>
                                        <p:cTn id="38" dur="300" fill="hold"/>
                                        <p:tgtEl>
                                          <p:spTgt spid="47"/>
                                        </p:tgtEl>
                                        <p:attrNameLst>
                                          <p:attrName>ppt_h</p:attrName>
                                        </p:attrNameLst>
                                      </p:cBhvr>
                                      <p:tavLst>
                                        <p:tav tm="0">
                                          <p:val>
                                            <p:fltVal val="0"/>
                                          </p:val>
                                        </p:tav>
                                        <p:tav tm="100000">
                                          <p:val>
                                            <p:strVal val="#ppt_h"/>
                                          </p:val>
                                        </p:tav>
                                      </p:tavLst>
                                    </p:anim>
                                    <p:animEffect transition="in" filter="fade">
                                      <p:cBhvr>
                                        <p:cTn id="39" dur="300"/>
                                        <p:tgtEl>
                                          <p:spTgt spid="47"/>
                                        </p:tgtEl>
                                      </p:cBhvr>
                                    </p:animEffect>
                                  </p:childTnLst>
                                </p:cTn>
                              </p:par>
                            </p:childTnLst>
                          </p:cTn>
                        </p:par>
                        <p:par>
                          <p:cTn id="40" fill="hold">
                            <p:stCondLst>
                              <p:cond delay="2500"/>
                            </p:stCondLst>
                            <p:childTnLst>
                              <p:par>
                                <p:cTn id="41" presetID="2" presetClass="entr" presetSubtype="2"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300" fill="hold"/>
                                        <p:tgtEl>
                                          <p:spTgt spid="46"/>
                                        </p:tgtEl>
                                        <p:attrNameLst>
                                          <p:attrName>ppt_x</p:attrName>
                                        </p:attrNameLst>
                                      </p:cBhvr>
                                      <p:tavLst>
                                        <p:tav tm="0">
                                          <p:val>
                                            <p:strVal val="1+#ppt_w/2"/>
                                          </p:val>
                                        </p:tav>
                                        <p:tav tm="100000">
                                          <p:val>
                                            <p:strVal val="#ppt_x"/>
                                          </p:val>
                                        </p:tav>
                                      </p:tavLst>
                                    </p:anim>
                                    <p:anim calcmode="lin" valueType="num">
                                      <p:cBhvr additive="base">
                                        <p:cTn id="44" dur="300" fill="hold"/>
                                        <p:tgtEl>
                                          <p:spTgt spid="46"/>
                                        </p:tgtEl>
                                        <p:attrNameLst>
                                          <p:attrName>ppt_y</p:attrName>
                                        </p:attrNameLst>
                                      </p:cBhvr>
                                      <p:tavLst>
                                        <p:tav tm="0">
                                          <p:val>
                                            <p:strVal val="#ppt_y"/>
                                          </p:val>
                                        </p:tav>
                                        <p:tav tm="100000">
                                          <p:val>
                                            <p:strVal val="#ppt_y"/>
                                          </p:val>
                                        </p:tav>
                                      </p:tavLst>
                                    </p:anim>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300" fill="hold"/>
                                        <p:tgtEl>
                                          <p:spTgt spid="24"/>
                                        </p:tgtEl>
                                        <p:attrNameLst>
                                          <p:attrName>ppt_w</p:attrName>
                                        </p:attrNameLst>
                                      </p:cBhvr>
                                      <p:tavLst>
                                        <p:tav tm="0">
                                          <p:val>
                                            <p:fltVal val="0"/>
                                          </p:val>
                                        </p:tav>
                                        <p:tav tm="100000">
                                          <p:val>
                                            <p:strVal val="#ppt_w"/>
                                          </p:val>
                                        </p:tav>
                                      </p:tavLst>
                                    </p:anim>
                                    <p:anim calcmode="lin" valueType="num">
                                      <p:cBhvr>
                                        <p:cTn id="49" dur="300" fill="hold"/>
                                        <p:tgtEl>
                                          <p:spTgt spid="24"/>
                                        </p:tgtEl>
                                        <p:attrNameLst>
                                          <p:attrName>ppt_h</p:attrName>
                                        </p:attrNameLst>
                                      </p:cBhvr>
                                      <p:tavLst>
                                        <p:tav tm="0">
                                          <p:val>
                                            <p:fltVal val="0"/>
                                          </p:val>
                                        </p:tav>
                                        <p:tav tm="100000">
                                          <p:val>
                                            <p:strVal val="#ppt_h"/>
                                          </p:val>
                                        </p:tav>
                                      </p:tavLst>
                                    </p:anim>
                                    <p:animEffect transition="in" filter="fade">
                                      <p:cBhvr>
                                        <p:cTn id="50" dur="300"/>
                                        <p:tgtEl>
                                          <p:spTgt spid="24"/>
                                        </p:tgtEl>
                                      </p:cBhvr>
                                    </p:animEffect>
                                  </p:childTnLst>
                                </p:cTn>
                              </p:par>
                            </p:childTnLst>
                          </p:cTn>
                        </p:par>
                        <p:par>
                          <p:cTn id="51" fill="hold">
                            <p:stCondLst>
                              <p:cond delay="3500"/>
                            </p:stCondLst>
                            <p:childTnLst>
                              <p:par>
                                <p:cTn id="52" presetID="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300" fill="hold"/>
                                        <p:tgtEl>
                                          <p:spTgt spid="23"/>
                                        </p:tgtEl>
                                        <p:attrNameLst>
                                          <p:attrName>ppt_x</p:attrName>
                                        </p:attrNameLst>
                                      </p:cBhvr>
                                      <p:tavLst>
                                        <p:tav tm="0">
                                          <p:val>
                                            <p:strVal val="0-#ppt_w/2"/>
                                          </p:val>
                                        </p:tav>
                                        <p:tav tm="100000">
                                          <p:val>
                                            <p:strVal val="#ppt_x"/>
                                          </p:val>
                                        </p:tav>
                                      </p:tavLst>
                                    </p:anim>
                                    <p:anim calcmode="lin" valueType="num">
                                      <p:cBhvr additive="base">
                                        <p:cTn id="55" dur="300" fill="hold"/>
                                        <p:tgtEl>
                                          <p:spTgt spid="23"/>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53" presetClass="entr" presetSubtype="16" fill="hold"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300" fill="hold"/>
                                        <p:tgtEl>
                                          <p:spTgt spid="31"/>
                                        </p:tgtEl>
                                        <p:attrNameLst>
                                          <p:attrName>ppt_w</p:attrName>
                                        </p:attrNameLst>
                                      </p:cBhvr>
                                      <p:tavLst>
                                        <p:tav tm="0">
                                          <p:val>
                                            <p:fltVal val="0"/>
                                          </p:val>
                                        </p:tav>
                                        <p:tav tm="100000">
                                          <p:val>
                                            <p:strVal val="#ppt_w"/>
                                          </p:val>
                                        </p:tav>
                                      </p:tavLst>
                                    </p:anim>
                                    <p:anim calcmode="lin" valueType="num">
                                      <p:cBhvr>
                                        <p:cTn id="60" dur="300" fill="hold"/>
                                        <p:tgtEl>
                                          <p:spTgt spid="31"/>
                                        </p:tgtEl>
                                        <p:attrNameLst>
                                          <p:attrName>ppt_h</p:attrName>
                                        </p:attrNameLst>
                                      </p:cBhvr>
                                      <p:tavLst>
                                        <p:tav tm="0">
                                          <p:val>
                                            <p:fltVal val="0"/>
                                          </p:val>
                                        </p:tav>
                                        <p:tav tm="100000">
                                          <p:val>
                                            <p:strVal val="#ppt_h"/>
                                          </p:val>
                                        </p:tav>
                                      </p:tavLst>
                                    </p:anim>
                                    <p:animEffect transition="in" filter="fade">
                                      <p:cBhvr>
                                        <p:cTn id="61" dur="300"/>
                                        <p:tgtEl>
                                          <p:spTgt spid="31"/>
                                        </p:tgtEl>
                                      </p:cBhvr>
                                    </p:animEffect>
                                  </p:childTnLst>
                                </p:cTn>
                              </p:par>
                            </p:childTnLst>
                          </p:cTn>
                        </p:par>
                        <p:par>
                          <p:cTn id="62" fill="hold">
                            <p:stCondLst>
                              <p:cond delay="4500"/>
                            </p:stCondLst>
                            <p:childTnLst>
                              <p:par>
                                <p:cTn id="63" presetID="2" presetClass="entr" presetSubtype="2"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300" fill="hold"/>
                                        <p:tgtEl>
                                          <p:spTgt spid="30"/>
                                        </p:tgtEl>
                                        <p:attrNameLst>
                                          <p:attrName>ppt_x</p:attrName>
                                        </p:attrNameLst>
                                      </p:cBhvr>
                                      <p:tavLst>
                                        <p:tav tm="0">
                                          <p:val>
                                            <p:strVal val="1+#ppt_w/2"/>
                                          </p:val>
                                        </p:tav>
                                        <p:tav tm="100000">
                                          <p:val>
                                            <p:strVal val="#ppt_x"/>
                                          </p:val>
                                        </p:tav>
                                      </p:tavLst>
                                    </p:anim>
                                    <p:anim calcmode="lin" valueType="num">
                                      <p:cBhvr additive="base">
                                        <p:cTn id="66" dur="3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7"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68988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a:ln w="76200">
                  <a:noFill/>
                  <a:miter lim="800000"/>
                </a:ln>
                <a:solidFill>
                  <a:schemeClr val="tx2"/>
                </a:solidFill>
                <a:latin typeface="Impact" panose="020B0806030902050204" pitchFamily="34" charset="0"/>
              </a:rPr>
              <a:t>01</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388723" y="2128353"/>
            <a:ext cx="3688000" cy="1400349"/>
            <a:chOff x="6038927" y="2250800"/>
            <a:chExt cx="2766116"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2293031" cy="438724"/>
            </a:xfrm>
            <a:prstGeom prst="rect">
              <a:avLst/>
            </a:prstGeom>
          </p:spPr>
          <p:txBody>
            <a:bodyPr wrap="none">
              <a:spAutoFit/>
            </a:bodyPr>
            <a:lstStyle/>
            <a:p>
              <a:r>
                <a:rPr lang="zh-CN" altLang="en-US" sz="3200" b="1" dirty="0">
                  <a:solidFill>
                    <a:schemeClr val="accent1"/>
                  </a:solidFill>
                </a:rPr>
                <a:t>选题背景及意义</a:t>
              </a:r>
              <a:endParaRPr lang="zh-CN" altLang="en-US" sz="3200" b="1" dirty="0">
                <a:solidFill>
                  <a:schemeClr val="accent1"/>
                </a:solidFill>
              </a:endParaRPr>
            </a:p>
          </p:txBody>
        </p:sp>
      </p:gr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角右箭头 34"/>
          <p:cNvSpPr/>
          <p:nvPr/>
        </p:nvSpPr>
        <p:spPr>
          <a:xfrm rot="10800000" flipH="1">
            <a:off x="2789667" y="2815258"/>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36" name="对角圆角矩形 35"/>
          <p:cNvSpPr/>
          <p:nvPr/>
        </p:nvSpPr>
        <p:spPr>
          <a:xfrm>
            <a:off x="5059626" y="4639510"/>
            <a:ext cx="2072751" cy="684415"/>
          </a:xfrm>
          <a:prstGeom prst="round2DiagRect">
            <a:avLst>
              <a:gd name="adj1" fmla="val 50000"/>
              <a:gd name="adj2" fmla="val 50000"/>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7" name="对角圆角矩形 36"/>
          <p:cNvSpPr/>
          <p:nvPr/>
        </p:nvSpPr>
        <p:spPr>
          <a:xfrm>
            <a:off x="2599192" y="2061554"/>
            <a:ext cx="2072751" cy="684415"/>
          </a:xfrm>
          <a:prstGeom prst="round2DiagRect">
            <a:avLst>
              <a:gd name="adj1" fmla="val 16667"/>
              <a:gd name="adj2" fmla="val 50000"/>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8" name="对角圆角矩形 37"/>
          <p:cNvSpPr/>
          <p:nvPr/>
        </p:nvSpPr>
        <p:spPr>
          <a:xfrm flipH="1">
            <a:off x="7520060" y="2061554"/>
            <a:ext cx="2072751" cy="684415"/>
          </a:xfrm>
          <a:prstGeom prst="round2DiagRect">
            <a:avLst>
              <a:gd name="adj1" fmla="val 16667"/>
              <a:gd name="adj2" fmla="val 50000"/>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9" name="对角圆角矩形 38"/>
          <p:cNvSpPr/>
          <p:nvPr/>
        </p:nvSpPr>
        <p:spPr>
          <a:xfrm>
            <a:off x="3250176" y="2920872"/>
            <a:ext cx="2072751" cy="684415"/>
          </a:xfrm>
          <a:prstGeom prst="round2DiagRect">
            <a:avLst>
              <a:gd name="adj1" fmla="val 16667"/>
              <a:gd name="adj2" fmla="val 50000"/>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0" name="对角圆角矩形 39"/>
          <p:cNvSpPr/>
          <p:nvPr/>
        </p:nvSpPr>
        <p:spPr>
          <a:xfrm flipH="1">
            <a:off x="6869076" y="2920872"/>
            <a:ext cx="2072751" cy="684415"/>
          </a:xfrm>
          <a:prstGeom prst="round2DiagRect">
            <a:avLst>
              <a:gd name="adj1" fmla="val 16667"/>
              <a:gd name="adj2" fmla="val 50000"/>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1" name="对角圆角矩形 40"/>
          <p:cNvSpPr/>
          <p:nvPr/>
        </p:nvSpPr>
        <p:spPr>
          <a:xfrm>
            <a:off x="3901161" y="3780191"/>
            <a:ext cx="2072751" cy="684415"/>
          </a:xfrm>
          <a:prstGeom prst="round2DiagRect">
            <a:avLst>
              <a:gd name="adj1" fmla="val 16667"/>
              <a:gd name="adj2" fmla="val 50000"/>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2" name="对角圆角矩形 41"/>
          <p:cNvSpPr/>
          <p:nvPr/>
        </p:nvSpPr>
        <p:spPr>
          <a:xfrm flipH="1">
            <a:off x="6218091" y="3780191"/>
            <a:ext cx="2072751" cy="684415"/>
          </a:xfrm>
          <a:prstGeom prst="round2DiagRect">
            <a:avLst>
              <a:gd name="adj1" fmla="val 16667"/>
              <a:gd name="adj2" fmla="val 50000"/>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43" name="圆角右箭头 42"/>
          <p:cNvSpPr/>
          <p:nvPr/>
        </p:nvSpPr>
        <p:spPr>
          <a:xfrm rot="10800000" flipH="1">
            <a:off x="3454600" y="3650284"/>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4" name="圆角右箭头 43"/>
          <p:cNvSpPr/>
          <p:nvPr/>
        </p:nvSpPr>
        <p:spPr>
          <a:xfrm rot="10800000" flipH="1">
            <a:off x="4603801" y="4571641"/>
            <a:ext cx="404763" cy="415923"/>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5" name="圆角右箭头 44"/>
          <p:cNvSpPr/>
          <p:nvPr/>
        </p:nvSpPr>
        <p:spPr>
          <a:xfrm rot="5400000" flipH="1">
            <a:off x="7188964" y="4566115"/>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6" name="圆角右箭头 45"/>
          <p:cNvSpPr/>
          <p:nvPr/>
        </p:nvSpPr>
        <p:spPr>
          <a:xfrm rot="5400000" flipH="1">
            <a:off x="8354027" y="3644757"/>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7" name="圆角右箭头 46"/>
          <p:cNvSpPr/>
          <p:nvPr/>
        </p:nvSpPr>
        <p:spPr>
          <a:xfrm rot="5400000" flipH="1">
            <a:off x="9007991" y="2793065"/>
            <a:ext cx="404816" cy="415869"/>
          </a:xfrm>
          <a:prstGeom prst="bentArrow">
            <a:avLst/>
          </a:prstGeom>
          <a:gradFill flip="none" rotWithShape="1">
            <a:gsLst>
              <a:gs pos="100000">
                <a:schemeClr val="bg1">
                  <a:lumMod val="75000"/>
                  <a:alpha val="0"/>
                </a:schemeClr>
              </a:gs>
              <a:gs pos="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48" name="矩形 47"/>
          <p:cNvSpPr/>
          <p:nvPr/>
        </p:nvSpPr>
        <p:spPr>
          <a:xfrm>
            <a:off x="6779747" y="1410738"/>
            <a:ext cx="3553376"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9" name="矩形 48"/>
          <p:cNvSpPr/>
          <p:nvPr/>
        </p:nvSpPr>
        <p:spPr>
          <a:xfrm>
            <a:off x="1858878" y="1410738"/>
            <a:ext cx="3553376"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0" name="矩形 49"/>
          <p:cNvSpPr/>
          <p:nvPr/>
        </p:nvSpPr>
        <p:spPr>
          <a:xfrm>
            <a:off x="562858" y="2877002"/>
            <a:ext cx="2166169" cy="783279"/>
          </a:xfrm>
          <a:prstGeom prst="rect">
            <a:avLst/>
          </a:prstGeom>
        </p:spPr>
        <p:txBody>
          <a:bodyPr wrap="square" lIns="121908" tIns="60954" rIns="121908" bIns="60954" anchor="ctr">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1" name="矩形 50"/>
          <p:cNvSpPr/>
          <p:nvPr/>
        </p:nvSpPr>
        <p:spPr>
          <a:xfrm>
            <a:off x="9404891" y="2877002"/>
            <a:ext cx="2166169" cy="783279"/>
          </a:xfrm>
          <a:prstGeom prst="rect">
            <a:avLst/>
          </a:prstGeom>
        </p:spPr>
        <p:txBody>
          <a:bodyPr wrap="square" lIns="121908" tIns="60954" rIns="121908" bIns="60954" anchor="ctr">
            <a:spAutoFit/>
          </a:bodyPr>
          <a:lstStyle/>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562857" y="4155547"/>
            <a:ext cx="3260408" cy="1223400"/>
          </a:xfrm>
          <a:prstGeom prst="rect">
            <a:avLst/>
          </a:prstGeom>
        </p:spPr>
        <p:txBody>
          <a:bodyPr wrap="square" lIns="121908" tIns="60954" rIns="121908" bIns="60954" anchor="t">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8341903" y="4341887"/>
            <a:ext cx="3229156" cy="1223400"/>
          </a:xfrm>
          <a:prstGeom prst="rect">
            <a:avLst/>
          </a:prstGeom>
        </p:spPr>
        <p:txBody>
          <a:bodyPr wrap="square" lIns="121908" tIns="60954" rIns="121908" bIns="60954" anchor="ctr">
            <a:spAutoFit/>
          </a:bodyPr>
          <a:lstStyle/>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4" name="矩形 53"/>
          <p:cNvSpPr/>
          <p:nvPr/>
        </p:nvSpPr>
        <p:spPr>
          <a:xfrm>
            <a:off x="4166224" y="5425413"/>
            <a:ext cx="3839609" cy="563219"/>
          </a:xfrm>
          <a:prstGeom prst="rect">
            <a:avLst/>
          </a:prstGeom>
        </p:spPr>
        <p:txBody>
          <a:bodyPr wrap="square" lIns="121908" tIns="60954" rIns="121908" bIns="60954" anchor="ctr">
            <a:spAutoFit/>
          </a:bodyPr>
          <a:lstStyle/>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300" fill="hold"/>
                                        <p:tgtEl>
                                          <p:spTgt spid="37"/>
                                        </p:tgtEl>
                                        <p:attrNameLst>
                                          <p:attrName>ppt_w</p:attrName>
                                        </p:attrNameLst>
                                      </p:cBhvr>
                                      <p:tavLst>
                                        <p:tav tm="0">
                                          <p:val>
                                            <p:fltVal val="0"/>
                                          </p:val>
                                        </p:tav>
                                        <p:tav tm="100000">
                                          <p:val>
                                            <p:strVal val="#ppt_w"/>
                                          </p:val>
                                        </p:tav>
                                      </p:tavLst>
                                    </p:anim>
                                    <p:anim calcmode="lin" valueType="num">
                                      <p:cBhvr>
                                        <p:cTn id="8" dur="300" fill="hold"/>
                                        <p:tgtEl>
                                          <p:spTgt spid="37"/>
                                        </p:tgtEl>
                                        <p:attrNameLst>
                                          <p:attrName>ppt_h</p:attrName>
                                        </p:attrNameLst>
                                      </p:cBhvr>
                                      <p:tavLst>
                                        <p:tav tm="0">
                                          <p:val>
                                            <p:fltVal val="0"/>
                                          </p:val>
                                        </p:tav>
                                        <p:tav tm="100000">
                                          <p:val>
                                            <p:strVal val="#ppt_h"/>
                                          </p:val>
                                        </p:tav>
                                      </p:tavLst>
                                    </p:anim>
                                    <p:animEffect transition="in" filter="fade">
                                      <p:cBhvr>
                                        <p:cTn id="9" dur="300"/>
                                        <p:tgtEl>
                                          <p:spTgt spid="3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anim calcmode="lin" valueType="num">
                                      <p:cBhvr>
                                        <p:cTn id="14" dur="500" fill="hold"/>
                                        <p:tgtEl>
                                          <p:spTgt spid="49"/>
                                        </p:tgtEl>
                                        <p:attrNameLst>
                                          <p:attrName>ppt_x</p:attrName>
                                        </p:attrNameLst>
                                      </p:cBhvr>
                                      <p:tavLst>
                                        <p:tav tm="0">
                                          <p:val>
                                            <p:strVal val="#ppt_x"/>
                                          </p:val>
                                        </p:tav>
                                        <p:tav tm="100000">
                                          <p:val>
                                            <p:strVal val="#ppt_x"/>
                                          </p:val>
                                        </p:tav>
                                      </p:tavLst>
                                    </p:anim>
                                    <p:anim calcmode="lin" valueType="num">
                                      <p:cBhvr>
                                        <p:cTn id="15" dur="5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300"/>
                                        <p:tgtEl>
                                          <p:spTgt spid="35"/>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p:cTn id="23" dur="300" fill="hold"/>
                                        <p:tgtEl>
                                          <p:spTgt spid="39"/>
                                        </p:tgtEl>
                                        <p:attrNameLst>
                                          <p:attrName>ppt_w</p:attrName>
                                        </p:attrNameLst>
                                      </p:cBhvr>
                                      <p:tavLst>
                                        <p:tav tm="0">
                                          <p:val>
                                            <p:fltVal val="0"/>
                                          </p:val>
                                        </p:tav>
                                        <p:tav tm="100000">
                                          <p:val>
                                            <p:strVal val="#ppt_w"/>
                                          </p:val>
                                        </p:tav>
                                      </p:tavLst>
                                    </p:anim>
                                    <p:anim calcmode="lin" valueType="num">
                                      <p:cBhvr>
                                        <p:cTn id="24" dur="300" fill="hold"/>
                                        <p:tgtEl>
                                          <p:spTgt spid="39"/>
                                        </p:tgtEl>
                                        <p:attrNameLst>
                                          <p:attrName>ppt_h</p:attrName>
                                        </p:attrNameLst>
                                      </p:cBhvr>
                                      <p:tavLst>
                                        <p:tav tm="0">
                                          <p:val>
                                            <p:fltVal val="0"/>
                                          </p:val>
                                        </p:tav>
                                        <p:tav tm="100000">
                                          <p:val>
                                            <p:strVal val="#ppt_h"/>
                                          </p:val>
                                        </p:tav>
                                      </p:tavLst>
                                    </p:anim>
                                    <p:animEffect transition="in" filter="fade">
                                      <p:cBhvr>
                                        <p:cTn id="25" dur="300"/>
                                        <p:tgtEl>
                                          <p:spTgt spid="39"/>
                                        </p:tgtEl>
                                      </p:cBhvr>
                                    </p:animEffect>
                                  </p:childTnLst>
                                </p:cTn>
                              </p:par>
                            </p:childTnLst>
                          </p:cTn>
                        </p:par>
                        <p:par>
                          <p:cTn id="26" fill="hold">
                            <p:stCondLst>
                              <p:cond delay="2000"/>
                            </p:stCondLst>
                            <p:childTnLst>
                              <p:par>
                                <p:cTn id="27" presetID="2" presetClass="entr" presetSubtype="8"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additive="base">
                                        <p:cTn id="29" dur="300" fill="hold"/>
                                        <p:tgtEl>
                                          <p:spTgt spid="50"/>
                                        </p:tgtEl>
                                        <p:attrNameLst>
                                          <p:attrName>ppt_x</p:attrName>
                                        </p:attrNameLst>
                                      </p:cBhvr>
                                      <p:tavLst>
                                        <p:tav tm="0">
                                          <p:val>
                                            <p:strVal val="0-#ppt_w/2"/>
                                          </p:val>
                                        </p:tav>
                                        <p:tav tm="100000">
                                          <p:val>
                                            <p:strVal val="#ppt_x"/>
                                          </p:val>
                                        </p:tav>
                                      </p:tavLst>
                                    </p:anim>
                                    <p:anim calcmode="lin" valueType="num">
                                      <p:cBhvr additive="base">
                                        <p:cTn id="30" dur="300" fill="hold"/>
                                        <p:tgtEl>
                                          <p:spTgt spid="50"/>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up)">
                                      <p:cBhvr>
                                        <p:cTn id="34" dur="300"/>
                                        <p:tgtEl>
                                          <p:spTgt spid="43"/>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300" fill="hold"/>
                                        <p:tgtEl>
                                          <p:spTgt spid="41"/>
                                        </p:tgtEl>
                                        <p:attrNameLst>
                                          <p:attrName>ppt_w</p:attrName>
                                        </p:attrNameLst>
                                      </p:cBhvr>
                                      <p:tavLst>
                                        <p:tav tm="0">
                                          <p:val>
                                            <p:fltVal val="0"/>
                                          </p:val>
                                        </p:tav>
                                        <p:tav tm="100000">
                                          <p:val>
                                            <p:strVal val="#ppt_w"/>
                                          </p:val>
                                        </p:tav>
                                      </p:tavLst>
                                    </p:anim>
                                    <p:anim calcmode="lin" valueType="num">
                                      <p:cBhvr>
                                        <p:cTn id="39" dur="300" fill="hold"/>
                                        <p:tgtEl>
                                          <p:spTgt spid="41"/>
                                        </p:tgtEl>
                                        <p:attrNameLst>
                                          <p:attrName>ppt_h</p:attrName>
                                        </p:attrNameLst>
                                      </p:cBhvr>
                                      <p:tavLst>
                                        <p:tav tm="0">
                                          <p:val>
                                            <p:fltVal val="0"/>
                                          </p:val>
                                        </p:tav>
                                        <p:tav tm="100000">
                                          <p:val>
                                            <p:strVal val="#ppt_h"/>
                                          </p:val>
                                        </p:tav>
                                      </p:tavLst>
                                    </p:anim>
                                    <p:animEffect transition="in" filter="fade">
                                      <p:cBhvr>
                                        <p:cTn id="40" dur="300"/>
                                        <p:tgtEl>
                                          <p:spTgt spid="41"/>
                                        </p:tgtEl>
                                      </p:cBhvr>
                                    </p:animEffect>
                                  </p:childTnLst>
                                </p:cTn>
                              </p:par>
                            </p:childTnLst>
                          </p:cTn>
                        </p:par>
                        <p:par>
                          <p:cTn id="41" fill="hold">
                            <p:stCondLst>
                              <p:cond delay="3500"/>
                            </p:stCondLst>
                            <p:childTnLst>
                              <p:par>
                                <p:cTn id="42" presetID="42" presetClass="entr" presetSubtype="0"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anim calcmode="lin" valueType="num">
                                      <p:cBhvr>
                                        <p:cTn id="45" dur="500" fill="hold"/>
                                        <p:tgtEl>
                                          <p:spTgt spid="52"/>
                                        </p:tgtEl>
                                        <p:attrNameLst>
                                          <p:attrName>ppt_x</p:attrName>
                                        </p:attrNameLst>
                                      </p:cBhvr>
                                      <p:tavLst>
                                        <p:tav tm="0">
                                          <p:val>
                                            <p:strVal val="#ppt_x"/>
                                          </p:val>
                                        </p:tav>
                                        <p:tav tm="100000">
                                          <p:val>
                                            <p:strVal val="#ppt_x"/>
                                          </p:val>
                                        </p:tav>
                                      </p:tavLst>
                                    </p:anim>
                                    <p:anim calcmode="lin" valueType="num">
                                      <p:cBhvr>
                                        <p:cTn id="46" dur="500" fill="hold"/>
                                        <p:tgtEl>
                                          <p:spTgt spid="52"/>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22" presetClass="entr" presetSubtype="1"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up)">
                                      <p:cBhvr>
                                        <p:cTn id="50" dur="300"/>
                                        <p:tgtEl>
                                          <p:spTgt spid="44"/>
                                        </p:tgtEl>
                                      </p:cBhvr>
                                    </p:animEffect>
                                  </p:childTnLst>
                                </p:cTn>
                              </p:par>
                            </p:childTnLst>
                          </p:cTn>
                        </p:par>
                        <p:par>
                          <p:cTn id="51" fill="hold">
                            <p:stCondLst>
                              <p:cond delay="4500"/>
                            </p:stCondLst>
                            <p:childTnLst>
                              <p:par>
                                <p:cTn id="52" presetID="53"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300" fill="hold"/>
                                        <p:tgtEl>
                                          <p:spTgt spid="36"/>
                                        </p:tgtEl>
                                        <p:attrNameLst>
                                          <p:attrName>ppt_w</p:attrName>
                                        </p:attrNameLst>
                                      </p:cBhvr>
                                      <p:tavLst>
                                        <p:tav tm="0">
                                          <p:val>
                                            <p:fltVal val="0"/>
                                          </p:val>
                                        </p:tav>
                                        <p:tav tm="100000">
                                          <p:val>
                                            <p:strVal val="#ppt_w"/>
                                          </p:val>
                                        </p:tav>
                                      </p:tavLst>
                                    </p:anim>
                                    <p:anim calcmode="lin" valueType="num">
                                      <p:cBhvr>
                                        <p:cTn id="55" dur="300" fill="hold"/>
                                        <p:tgtEl>
                                          <p:spTgt spid="36"/>
                                        </p:tgtEl>
                                        <p:attrNameLst>
                                          <p:attrName>ppt_h</p:attrName>
                                        </p:attrNameLst>
                                      </p:cBhvr>
                                      <p:tavLst>
                                        <p:tav tm="0">
                                          <p:val>
                                            <p:fltVal val="0"/>
                                          </p:val>
                                        </p:tav>
                                        <p:tav tm="100000">
                                          <p:val>
                                            <p:strVal val="#ppt_h"/>
                                          </p:val>
                                        </p:tav>
                                      </p:tavLst>
                                    </p:anim>
                                    <p:animEffect transition="in" filter="fade">
                                      <p:cBhvr>
                                        <p:cTn id="56" dur="300"/>
                                        <p:tgtEl>
                                          <p:spTgt spid="36"/>
                                        </p:tgtEl>
                                      </p:cBhvr>
                                    </p:animEffect>
                                  </p:childTnLst>
                                </p:cTn>
                              </p:par>
                            </p:childTnLst>
                          </p:cTn>
                        </p:par>
                        <p:par>
                          <p:cTn id="57" fill="hold">
                            <p:stCondLst>
                              <p:cond delay="5000"/>
                            </p:stCondLst>
                            <p:childTnLst>
                              <p:par>
                                <p:cTn id="58" presetID="42" presetClass="entr" presetSubtype="0"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anim calcmode="lin" valueType="num">
                                      <p:cBhvr>
                                        <p:cTn id="61" dur="500" fill="hold"/>
                                        <p:tgtEl>
                                          <p:spTgt spid="54"/>
                                        </p:tgtEl>
                                        <p:attrNameLst>
                                          <p:attrName>ppt_x</p:attrName>
                                        </p:attrNameLst>
                                      </p:cBhvr>
                                      <p:tavLst>
                                        <p:tav tm="0">
                                          <p:val>
                                            <p:strVal val="#ppt_x"/>
                                          </p:val>
                                        </p:tav>
                                        <p:tav tm="100000">
                                          <p:val>
                                            <p:strVal val="#ppt_x"/>
                                          </p:val>
                                        </p:tav>
                                      </p:tavLst>
                                    </p:anim>
                                    <p:anim calcmode="lin" valueType="num">
                                      <p:cBhvr>
                                        <p:cTn id="62" dur="500" fill="hold"/>
                                        <p:tgtEl>
                                          <p:spTgt spid="54"/>
                                        </p:tgtEl>
                                        <p:attrNameLst>
                                          <p:attrName>ppt_y</p:attrName>
                                        </p:attrNameLst>
                                      </p:cBhvr>
                                      <p:tavLst>
                                        <p:tav tm="0">
                                          <p:val>
                                            <p:strVal val="#ppt_y+.1"/>
                                          </p:val>
                                        </p:tav>
                                        <p:tav tm="100000">
                                          <p:val>
                                            <p:strVal val="#ppt_y"/>
                                          </p:val>
                                        </p:tav>
                                      </p:tavLst>
                                    </p:anim>
                                  </p:childTnLst>
                                </p:cTn>
                              </p:par>
                            </p:childTnLst>
                          </p:cTn>
                        </p:par>
                        <p:par>
                          <p:cTn id="63" fill="hold">
                            <p:stCondLst>
                              <p:cond delay="5500"/>
                            </p:stCondLst>
                            <p:childTnLst>
                              <p:par>
                                <p:cTn id="64" presetID="22" presetClass="entr" presetSubtype="4"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down)">
                                      <p:cBhvr>
                                        <p:cTn id="66" dur="300"/>
                                        <p:tgtEl>
                                          <p:spTgt spid="45"/>
                                        </p:tgtEl>
                                      </p:cBhvr>
                                    </p:animEffect>
                                  </p:childTnLst>
                                </p:cTn>
                              </p:par>
                            </p:childTnLst>
                          </p:cTn>
                        </p:par>
                        <p:par>
                          <p:cTn id="67" fill="hold">
                            <p:stCondLst>
                              <p:cond delay="6000"/>
                            </p:stCondLst>
                            <p:childTnLst>
                              <p:par>
                                <p:cTn id="68" presetID="53" presetClass="entr" presetSubtype="16"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300" fill="hold"/>
                                        <p:tgtEl>
                                          <p:spTgt spid="42"/>
                                        </p:tgtEl>
                                        <p:attrNameLst>
                                          <p:attrName>ppt_w</p:attrName>
                                        </p:attrNameLst>
                                      </p:cBhvr>
                                      <p:tavLst>
                                        <p:tav tm="0">
                                          <p:val>
                                            <p:fltVal val="0"/>
                                          </p:val>
                                        </p:tav>
                                        <p:tav tm="100000">
                                          <p:val>
                                            <p:strVal val="#ppt_w"/>
                                          </p:val>
                                        </p:tav>
                                      </p:tavLst>
                                    </p:anim>
                                    <p:anim calcmode="lin" valueType="num">
                                      <p:cBhvr>
                                        <p:cTn id="71" dur="300" fill="hold"/>
                                        <p:tgtEl>
                                          <p:spTgt spid="42"/>
                                        </p:tgtEl>
                                        <p:attrNameLst>
                                          <p:attrName>ppt_h</p:attrName>
                                        </p:attrNameLst>
                                      </p:cBhvr>
                                      <p:tavLst>
                                        <p:tav tm="0">
                                          <p:val>
                                            <p:fltVal val="0"/>
                                          </p:val>
                                        </p:tav>
                                        <p:tav tm="100000">
                                          <p:val>
                                            <p:strVal val="#ppt_h"/>
                                          </p:val>
                                        </p:tav>
                                      </p:tavLst>
                                    </p:anim>
                                    <p:animEffect transition="in" filter="fade">
                                      <p:cBhvr>
                                        <p:cTn id="72" dur="300"/>
                                        <p:tgtEl>
                                          <p:spTgt spid="42"/>
                                        </p:tgtEl>
                                      </p:cBhvr>
                                    </p:animEffect>
                                  </p:childTnLst>
                                </p:cTn>
                              </p:par>
                            </p:childTnLst>
                          </p:cTn>
                        </p:par>
                        <p:par>
                          <p:cTn id="73" fill="hold">
                            <p:stCondLst>
                              <p:cond delay="6500"/>
                            </p:stCondLst>
                            <p:childTnLst>
                              <p:par>
                                <p:cTn id="74" presetID="42" presetClass="entr" presetSubtype="0"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anim calcmode="lin" valueType="num">
                                      <p:cBhvr>
                                        <p:cTn id="77" dur="500" fill="hold"/>
                                        <p:tgtEl>
                                          <p:spTgt spid="53"/>
                                        </p:tgtEl>
                                        <p:attrNameLst>
                                          <p:attrName>ppt_x</p:attrName>
                                        </p:attrNameLst>
                                      </p:cBhvr>
                                      <p:tavLst>
                                        <p:tav tm="0">
                                          <p:val>
                                            <p:strVal val="#ppt_x"/>
                                          </p:val>
                                        </p:tav>
                                        <p:tav tm="100000">
                                          <p:val>
                                            <p:strVal val="#ppt_x"/>
                                          </p:val>
                                        </p:tav>
                                      </p:tavLst>
                                    </p:anim>
                                    <p:anim calcmode="lin" valueType="num">
                                      <p:cBhvr>
                                        <p:cTn id="78" dur="500" fill="hold"/>
                                        <p:tgtEl>
                                          <p:spTgt spid="53"/>
                                        </p:tgtEl>
                                        <p:attrNameLst>
                                          <p:attrName>ppt_y</p:attrName>
                                        </p:attrNameLst>
                                      </p:cBhvr>
                                      <p:tavLst>
                                        <p:tav tm="0">
                                          <p:val>
                                            <p:strVal val="#ppt_y+.1"/>
                                          </p:val>
                                        </p:tav>
                                        <p:tav tm="100000">
                                          <p:val>
                                            <p:strVal val="#ppt_y"/>
                                          </p:val>
                                        </p:tav>
                                      </p:tavLst>
                                    </p:anim>
                                  </p:childTnLst>
                                </p:cTn>
                              </p:par>
                            </p:childTnLst>
                          </p:cTn>
                        </p:par>
                        <p:par>
                          <p:cTn id="79" fill="hold">
                            <p:stCondLst>
                              <p:cond delay="7000"/>
                            </p:stCondLst>
                            <p:childTnLst>
                              <p:par>
                                <p:cTn id="80" presetID="22" presetClass="entr" presetSubtype="4"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300"/>
                                        <p:tgtEl>
                                          <p:spTgt spid="46"/>
                                        </p:tgtEl>
                                      </p:cBhvr>
                                    </p:animEffect>
                                  </p:childTnLst>
                                </p:cTn>
                              </p:par>
                            </p:childTnLst>
                          </p:cTn>
                        </p:par>
                        <p:par>
                          <p:cTn id="83" fill="hold">
                            <p:stCondLst>
                              <p:cond delay="7500"/>
                            </p:stCondLst>
                            <p:childTnLst>
                              <p:par>
                                <p:cTn id="84" presetID="53" presetClass="entr" presetSubtype="16" fill="hold" grpId="0" nodeType="afterEffect">
                                  <p:stCondLst>
                                    <p:cond delay="0"/>
                                  </p:stCondLst>
                                  <p:childTnLst>
                                    <p:set>
                                      <p:cBhvr>
                                        <p:cTn id="85" dur="1" fill="hold">
                                          <p:stCondLst>
                                            <p:cond delay="0"/>
                                          </p:stCondLst>
                                        </p:cTn>
                                        <p:tgtEl>
                                          <p:spTgt spid="40"/>
                                        </p:tgtEl>
                                        <p:attrNameLst>
                                          <p:attrName>style.visibility</p:attrName>
                                        </p:attrNameLst>
                                      </p:cBhvr>
                                      <p:to>
                                        <p:strVal val="visible"/>
                                      </p:to>
                                    </p:set>
                                    <p:anim calcmode="lin" valueType="num">
                                      <p:cBhvr>
                                        <p:cTn id="86" dur="300" fill="hold"/>
                                        <p:tgtEl>
                                          <p:spTgt spid="40"/>
                                        </p:tgtEl>
                                        <p:attrNameLst>
                                          <p:attrName>ppt_w</p:attrName>
                                        </p:attrNameLst>
                                      </p:cBhvr>
                                      <p:tavLst>
                                        <p:tav tm="0">
                                          <p:val>
                                            <p:fltVal val="0"/>
                                          </p:val>
                                        </p:tav>
                                        <p:tav tm="100000">
                                          <p:val>
                                            <p:strVal val="#ppt_w"/>
                                          </p:val>
                                        </p:tav>
                                      </p:tavLst>
                                    </p:anim>
                                    <p:anim calcmode="lin" valueType="num">
                                      <p:cBhvr>
                                        <p:cTn id="87" dur="300" fill="hold"/>
                                        <p:tgtEl>
                                          <p:spTgt spid="40"/>
                                        </p:tgtEl>
                                        <p:attrNameLst>
                                          <p:attrName>ppt_h</p:attrName>
                                        </p:attrNameLst>
                                      </p:cBhvr>
                                      <p:tavLst>
                                        <p:tav tm="0">
                                          <p:val>
                                            <p:fltVal val="0"/>
                                          </p:val>
                                        </p:tav>
                                        <p:tav tm="100000">
                                          <p:val>
                                            <p:strVal val="#ppt_h"/>
                                          </p:val>
                                        </p:tav>
                                      </p:tavLst>
                                    </p:anim>
                                    <p:animEffect transition="in" filter="fade">
                                      <p:cBhvr>
                                        <p:cTn id="88" dur="300"/>
                                        <p:tgtEl>
                                          <p:spTgt spid="40"/>
                                        </p:tgtEl>
                                      </p:cBhvr>
                                    </p:animEffect>
                                  </p:childTnLst>
                                </p:cTn>
                              </p:par>
                            </p:childTnLst>
                          </p:cTn>
                        </p:par>
                        <p:par>
                          <p:cTn id="89" fill="hold">
                            <p:stCondLst>
                              <p:cond delay="8000"/>
                            </p:stCondLst>
                            <p:childTnLst>
                              <p:par>
                                <p:cTn id="90" presetID="2" presetClass="entr" presetSubtype="2"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additive="base">
                                        <p:cTn id="92" dur="300" fill="hold"/>
                                        <p:tgtEl>
                                          <p:spTgt spid="51"/>
                                        </p:tgtEl>
                                        <p:attrNameLst>
                                          <p:attrName>ppt_x</p:attrName>
                                        </p:attrNameLst>
                                      </p:cBhvr>
                                      <p:tavLst>
                                        <p:tav tm="0">
                                          <p:val>
                                            <p:strVal val="1+#ppt_w/2"/>
                                          </p:val>
                                        </p:tav>
                                        <p:tav tm="100000">
                                          <p:val>
                                            <p:strVal val="#ppt_x"/>
                                          </p:val>
                                        </p:tav>
                                      </p:tavLst>
                                    </p:anim>
                                    <p:anim calcmode="lin" valueType="num">
                                      <p:cBhvr additive="base">
                                        <p:cTn id="93" dur="300" fill="hold"/>
                                        <p:tgtEl>
                                          <p:spTgt spid="51"/>
                                        </p:tgtEl>
                                        <p:attrNameLst>
                                          <p:attrName>ppt_y</p:attrName>
                                        </p:attrNameLst>
                                      </p:cBhvr>
                                      <p:tavLst>
                                        <p:tav tm="0">
                                          <p:val>
                                            <p:strVal val="#ppt_y"/>
                                          </p:val>
                                        </p:tav>
                                        <p:tav tm="100000">
                                          <p:val>
                                            <p:strVal val="#ppt_y"/>
                                          </p:val>
                                        </p:tav>
                                      </p:tavLst>
                                    </p:anim>
                                  </p:childTnLst>
                                </p:cTn>
                              </p:par>
                            </p:childTnLst>
                          </p:cTn>
                        </p:par>
                        <p:par>
                          <p:cTn id="94" fill="hold">
                            <p:stCondLst>
                              <p:cond delay="8500"/>
                            </p:stCondLst>
                            <p:childTnLst>
                              <p:par>
                                <p:cTn id="95" presetID="22" presetClass="entr" presetSubtype="4" fill="hold" grpId="0" nodeType="after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wipe(down)">
                                      <p:cBhvr>
                                        <p:cTn id="97" dur="300"/>
                                        <p:tgtEl>
                                          <p:spTgt spid="47"/>
                                        </p:tgtEl>
                                      </p:cBhvr>
                                    </p:animEffect>
                                  </p:childTnLst>
                                </p:cTn>
                              </p:par>
                            </p:childTnLst>
                          </p:cTn>
                        </p:par>
                        <p:par>
                          <p:cTn id="98" fill="hold">
                            <p:stCondLst>
                              <p:cond delay="9000"/>
                            </p:stCondLst>
                            <p:childTnLst>
                              <p:par>
                                <p:cTn id="99" presetID="53" presetClass="entr" presetSubtype="16" fill="hold" grpId="0" nodeType="after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300" fill="hold"/>
                                        <p:tgtEl>
                                          <p:spTgt spid="38"/>
                                        </p:tgtEl>
                                        <p:attrNameLst>
                                          <p:attrName>ppt_w</p:attrName>
                                        </p:attrNameLst>
                                      </p:cBhvr>
                                      <p:tavLst>
                                        <p:tav tm="0">
                                          <p:val>
                                            <p:fltVal val="0"/>
                                          </p:val>
                                        </p:tav>
                                        <p:tav tm="100000">
                                          <p:val>
                                            <p:strVal val="#ppt_w"/>
                                          </p:val>
                                        </p:tav>
                                      </p:tavLst>
                                    </p:anim>
                                    <p:anim calcmode="lin" valueType="num">
                                      <p:cBhvr>
                                        <p:cTn id="102" dur="300" fill="hold"/>
                                        <p:tgtEl>
                                          <p:spTgt spid="38"/>
                                        </p:tgtEl>
                                        <p:attrNameLst>
                                          <p:attrName>ppt_h</p:attrName>
                                        </p:attrNameLst>
                                      </p:cBhvr>
                                      <p:tavLst>
                                        <p:tav tm="0">
                                          <p:val>
                                            <p:fltVal val="0"/>
                                          </p:val>
                                        </p:tav>
                                        <p:tav tm="100000">
                                          <p:val>
                                            <p:strVal val="#ppt_h"/>
                                          </p:val>
                                        </p:tav>
                                      </p:tavLst>
                                    </p:anim>
                                    <p:animEffect transition="in" filter="fade">
                                      <p:cBhvr>
                                        <p:cTn id="103" dur="300"/>
                                        <p:tgtEl>
                                          <p:spTgt spid="38"/>
                                        </p:tgtEl>
                                      </p:cBhvr>
                                    </p:animEffect>
                                  </p:childTnLst>
                                </p:cTn>
                              </p:par>
                            </p:childTnLst>
                          </p:cTn>
                        </p:par>
                        <p:par>
                          <p:cTn id="104" fill="hold">
                            <p:stCondLst>
                              <p:cond delay="9500"/>
                            </p:stCondLst>
                            <p:childTnLst>
                              <p:par>
                                <p:cTn id="105" presetID="47" presetClass="entr" presetSubtype="0" fill="hold" grpId="0" nodeType="after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anim calcmode="lin" valueType="num">
                                      <p:cBhvr>
                                        <p:cTn id="108" dur="500" fill="hold"/>
                                        <p:tgtEl>
                                          <p:spTgt spid="48"/>
                                        </p:tgtEl>
                                        <p:attrNameLst>
                                          <p:attrName>ppt_x</p:attrName>
                                        </p:attrNameLst>
                                      </p:cBhvr>
                                      <p:tavLst>
                                        <p:tav tm="0">
                                          <p:val>
                                            <p:strVal val="#ppt_x"/>
                                          </p:val>
                                        </p:tav>
                                        <p:tav tm="100000">
                                          <p:val>
                                            <p:strVal val="#ppt_x"/>
                                          </p:val>
                                        </p:tav>
                                      </p:tavLst>
                                    </p:anim>
                                    <p:anim calcmode="lin" valueType="num">
                                      <p:cBhvr>
                                        <p:cTn id="10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46"/>
          <p:cNvSpPr txBox="1">
            <a:spLocks noChangeArrowheads="1"/>
          </p:cNvSpPr>
          <p:nvPr/>
        </p:nvSpPr>
        <p:spPr bwMode="auto">
          <a:xfrm>
            <a:off x="5698837" y="1847863"/>
            <a:ext cx="194636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12800" dirty="0" smtClean="0">
                <a:ln w="76200">
                  <a:noFill/>
                  <a:miter lim="800000"/>
                </a:ln>
                <a:solidFill>
                  <a:schemeClr val="tx2"/>
                </a:solidFill>
                <a:latin typeface="Impact" panose="020B0806030902050204" pitchFamily="34" charset="0"/>
              </a:rPr>
              <a:t>05</a:t>
            </a:r>
            <a:endParaRPr lang="zh-CN" altLang="en-US" sz="12800" dirty="0">
              <a:ln w="76200">
                <a:noFill/>
                <a:miter lim="800000"/>
              </a:ln>
              <a:solidFill>
                <a:schemeClr val="tx2"/>
              </a:solidFill>
              <a:latin typeface="Impact" panose="020B0806030902050204" pitchFamily="34" charset="0"/>
            </a:endParaRPr>
          </a:p>
        </p:txBody>
      </p:sp>
      <p:grpSp>
        <p:nvGrpSpPr>
          <p:cNvPr id="15" name="组合 14"/>
          <p:cNvGrpSpPr/>
          <p:nvPr/>
        </p:nvGrpSpPr>
        <p:grpSpPr bwMode="auto">
          <a:xfrm>
            <a:off x="7587496" y="2128353"/>
            <a:ext cx="3688000" cy="1400349"/>
            <a:chOff x="6038927" y="2250800"/>
            <a:chExt cx="2766116" cy="1050600"/>
          </a:xfrm>
        </p:grpSpPr>
        <p:sp>
          <p:nvSpPr>
            <p:cNvPr id="16" name="文本框 15"/>
            <p:cNvSpPr txBox="1">
              <a:spLocks noChangeArrowheads="1"/>
            </p:cNvSpPr>
            <p:nvPr/>
          </p:nvSpPr>
          <p:spPr bwMode="auto">
            <a:xfrm>
              <a:off x="6038927" y="2693584"/>
              <a:ext cx="2766116" cy="6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rPr>
                <a:t>this is a sample text. insert your desired text here. Again. this is a dummy text. enter your own text here. this is a sample text. insert your desired text here. Again. this is a dummy text. enter your own text here. this is a sample text. insert your desired text here. Again. this is a dummy text. enter your own text here</a:t>
              </a:r>
              <a:endParaRPr lang="zh-CN" altLang="en-US" sz="935"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p:cNvSpPr/>
            <p:nvPr/>
          </p:nvSpPr>
          <p:spPr>
            <a:xfrm>
              <a:off x="6040513" y="2250800"/>
              <a:ext cx="1369663" cy="438723"/>
            </a:xfrm>
            <a:prstGeom prst="rect">
              <a:avLst/>
            </a:prstGeom>
          </p:spPr>
          <p:txBody>
            <a:bodyPr wrap="none">
              <a:spAutoFit/>
            </a:bodyPr>
            <a:lstStyle/>
            <a:p>
              <a:r>
                <a:rPr lang="zh-CN" altLang="en-US" sz="3200" b="1" dirty="0">
                  <a:solidFill>
                    <a:schemeClr val="accent1"/>
                  </a:solidFill>
                </a:rPr>
                <a:t>论文总结</a:t>
              </a:r>
              <a:endParaRPr lang="zh-CN" altLang="en-US" sz="3200" b="1" dirty="0">
                <a:solidFill>
                  <a:schemeClr val="accent1"/>
                </a:solidFill>
              </a:endParaRPr>
            </a:p>
          </p:txBody>
        </p:sp>
      </p:gr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6485" y="2270235"/>
            <a:ext cx="5222352" cy="4023382"/>
          </a:xfrm>
          <a:prstGeom prst="rect">
            <a:avLst/>
          </a:prstGeom>
        </p:spPr>
      </p:pic>
      <p:pic>
        <p:nvPicPr>
          <p:cNvPr id="8" name="组合 16"/>
          <p:cNvPicPr>
            <a:picLocks noChangeArrowheads="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319">
                                          <p:stCondLst>
                                            <p:cond delay="0"/>
                                          </p:stCondLst>
                                        </p:cTn>
                                        <p:tgtEl>
                                          <p:spTgt spid="7"/>
                                        </p:tgtEl>
                                      </p:cBhvr>
                                    </p:animEffect>
                                    <p:anim calcmode="lin" valueType="num">
                                      <p:cBhvr>
                                        <p:cTn id="16" dur="100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7"/>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7"/>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7"/>
                                        </p:tgtEl>
                                        <p:attrNameLst>
                                          <p:attrName>ppt_y</p:attrName>
                                        </p:attrNameLst>
                                      </p:cBhvr>
                                      <p:tavLst>
                                        <p:tav tm="0" fmla="#ppt_y-sin(pi*$)/81">
                                          <p:val>
                                            <p:fltVal val="0"/>
                                          </p:val>
                                        </p:tav>
                                        <p:tav tm="100000">
                                          <p:val>
                                            <p:fltVal val="1"/>
                                          </p:val>
                                        </p:tav>
                                      </p:tavLst>
                                    </p:anim>
                                    <p:animScale>
                                      <p:cBhvr>
                                        <p:cTn id="21" dur="14">
                                          <p:stCondLst>
                                            <p:cond delay="357"/>
                                          </p:stCondLst>
                                        </p:cTn>
                                        <p:tgtEl>
                                          <p:spTgt spid="7"/>
                                        </p:tgtEl>
                                      </p:cBhvr>
                                      <p:to x="100000" y="60000"/>
                                    </p:animScale>
                                    <p:animScale>
                                      <p:cBhvr>
                                        <p:cTn id="22" dur="91" decel="50000">
                                          <p:stCondLst>
                                            <p:cond delay="372"/>
                                          </p:stCondLst>
                                        </p:cTn>
                                        <p:tgtEl>
                                          <p:spTgt spid="7"/>
                                        </p:tgtEl>
                                      </p:cBhvr>
                                      <p:to x="100000" y="100000"/>
                                    </p:animScale>
                                    <p:animScale>
                                      <p:cBhvr>
                                        <p:cTn id="23" dur="14">
                                          <p:stCondLst>
                                            <p:cond delay="722"/>
                                          </p:stCondLst>
                                        </p:cTn>
                                        <p:tgtEl>
                                          <p:spTgt spid="7"/>
                                        </p:tgtEl>
                                      </p:cBhvr>
                                      <p:to x="100000" y="80000"/>
                                    </p:animScale>
                                    <p:animScale>
                                      <p:cBhvr>
                                        <p:cTn id="24" dur="91" decel="50000">
                                          <p:stCondLst>
                                            <p:cond delay="736"/>
                                          </p:stCondLst>
                                        </p:cTn>
                                        <p:tgtEl>
                                          <p:spTgt spid="7"/>
                                        </p:tgtEl>
                                      </p:cBhvr>
                                      <p:to x="100000" y="100000"/>
                                    </p:animScale>
                                    <p:animScale>
                                      <p:cBhvr>
                                        <p:cTn id="25" dur="14">
                                          <p:stCondLst>
                                            <p:cond delay="903"/>
                                          </p:stCondLst>
                                        </p:cTn>
                                        <p:tgtEl>
                                          <p:spTgt spid="7"/>
                                        </p:tgtEl>
                                      </p:cBhvr>
                                      <p:to x="100000" y="90000"/>
                                    </p:animScale>
                                    <p:animScale>
                                      <p:cBhvr>
                                        <p:cTn id="26" dur="91" decel="50000">
                                          <p:stCondLst>
                                            <p:cond delay="917"/>
                                          </p:stCondLst>
                                        </p:cTn>
                                        <p:tgtEl>
                                          <p:spTgt spid="7"/>
                                        </p:tgtEl>
                                      </p:cBhvr>
                                      <p:to x="100000" y="100000"/>
                                    </p:animScale>
                                    <p:animScale>
                                      <p:cBhvr>
                                        <p:cTn id="27" dur="14">
                                          <p:stCondLst>
                                            <p:cond delay="994"/>
                                          </p:stCondLst>
                                        </p:cTn>
                                        <p:tgtEl>
                                          <p:spTgt spid="7"/>
                                        </p:tgtEl>
                                      </p:cBhvr>
                                      <p:to x="100000" y="95000"/>
                                    </p:animScale>
                                    <p:animScale>
                                      <p:cBhvr>
                                        <p:cTn id="28" dur="91" decel="50000">
                                          <p:stCondLst>
                                            <p:cond delay="1009"/>
                                          </p:stCondLst>
                                        </p:cTn>
                                        <p:tgtEl>
                                          <p:spTgt spid="7"/>
                                        </p:tgtEl>
                                      </p:cBhvr>
                                      <p:to x="100000" y="100000"/>
                                    </p:animScale>
                                  </p:childTnLst>
                                </p:cTn>
                              </p:par>
                            </p:childTnLst>
                          </p:cTn>
                        </p:par>
                        <p:par>
                          <p:cTn id="29" fill="hold">
                            <p:stCondLst>
                              <p:cond delay="1400"/>
                            </p:stCondLst>
                            <p:childTnLst>
                              <p:par>
                                <p:cTn id="30" presetID="31"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饼形 43"/>
          <p:cNvSpPr/>
          <p:nvPr/>
        </p:nvSpPr>
        <p:spPr>
          <a:xfrm>
            <a:off x="4096058" y="1580861"/>
            <a:ext cx="4079469" cy="4080000"/>
          </a:xfrm>
          <a:prstGeom prst="pie">
            <a:avLst>
              <a:gd name="adj1" fmla="val 18079823"/>
              <a:gd name="adj2" fmla="val 16200000"/>
            </a:avLst>
          </a:prstGeom>
          <a:gradFill flip="none" rotWithShape="1">
            <a:gsLst>
              <a:gs pos="0">
                <a:schemeClr val="accent5">
                  <a:lumMod val="60000"/>
                  <a:lumOff val="40000"/>
                </a:schemeClr>
              </a:gs>
              <a:gs pos="100000">
                <a:schemeClr val="accent5">
                  <a:shade val="100000"/>
                  <a:satMod val="115000"/>
                </a:schemeClr>
              </a:gs>
            </a:gsLst>
            <a:path path="circle">
              <a:fillToRect l="50000" t="50000" r="50000" b="50000"/>
            </a:path>
            <a:tileRect/>
          </a:gradFill>
          <a:ln w="28575">
            <a:noFill/>
          </a:ln>
          <a:effectLst>
            <a:outerShdw blurRad="2159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45" name="饼形 44"/>
          <p:cNvSpPr/>
          <p:nvPr/>
        </p:nvSpPr>
        <p:spPr>
          <a:xfrm>
            <a:off x="4336027" y="1820861"/>
            <a:ext cx="3599531" cy="3600000"/>
          </a:xfrm>
          <a:prstGeom prst="pie">
            <a:avLst>
              <a:gd name="adj1" fmla="val 19518861"/>
              <a:gd name="adj2" fmla="val 16200000"/>
            </a:avLst>
          </a:prstGeom>
          <a:gradFill flip="none" rotWithShape="1">
            <a:gsLst>
              <a:gs pos="0">
                <a:schemeClr val="accent4">
                  <a:lumMod val="60000"/>
                  <a:lumOff val="40000"/>
                </a:schemeClr>
              </a:gs>
              <a:gs pos="100000">
                <a:schemeClr val="accent4">
                  <a:shade val="100000"/>
                  <a:satMod val="115000"/>
                </a:schemeClr>
              </a:gs>
            </a:gsLst>
            <a:path path="circle">
              <a:fillToRect l="50000" t="50000" r="50000" b="50000"/>
            </a:path>
            <a:tileRect/>
          </a:gradFill>
          <a:ln w="28575">
            <a:noFill/>
          </a:ln>
          <a:effectLst>
            <a:outerShdw blurRad="2159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46" name="饼形 45"/>
          <p:cNvSpPr/>
          <p:nvPr/>
        </p:nvSpPr>
        <p:spPr>
          <a:xfrm>
            <a:off x="4575994" y="2060861"/>
            <a:ext cx="3119594" cy="3120000"/>
          </a:xfrm>
          <a:prstGeom prst="pie">
            <a:avLst/>
          </a:prstGeom>
          <a:gradFill flip="none" rotWithShape="1">
            <a:gsLst>
              <a:gs pos="0">
                <a:schemeClr val="accent3">
                  <a:lumMod val="60000"/>
                  <a:lumOff val="40000"/>
                </a:schemeClr>
              </a:gs>
              <a:gs pos="100000">
                <a:schemeClr val="accent3">
                  <a:shade val="100000"/>
                  <a:satMod val="115000"/>
                </a:schemeClr>
              </a:gs>
            </a:gsLst>
            <a:path path="circle">
              <a:fillToRect l="50000" t="50000" r="50000" b="50000"/>
            </a:path>
            <a:tileRect/>
          </a:gradFill>
          <a:ln w="28575">
            <a:noFill/>
          </a:ln>
          <a:effectLst>
            <a:outerShdw blurRad="2159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47" name="饼形 46"/>
          <p:cNvSpPr/>
          <p:nvPr/>
        </p:nvSpPr>
        <p:spPr>
          <a:xfrm>
            <a:off x="4815963" y="2300861"/>
            <a:ext cx="2639656" cy="2640000"/>
          </a:xfrm>
          <a:prstGeom prst="pie">
            <a:avLst>
              <a:gd name="adj1" fmla="val 2640555"/>
              <a:gd name="adj2" fmla="val 16200000"/>
            </a:avLst>
          </a:prstGeom>
          <a:gradFill flip="none" rotWithShape="1">
            <a:gsLst>
              <a:gs pos="0">
                <a:schemeClr val="accent2">
                  <a:lumMod val="60000"/>
                  <a:lumOff val="40000"/>
                </a:schemeClr>
              </a:gs>
              <a:gs pos="100000">
                <a:schemeClr val="accent2">
                  <a:shade val="100000"/>
                  <a:satMod val="115000"/>
                </a:schemeClr>
              </a:gs>
            </a:gsLst>
            <a:path path="circle">
              <a:fillToRect l="50000" t="50000" r="50000" b="50000"/>
            </a:path>
            <a:tileRect/>
          </a:gradFill>
          <a:ln w="28575">
            <a:noFill/>
          </a:ln>
          <a:effectLst>
            <a:outerShdw blurRad="2159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48" name="矩形 47"/>
          <p:cNvSpPr/>
          <p:nvPr/>
        </p:nvSpPr>
        <p:spPr>
          <a:xfrm>
            <a:off x="8547558" y="1744900"/>
            <a:ext cx="2733126" cy="763285"/>
          </a:xfrm>
          <a:prstGeom prst="rect">
            <a:avLst/>
          </a:prstGeom>
        </p:spPr>
        <p:txBody>
          <a:bodyPr wrap="square" lIns="121908" tIns="60954" rIns="121908" bIns="60954">
            <a:spAutoFit/>
          </a:bodyPr>
          <a:lstStyle/>
          <a:p>
            <a:pPr>
              <a:lnSpc>
                <a:spcPct val="120000"/>
              </a:lnSpc>
            </a:pPr>
            <a:r>
              <a:rPr lang="zh-CN" altLang="en-US" sz="1300" dirty="0">
                <a:solidFill>
                  <a:schemeClr val="accent5"/>
                </a:solidFill>
                <a:latin typeface="微软雅黑" panose="020B0503020204020204" pitchFamily="34" charset="-122"/>
                <a:ea typeface="微软雅黑" panose="020B0503020204020204" pitchFamily="34" charset="-122"/>
              </a:rPr>
              <a:t>输入您的文字</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a:t>
            </a:r>
            <a:endParaRPr lang="zh-CN" altLang="en-US" sz="1100" dirty="0">
              <a:solidFill>
                <a:schemeClr val="bg1">
                  <a:lumMod val="65000"/>
                </a:schemeClr>
              </a:solidFill>
            </a:endParaRPr>
          </a:p>
        </p:txBody>
      </p:sp>
      <p:cxnSp>
        <p:nvCxnSpPr>
          <p:cNvPr id="49" name="直接连接符 48"/>
          <p:cNvCxnSpPr/>
          <p:nvPr/>
        </p:nvCxnSpPr>
        <p:spPr>
          <a:xfrm flipH="1">
            <a:off x="7246553" y="2145591"/>
            <a:ext cx="1301004" cy="0"/>
          </a:xfrm>
          <a:prstGeom prst="line">
            <a:avLst/>
          </a:prstGeom>
          <a:ln w="63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a:off x="7401458" y="3052648"/>
            <a:ext cx="1146100" cy="0"/>
          </a:xfrm>
          <a:prstGeom prst="line">
            <a:avLst/>
          </a:prstGeom>
          <a:ln w="63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a:off x="7401458" y="3997807"/>
            <a:ext cx="1146100" cy="0"/>
          </a:xfrm>
          <a:prstGeom prst="line">
            <a:avLst/>
          </a:prstGeom>
          <a:ln w="63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H="1">
            <a:off x="6117247" y="4718977"/>
            <a:ext cx="2430310" cy="0"/>
          </a:xfrm>
          <a:prstGeom prst="line">
            <a:avLst/>
          </a:prstGeom>
          <a:ln w="63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3" name="矩形 92"/>
          <p:cNvSpPr/>
          <p:nvPr/>
        </p:nvSpPr>
        <p:spPr>
          <a:xfrm>
            <a:off x="8547558" y="2671043"/>
            <a:ext cx="2733126" cy="763285"/>
          </a:xfrm>
          <a:prstGeom prst="rect">
            <a:avLst/>
          </a:prstGeom>
        </p:spPr>
        <p:txBody>
          <a:bodyPr wrap="square" lIns="121908" tIns="60954" rIns="121908" bIns="60954">
            <a:spAutoFit/>
          </a:bodyPr>
          <a:lstStyle/>
          <a:p>
            <a:pPr>
              <a:lnSpc>
                <a:spcPct val="120000"/>
              </a:lnSpc>
            </a:pPr>
            <a:r>
              <a:rPr lang="zh-CN" altLang="en-US" sz="1300" dirty="0">
                <a:solidFill>
                  <a:schemeClr val="accent4"/>
                </a:solidFill>
                <a:latin typeface="微软雅黑" panose="020B0503020204020204" pitchFamily="34" charset="-122"/>
                <a:ea typeface="微软雅黑" panose="020B0503020204020204" pitchFamily="34" charset="-122"/>
              </a:rPr>
              <a:t>输入您的文字</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a:t>
            </a:r>
            <a:endParaRPr lang="zh-CN" altLang="en-US" sz="1100" dirty="0">
              <a:solidFill>
                <a:schemeClr val="bg1">
                  <a:lumMod val="65000"/>
                </a:schemeClr>
              </a:solidFill>
            </a:endParaRPr>
          </a:p>
        </p:txBody>
      </p:sp>
      <p:sp>
        <p:nvSpPr>
          <p:cNvPr id="94" name="矩形 93"/>
          <p:cNvSpPr/>
          <p:nvPr/>
        </p:nvSpPr>
        <p:spPr>
          <a:xfrm>
            <a:off x="8547558" y="3597185"/>
            <a:ext cx="2733126" cy="763285"/>
          </a:xfrm>
          <a:prstGeom prst="rect">
            <a:avLst/>
          </a:prstGeom>
        </p:spPr>
        <p:txBody>
          <a:bodyPr wrap="square" lIns="121908" tIns="60954" rIns="121908" bIns="60954">
            <a:spAutoFit/>
          </a:bodyPr>
          <a:lstStyle/>
          <a:p>
            <a:pPr>
              <a:lnSpc>
                <a:spcPct val="120000"/>
              </a:lnSpc>
            </a:pPr>
            <a:r>
              <a:rPr lang="zh-CN" altLang="en-US" sz="1300" dirty="0">
                <a:solidFill>
                  <a:schemeClr val="accent3"/>
                </a:solidFill>
                <a:latin typeface="微软雅黑" panose="020B0503020204020204" pitchFamily="34" charset="-122"/>
                <a:ea typeface="微软雅黑" panose="020B0503020204020204" pitchFamily="34" charset="-122"/>
              </a:rPr>
              <a:t>输入您的文字</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a:t>
            </a:r>
            <a:endParaRPr lang="zh-CN" altLang="en-US" sz="1100" dirty="0">
              <a:solidFill>
                <a:schemeClr val="bg1">
                  <a:lumMod val="65000"/>
                </a:schemeClr>
              </a:solidFill>
            </a:endParaRPr>
          </a:p>
        </p:txBody>
      </p:sp>
      <p:sp>
        <p:nvSpPr>
          <p:cNvPr id="95" name="矩形 94"/>
          <p:cNvSpPr/>
          <p:nvPr/>
        </p:nvSpPr>
        <p:spPr>
          <a:xfrm>
            <a:off x="8547558" y="4523329"/>
            <a:ext cx="2733126" cy="763285"/>
          </a:xfrm>
          <a:prstGeom prst="rect">
            <a:avLst/>
          </a:prstGeom>
        </p:spPr>
        <p:txBody>
          <a:bodyPr wrap="square" lIns="121908" tIns="60954" rIns="121908" bIns="60954">
            <a:spAutoFit/>
          </a:bodyPr>
          <a:lstStyle/>
          <a:p>
            <a:pPr>
              <a:lnSpc>
                <a:spcPct val="120000"/>
              </a:lnSpc>
            </a:pPr>
            <a:r>
              <a:rPr lang="zh-CN" altLang="en-US" sz="1300" dirty="0">
                <a:solidFill>
                  <a:schemeClr val="accent2"/>
                </a:solidFill>
                <a:latin typeface="微软雅黑" panose="020B0503020204020204" pitchFamily="34" charset="-122"/>
                <a:ea typeface="微软雅黑" panose="020B0503020204020204" pitchFamily="34" charset="-122"/>
              </a:rPr>
              <a:t>输入您的文字</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2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a:t>
            </a:r>
            <a:endParaRPr lang="zh-CN" altLang="en-US" sz="1100" dirty="0">
              <a:solidFill>
                <a:schemeClr val="bg1">
                  <a:lumMod val="65000"/>
                </a:schemeClr>
              </a:solidFill>
            </a:endParaRPr>
          </a:p>
        </p:txBody>
      </p:sp>
      <p:sp>
        <p:nvSpPr>
          <p:cNvPr id="96" name="内容占位符 2"/>
          <p:cNvSpPr txBox="1"/>
          <p:nvPr/>
        </p:nvSpPr>
        <p:spPr>
          <a:xfrm>
            <a:off x="785553" y="1647193"/>
            <a:ext cx="3093379" cy="3800368"/>
          </a:xfrm>
          <a:prstGeom prst="rect">
            <a:avLst/>
          </a:prstGeom>
        </p:spPr>
        <p:txBody>
          <a:bodyPr vert="horz" lIns="121908" tIns="60954" rIns="121908" bIns="60954" rtlCol="0">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50000"/>
                    <a:lumOff val="50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30000"/>
              </a:lnSpc>
              <a:spcAft>
                <a:spcPts val="800"/>
              </a:spcAft>
              <a:buNone/>
            </a:pPr>
            <a:r>
              <a:rPr lang="zh-CN" altLang="en-US" sz="1300" dirty="0">
                <a:solidFill>
                  <a:schemeClr val="accent5"/>
                </a:solidFill>
              </a:rPr>
              <a:t>输入您的标题</a:t>
            </a:r>
            <a:endParaRPr lang="en-US" altLang="zh-CN" sz="1300" dirty="0">
              <a:solidFill>
                <a:schemeClr val="accent5"/>
              </a:solidFill>
            </a:endParaRPr>
          </a:p>
          <a:p>
            <a:pPr marL="0" indent="0" algn="just">
              <a:lnSpc>
                <a:spcPct val="130000"/>
              </a:lnSpc>
              <a:spcAft>
                <a:spcPts val="800"/>
              </a:spcAft>
              <a:buNone/>
            </a:pPr>
            <a:r>
              <a:rPr lang="zh-CN" altLang="en-US" sz="1100" dirty="0">
                <a:solidFill>
                  <a:schemeClr val="bg1">
                    <a:lumMod val="65000"/>
                  </a:schemeClr>
                </a:solidFill>
              </a:rPr>
              <a:t>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a:t>
            </a:r>
            <a:endParaRPr lang="en-US" altLang="zh-CN" sz="1100" dirty="0">
              <a:solidFill>
                <a:schemeClr val="bg1">
                  <a:lumMod val="65000"/>
                </a:schemeClr>
              </a:solidFill>
            </a:endParaRPr>
          </a:p>
          <a:p>
            <a:pPr marL="0" indent="0" algn="just">
              <a:lnSpc>
                <a:spcPct val="130000"/>
              </a:lnSpc>
              <a:spcAft>
                <a:spcPts val="800"/>
              </a:spcAft>
              <a:buNone/>
            </a:pPr>
            <a:r>
              <a:rPr lang="zh-CN" altLang="en-US" sz="1100" dirty="0">
                <a:solidFill>
                  <a:schemeClr val="bg1">
                    <a:lumMod val="65000"/>
                  </a:schemeClr>
                </a:solidFill>
              </a:rPr>
              <a:t>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a:t>
            </a:r>
            <a:endParaRPr lang="zh-CN" altLang="en-US" sz="1100" dirty="0">
              <a:solidFill>
                <a:schemeClr val="bg1">
                  <a:lumMod val="65000"/>
                </a:schemeClr>
              </a:solidFill>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heel(1)">
                                      <p:cBhvr>
                                        <p:cTn id="13" dur="500"/>
                                        <p:tgtEl>
                                          <p:spTgt spid="4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down)">
                                      <p:cBhvr>
                                        <p:cTn id="17" dur="300"/>
                                        <p:tgtEl>
                                          <p:spTgt spid="49"/>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300"/>
                                        <p:tgtEl>
                                          <p:spTgt spid="48"/>
                                        </p:tgtEl>
                                      </p:cBhvr>
                                    </p:animEffect>
                                    <p:anim calcmode="lin" valueType="num">
                                      <p:cBhvr>
                                        <p:cTn id="22" dur="300" fill="hold"/>
                                        <p:tgtEl>
                                          <p:spTgt spid="48"/>
                                        </p:tgtEl>
                                        <p:attrNameLst>
                                          <p:attrName>ppt_x</p:attrName>
                                        </p:attrNameLst>
                                      </p:cBhvr>
                                      <p:tavLst>
                                        <p:tav tm="0">
                                          <p:val>
                                            <p:strVal val="#ppt_x"/>
                                          </p:val>
                                        </p:tav>
                                        <p:tav tm="100000">
                                          <p:val>
                                            <p:strVal val="#ppt_x"/>
                                          </p:val>
                                        </p:tav>
                                      </p:tavLst>
                                    </p:anim>
                                    <p:anim calcmode="lin" valueType="num">
                                      <p:cBhvr>
                                        <p:cTn id="23" dur="300" fill="hold"/>
                                        <p:tgtEl>
                                          <p:spTgt spid="4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heel(1)">
                                      <p:cBhvr>
                                        <p:cTn id="27" dur="500"/>
                                        <p:tgtEl>
                                          <p:spTgt spid="45"/>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wipe(down)">
                                      <p:cBhvr>
                                        <p:cTn id="31" dur="300"/>
                                        <p:tgtEl>
                                          <p:spTgt spid="90"/>
                                        </p:tgtEl>
                                      </p:cBhvr>
                                    </p:animEffect>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300"/>
                                        <p:tgtEl>
                                          <p:spTgt spid="93"/>
                                        </p:tgtEl>
                                      </p:cBhvr>
                                    </p:animEffect>
                                    <p:anim calcmode="lin" valueType="num">
                                      <p:cBhvr>
                                        <p:cTn id="36" dur="300" fill="hold"/>
                                        <p:tgtEl>
                                          <p:spTgt spid="93"/>
                                        </p:tgtEl>
                                        <p:attrNameLst>
                                          <p:attrName>ppt_x</p:attrName>
                                        </p:attrNameLst>
                                      </p:cBhvr>
                                      <p:tavLst>
                                        <p:tav tm="0">
                                          <p:val>
                                            <p:strVal val="#ppt_x"/>
                                          </p:val>
                                        </p:tav>
                                        <p:tav tm="100000">
                                          <p:val>
                                            <p:strVal val="#ppt_x"/>
                                          </p:val>
                                        </p:tav>
                                      </p:tavLst>
                                    </p:anim>
                                    <p:anim calcmode="lin" valueType="num">
                                      <p:cBhvr>
                                        <p:cTn id="37" dur="300" fill="hold"/>
                                        <p:tgtEl>
                                          <p:spTgt spid="93"/>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21" presetClass="entr" presetSubtype="1" fill="hold" grpId="0"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heel(1)">
                                      <p:cBhvr>
                                        <p:cTn id="41" dur="500"/>
                                        <p:tgtEl>
                                          <p:spTgt spid="46"/>
                                        </p:tgtEl>
                                      </p:cBhvr>
                                    </p:animEffect>
                                  </p:childTnLst>
                                </p:cTn>
                              </p:par>
                            </p:childTnLst>
                          </p:cTn>
                        </p:par>
                        <p:par>
                          <p:cTn id="42" fill="hold">
                            <p:stCondLst>
                              <p:cond delay="4000"/>
                            </p:stCondLst>
                            <p:childTnLst>
                              <p:par>
                                <p:cTn id="43" presetID="22" presetClass="entr" presetSubtype="4" fill="hold" nodeType="afterEffect">
                                  <p:stCondLst>
                                    <p:cond delay="0"/>
                                  </p:stCondLst>
                                  <p:childTnLst>
                                    <p:set>
                                      <p:cBhvr>
                                        <p:cTn id="44" dur="1" fill="hold">
                                          <p:stCondLst>
                                            <p:cond delay="0"/>
                                          </p:stCondLst>
                                        </p:cTn>
                                        <p:tgtEl>
                                          <p:spTgt spid="91"/>
                                        </p:tgtEl>
                                        <p:attrNameLst>
                                          <p:attrName>style.visibility</p:attrName>
                                        </p:attrNameLst>
                                      </p:cBhvr>
                                      <p:to>
                                        <p:strVal val="visible"/>
                                      </p:to>
                                    </p:set>
                                    <p:animEffect transition="in" filter="wipe(down)">
                                      <p:cBhvr>
                                        <p:cTn id="45" dur="300"/>
                                        <p:tgtEl>
                                          <p:spTgt spid="91"/>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fade">
                                      <p:cBhvr>
                                        <p:cTn id="49" dur="300"/>
                                        <p:tgtEl>
                                          <p:spTgt spid="94"/>
                                        </p:tgtEl>
                                      </p:cBhvr>
                                    </p:animEffect>
                                    <p:anim calcmode="lin" valueType="num">
                                      <p:cBhvr>
                                        <p:cTn id="50" dur="300" fill="hold"/>
                                        <p:tgtEl>
                                          <p:spTgt spid="94"/>
                                        </p:tgtEl>
                                        <p:attrNameLst>
                                          <p:attrName>ppt_x</p:attrName>
                                        </p:attrNameLst>
                                      </p:cBhvr>
                                      <p:tavLst>
                                        <p:tav tm="0">
                                          <p:val>
                                            <p:strVal val="#ppt_x"/>
                                          </p:val>
                                        </p:tav>
                                        <p:tav tm="100000">
                                          <p:val>
                                            <p:strVal val="#ppt_x"/>
                                          </p:val>
                                        </p:tav>
                                      </p:tavLst>
                                    </p:anim>
                                    <p:anim calcmode="lin" valueType="num">
                                      <p:cBhvr>
                                        <p:cTn id="51" dur="300" fill="hold"/>
                                        <p:tgtEl>
                                          <p:spTgt spid="94"/>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21" presetClass="entr" presetSubtype="1"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heel(1)">
                                      <p:cBhvr>
                                        <p:cTn id="55" dur="500"/>
                                        <p:tgtEl>
                                          <p:spTgt spid="47"/>
                                        </p:tgtEl>
                                      </p:cBhvr>
                                    </p:animEffect>
                                  </p:childTnLst>
                                </p:cTn>
                              </p:par>
                            </p:childTnLst>
                          </p:cTn>
                        </p:par>
                        <p:par>
                          <p:cTn id="56" fill="hold">
                            <p:stCondLst>
                              <p:cond delay="5500"/>
                            </p:stCondLst>
                            <p:childTnLst>
                              <p:par>
                                <p:cTn id="57" presetID="22" presetClass="entr" presetSubtype="4" fill="hold" nodeType="after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wipe(down)">
                                      <p:cBhvr>
                                        <p:cTn id="59" dur="300"/>
                                        <p:tgtEl>
                                          <p:spTgt spid="92"/>
                                        </p:tgtEl>
                                      </p:cBhvr>
                                    </p:animEffect>
                                  </p:childTnLst>
                                </p:cTn>
                              </p:par>
                            </p:childTnLst>
                          </p:cTn>
                        </p:par>
                        <p:par>
                          <p:cTn id="60" fill="hold">
                            <p:stCondLst>
                              <p:cond delay="6000"/>
                            </p:stCondLst>
                            <p:childTnLst>
                              <p:par>
                                <p:cTn id="61" presetID="42" presetClass="entr" presetSubtype="0" fill="hold" grpId="0" nodeType="after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300"/>
                                        <p:tgtEl>
                                          <p:spTgt spid="95"/>
                                        </p:tgtEl>
                                      </p:cBhvr>
                                    </p:animEffect>
                                    <p:anim calcmode="lin" valueType="num">
                                      <p:cBhvr>
                                        <p:cTn id="64" dur="300" fill="hold"/>
                                        <p:tgtEl>
                                          <p:spTgt spid="95"/>
                                        </p:tgtEl>
                                        <p:attrNameLst>
                                          <p:attrName>ppt_x</p:attrName>
                                        </p:attrNameLst>
                                      </p:cBhvr>
                                      <p:tavLst>
                                        <p:tav tm="0">
                                          <p:val>
                                            <p:strVal val="#ppt_x"/>
                                          </p:val>
                                        </p:tav>
                                        <p:tav tm="100000">
                                          <p:val>
                                            <p:strVal val="#ppt_x"/>
                                          </p:val>
                                        </p:tav>
                                      </p:tavLst>
                                    </p:anim>
                                    <p:anim calcmode="lin" valueType="num">
                                      <p:cBhvr>
                                        <p:cTn id="65" dur="3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p:bldP spid="93" grpId="0"/>
      <p:bldP spid="94" grpId="0"/>
      <p:bldP spid="95" grpId="0"/>
      <p:bldP spid="9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5"/>
          <p:cNvSpPr>
            <a:spLocks noEditPoints="1"/>
          </p:cNvSpPr>
          <p:nvPr/>
        </p:nvSpPr>
        <p:spPr bwMode="auto">
          <a:xfrm>
            <a:off x="1067244" y="2989628"/>
            <a:ext cx="2326489"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chemeClr val="accent5"/>
          </a:solidFill>
          <a:ln w="28575">
            <a:noFill/>
          </a:ln>
        </p:spPr>
        <p:txBody>
          <a:bodyPr vert="horz" wrap="square" lIns="121908" tIns="60954" rIns="121908" bIns="60954" numCol="1" anchor="t" anchorCtr="0" compatLnSpc="1"/>
          <a:lstStyle/>
          <a:p>
            <a:endParaRPr lang="zh-CN" altLang="en-US"/>
          </a:p>
        </p:txBody>
      </p:sp>
      <p:sp>
        <p:nvSpPr>
          <p:cNvPr id="18" name="Freeform 5"/>
          <p:cNvSpPr>
            <a:spLocks noEditPoints="1"/>
          </p:cNvSpPr>
          <p:nvPr/>
        </p:nvSpPr>
        <p:spPr bwMode="auto">
          <a:xfrm>
            <a:off x="3645706" y="2989628"/>
            <a:ext cx="2326489"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chemeClr val="accent4"/>
          </a:solidFill>
          <a:ln w="28575">
            <a:noFill/>
          </a:ln>
        </p:spPr>
        <p:txBody>
          <a:bodyPr vert="horz" wrap="square" lIns="121908" tIns="60954" rIns="121908" bIns="60954" numCol="1" anchor="t" anchorCtr="0" compatLnSpc="1"/>
          <a:lstStyle/>
          <a:p>
            <a:endParaRPr lang="zh-CN" altLang="en-US"/>
          </a:p>
        </p:txBody>
      </p:sp>
      <p:sp>
        <p:nvSpPr>
          <p:cNvPr id="19" name="Freeform 5"/>
          <p:cNvSpPr>
            <a:spLocks noEditPoints="1"/>
          </p:cNvSpPr>
          <p:nvPr/>
        </p:nvSpPr>
        <p:spPr bwMode="auto">
          <a:xfrm>
            <a:off x="6224168" y="2989628"/>
            <a:ext cx="2326489"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chemeClr val="accent3"/>
          </a:solidFill>
          <a:ln w="28575">
            <a:noFill/>
          </a:ln>
        </p:spPr>
        <p:txBody>
          <a:bodyPr vert="horz" wrap="square" lIns="121908" tIns="60954" rIns="121908" bIns="60954" numCol="1" anchor="t" anchorCtr="0" compatLnSpc="1"/>
          <a:lstStyle/>
          <a:p>
            <a:endParaRPr lang="zh-CN" altLang="en-US"/>
          </a:p>
        </p:txBody>
      </p:sp>
      <p:sp>
        <p:nvSpPr>
          <p:cNvPr id="20" name="Freeform 5"/>
          <p:cNvSpPr>
            <a:spLocks noEditPoints="1"/>
          </p:cNvSpPr>
          <p:nvPr/>
        </p:nvSpPr>
        <p:spPr bwMode="auto">
          <a:xfrm>
            <a:off x="8784080" y="2989628"/>
            <a:ext cx="2326489" cy="1252295"/>
          </a:xfrm>
          <a:custGeom>
            <a:avLst/>
            <a:gdLst>
              <a:gd name="T0" fmla="*/ 292 w 1204"/>
              <a:gd name="T1" fmla="*/ 648 h 648"/>
              <a:gd name="T2" fmla="*/ 206 w 1204"/>
              <a:gd name="T3" fmla="*/ 634 h 648"/>
              <a:gd name="T4" fmla="*/ 130 w 1204"/>
              <a:gd name="T5" fmla="*/ 598 h 648"/>
              <a:gd name="T6" fmla="*/ 68 w 1204"/>
              <a:gd name="T7" fmla="*/ 542 h 648"/>
              <a:gd name="T8" fmla="*/ 24 w 1204"/>
              <a:gd name="T9" fmla="*/ 470 h 648"/>
              <a:gd name="T10" fmla="*/ 2 w 1204"/>
              <a:gd name="T11" fmla="*/ 386 h 648"/>
              <a:gd name="T12" fmla="*/ 0 w 1204"/>
              <a:gd name="T13" fmla="*/ 292 h 648"/>
              <a:gd name="T14" fmla="*/ 14 w 1204"/>
              <a:gd name="T15" fmla="*/ 206 h 648"/>
              <a:gd name="T16" fmla="*/ 50 w 1204"/>
              <a:gd name="T17" fmla="*/ 130 h 648"/>
              <a:gd name="T18" fmla="*/ 106 w 1204"/>
              <a:gd name="T19" fmla="*/ 68 h 648"/>
              <a:gd name="T20" fmla="*/ 178 w 1204"/>
              <a:gd name="T21" fmla="*/ 24 h 648"/>
              <a:gd name="T22" fmla="*/ 262 w 1204"/>
              <a:gd name="T23" fmla="*/ 2 h 648"/>
              <a:gd name="T24" fmla="*/ 912 w 1204"/>
              <a:gd name="T25" fmla="*/ 0 h 648"/>
              <a:gd name="T26" fmla="*/ 1000 w 1204"/>
              <a:gd name="T27" fmla="*/ 14 h 648"/>
              <a:gd name="T28" fmla="*/ 1076 w 1204"/>
              <a:gd name="T29" fmla="*/ 50 h 648"/>
              <a:gd name="T30" fmla="*/ 1138 w 1204"/>
              <a:gd name="T31" fmla="*/ 106 h 648"/>
              <a:gd name="T32" fmla="*/ 1182 w 1204"/>
              <a:gd name="T33" fmla="*/ 178 h 648"/>
              <a:gd name="T34" fmla="*/ 1202 w 1204"/>
              <a:gd name="T35" fmla="*/ 262 h 648"/>
              <a:gd name="T36" fmla="*/ 1204 w 1204"/>
              <a:gd name="T37" fmla="*/ 356 h 648"/>
              <a:gd name="T38" fmla="*/ 1192 w 1204"/>
              <a:gd name="T39" fmla="*/ 442 h 648"/>
              <a:gd name="T40" fmla="*/ 1154 w 1204"/>
              <a:gd name="T41" fmla="*/ 520 h 648"/>
              <a:gd name="T42" fmla="*/ 1098 w 1204"/>
              <a:gd name="T43" fmla="*/ 582 h 648"/>
              <a:gd name="T44" fmla="*/ 1026 w 1204"/>
              <a:gd name="T45" fmla="*/ 624 h 648"/>
              <a:gd name="T46" fmla="*/ 942 w 1204"/>
              <a:gd name="T47" fmla="*/ 646 h 648"/>
              <a:gd name="T48" fmla="*/ 292 w 1204"/>
              <a:gd name="T49" fmla="*/ 122 h 648"/>
              <a:gd name="T50" fmla="*/ 258 w 1204"/>
              <a:gd name="T51" fmla="*/ 126 h 648"/>
              <a:gd name="T52" fmla="*/ 212 w 1204"/>
              <a:gd name="T53" fmla="*/ 144 h 648"/>
              <a:gd name="T54" fmla="*/ 172 w 1204"/>
              <a:gd name="T55" fmla="*/ 172 h 648"/>
              <a:gd name="T56" fmla="*/ 142 w 1204"/>
              <a:gd name="T57" fmla="*/ 212 h 648"/>
              <a:gd name="T58" fmla="*/ 126 w 1204"/>
              <a:gd name="T59" fmla="*/ 258 h 648"/>
              <a:gd name="T60" fmla="*/ 122 w 1204"/>
              <a:gd name="T61" fmla="*/ 356 h 648"/>
              <a:gd name="T62" fmla="*/ 126 w 1204"/>
              <a:gd name="T63" fmla="*/ 390 h 648"/>
              <a:gd name="T64" fmla="*/ 142 w 1204"/>
              <a:gd name="T65" fmla="*/ 436 h 648"/>
              <a:gd name="T66" fmla="*/ 172 w 1204"/>
              <a:gd name="T67" fmla="*/ 476 h 648"/>
              <a:gd name="T68" fmla="*/ 212 w 1204"/>
              <a:gd name="T69" fmla="*/ 506 h 648"/>
              <a:gd name="T70" fmla="*/ 258 w 1204"/>
              <a:gd name="T71" fmla="*/ 522 h 648"/>
              <a:gd name="T72" fmla="*/ 912 w 1204"/>
              <a:gd name="T73" fmla="*/ 526 h 648"/>
              <a:gd name="T74" fmla="*/ 946 w 1204"/>
              <a:gd name="T75" fmla="*/ 522 h 648"/>
              <a:gd name="T76" fmla="*/ 994 w 1204"/>
              <a:gd name="T77" fmla="*/ 506 h 648"/>
              <a:gd name="T78" fmla="*/ 1032 w 1204"/>
              <a:gd name="T79" fmla="*/ 476 h 648"/>
              <a:gd name="T80" fmla="*/ 1062 w 1204"/>
              <a:gd name="T81" fmla="*/ 436 h 648"/>
              <a:gd name="T82" fmla="*/ 1078 w 1204"/>
              <a:gd name="T83" fmla="*/ 390 h 648"/>
              <a:gd name="T84" fmla="*/ 1082 w 1204"/>
              <a:gd name="T85" fmla="*/ 292 h 648"/>
              <a:gd name="T86" fmla="*/ 1078 w 1204"/>
              <a:gd name="T87" fmla="*/ 258 h 648"/>
              <a:gd name="T88" fmla="*/ 1062 w 1204"/>
              <a:gd name="T89" fmla="*/ 212 h 648"/>
              <a:gd name="T90" fmla="*/ 1032 w 1204"/>
              <a:gd name="T91" fmla="*/ 172 h 648"/>
              <a:gd name="T92" fmla="*/ 994 w 1204"/>
              <a:gd name="T93" fmla="*/ 144 h 648"/>
              <a:gd name="T94" fmla="*/ 946 w 1204"/>
              <a:gd name="T95" fmla="*/ 126 h 648"/>
              <a:gd name="T96" fmla="*/ 292 w 1204"/>
              <a:gd name="T97" fmla="*/ 12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4" h="648">
                <a:moveTo>
                  <a:pt x="912" y="648"/>
                </a:moveTo>
                <a:lnTo>
                  <a:pt x="292" y="648"/>
                </a:lnTo>
                <a:lnTo>
                  <a:pt x="292" y="648"/>
                </a:lnTo>
                <a:lnTo>
                  <a:pt x="262" y="646"/>
                </a:lnTo>
                <a:lnTo>
                  <a:pt x="234" y="642"/>
                </a:lnTo>
                <a:lnTo>
                  <a:pt x="206" y="634"/>
                </a:lnTo>
                <a:lnTo>
                  <a:pt x="178" y="624"/>
                </a:lnTo>
                <a:lnTo>
                  <a:pt x="154" y="612"/>
                </a:lnTo>
                <a:lnTo>
                  <a:pt x="130" y="598"/>
                </a:lnTo>
                <a:lnTo>
                  <a:pt x="106" y="582"/>
                </a:lnTo>
                <a:lnTo>
                  <a:pt x="86" y="562"/>
                </a:lnTo>
                <a:lnTo>
                  <a:pt x="68" y="542"/>
                </a:lnTo>
                <a:lnTo>
                  <a:pt x="50" y="520"/>
                </a:lnTo>
                <a:lnTo>
                  <a:pt x="36" y="494"/>
                </a:lnTo>
                <a:lnTo>
                  <a:pt x="24" y="470"/>
                </a:lnTo>
                <a:lnTo>
                  <a:pt x="14" y="442"/>
                </a:lnTo>
                <a:lnTo>
                  <a:pt x="6" y="414"/>
                </a:lnTo>
                <a:lnTo>
                  <a:pt x="2" y="386"/>
                </a:lnTo>
                <a:lnTo>
                  <a:pt x="0" y="356"/>
                </a:lnTo>
                <a:lnTo>
                  <a:pt x="0" y="292"/>
                </a:lnTo>
                <a:lnTo>
                  <a:pt x="0" y="292"/>
                </a:lnTo>
                <a:lnTo>
                  <a:pt x="2" y="262"/>
                </a:lnTo>
                <a:lnTo>
                  <a:pt x="6" y="234"/>
                </a:lnTo>
                <a:lnTo>
                  <a:pt x="14" y="206"/>
                </a:lnTo>
                <a:lnTo>
                  <a:pt x="24" y="178"/>
                </a:lnTo>
                <a:lnTo>
                  <a:pt x="36" y="154"/>
                </a:lnTo>
                <a:lnTo>
                  <a:pt x="50" y="130"/>
                </a:lnTo>
                <a:lnTo>
                  <a:pt x="68" y="106"/>
                </a:lnTo>
                <a:lnTo>
                  <a:pt x="86" y="86"/>
                </a:lnTo>
                <a:lnTo>
                  <a:pt x="106" y="68"/>
                </a:lnTo>
                <a:lnTo>
                  <a:pt x="130" y="50"/>
                </a:lnTo>
                <a:lnTo>
                  <a:pt x="154" y="36"/>
                </a:lnTo>
                <a:lnTo>
                  <a:pt x="178" y="24"/>
                </a:lnTo>
                <a:lnTo>
                  <a:pt x="206" y="14"/>
                </a:lnTo>
                <a:lnTo>
                  <a:pt x="234" y="6"/>
                </a:lnTo>
                <a:lnTo>
                  <a:pt x="262" y="2"/>
                </a:lnTo>
                <a:lnTo>
                  <a:pt x="292" y="0"/>
                </a:lnTo>
                <a:lnTo>
                  <a:pt x="912" y="0"/>
                </a:lnTo>
                <a:lnTo>
                  <a:pt x="912" y="0"/>
                </a:lnTo>
                <a:lnTo>
                  <a:pt x="942" y="2"/>
                </a:lnTo>
                <a:lnTo>
                  <a:pt x="972" y="6"/>
                </a:lnTo>
                <a:lnTo>
                  <a:pt x="1000" y="14"/>
                </a:lnTo>
                <a:lnTo>
                  <a:pt x="1026" y="24"/>
                </a:lnTo>
                <a:lnTo>
                  <a:pt x="1052" y="36"/>
                </a:lnTo>
                <a:lnTo>
                  <a:pt x="1076" y="50"/>
                </a:lnTo>
                <a:lnTo>
                  <a:pt x="1098" y="68"/>
                </a:lnTo>
                <a:lnTo>
                  <a:pt x="1118" y="86"/>
                </a:lnTo>
                <a:lnTo>
                  <a:pt x="1138" y="106"/>
                </a:lnTo>
                <a:lnTo>
                  <a:pt x="1154" y="130"/>
                </a:lnTo>
                <a:lnTo>
                  <a:pt x="1168" y="154"/>
                </a:lnTo>
                <a:lnTo>
                  <a:pt x="1182" y="178"/>
                </a:lnTo>
                <a:lnTo>
                  <a:pt x="1192" y="206"/>
                </a:lnTo>
                <a:lnTo>
                  <a:pt x="1198" y="234"/>
                </a:lnTo>
                <a:lnTo>
                  <a:pt x="1202" y="262"/>
                </a:lnTo>
                <a:lnTo>
                  <a:pt x="1204" y="292"/>
                </a:lnTo>
                <a:lnTo>
                  <a:pt x="1204" y="356"/>
                </a:lnTo>
                <a:lnTo>
                  <a:pt x="1204" y="356"/>
                </a:lnTo>
                <a:lnTo>
                  <a:pt x="1202" y="386"/>
                </a:lnTo>
                <a:lnTo>
                  <a:pt x="1198" y="414"/>
                </a:lnTo>
                <a:lnTo>
                  <a:pt x="1192" y="442"/>
                </a:lnTo>
                <a:lnTo>
                  <a:pt x="1182" y="470"/>
                </a:lnTo>
                <a:lnTo>
                  <a:pt x="1168" y="494"/>
                </a:lnTo>
                <a:lnTo>
                  <a:pt x="1154" y="520"/>
                </a:lnTo>
                <a:lnTo>
                  <a:pt x="1138" y="542"/>
                </a:lnTo>
                <a:lnTo>
                  <a:pt x="1118" y="562"/>
                </a:lnTo>
                <a:lnTo>
                  <a:pt x="1098" y="582"/>
                </a:lnTo>
                <a:lnTo>
                  <a:pt x="1076" y="598"/>
                </a:lnTo>
                <a:lnTo>
                  <a:pt x="1052" y="612"/>
                </a:lnTo>
                <a:lnTo>
                  <a:pt x="1026" y="624"/>
                </a:lnTo>
                <a:lnTo>
                  <a:pt x="1000" y="634"/>
                </a:lnTo>
                <a:lnTo>
                  <a:pt x="972" y="642"/>
                </a:lnTo>
                <a:lnTo>
                  <a:pt x="942" y="646"/>
                </a:lnTo>
                <a:lnTo>
                  <a:pt x="912" y="648"/>
                </a:lnTo>
                <a:lnTo>
                  <a:pt x="912" y="648"/>
                </a:lnTo>
                <a:close/>
                <a:moveTo>
                  <a:pt x="292" y="122"/>
                </a:moveTo>
                <a:lnTo>
                  <a:pt x="292" y="122"/>
                </a:lnTo>
                <a:lnTo>
                  <a:pt x="274" y="124"/>
                </a:lnTo>
                <a:lnTo>
                  <a:pt x="258" y="126"/>
                </a:lnTo>
                <a:lnTo>
                  <a:pt x="242" y="130"/>
                </a:lnTo>
                <a:lnTo>
                  <a:pt x="226" y="136"/>
                </a:lnTo>
                <a:lnTo>
                  <a:pt x="212" y="144"/>
                </a:lnTo>
                <a:lnTo>
                  <a:pt x="198" y="152"/>
                </a:lnTo>
                <a:lnTo>
                  <a:pt x="184" y="162"/>
                </a:lnTo>
                <a:lnTo>
                  <a:pt x="172" y="172"/>
                </a:lnTo>
                <a:lnTo>
                  <a:pt x="162" y="184"/>
                </a:lnTo>
                <a:lnTo>
                  <a:pt x="152" y="198"/>
                </a:lnTo>
                <a:lnTo>
                  <a:pt x="142" y="212"/>
                </a:lnTo>
                <a:lnTo>
                  <a:pt x="136" y="226"/>
                </a:lnTo>
                <a:lnTo>
                  <a:pt x="130" y="242"/>
                </a:lnTo>
                <a:lnTo>
                  <a:pt x="126" y="258"/>
                </a:lnTo>
                <a:lnTo>
                  <a:pt x="124" y="274"/>
                </a:lnTo>
                <a:lnTo>
                  <a:pt x="122" y="292"/>
                </a:lnTo>
                <a:lnTo>
                  <a:pt x="122" y="356"/>
                </a:lnTo>
                <a:lnTo>
                  <a:pt x="122" y="356"/>
                </a:lnTo>
                <a:lnTo>
                  <a:pt x="124" y="374"/>
                </a:lnTo>
                <a:lnTo>
                  <a:pt x="126" y="390"/>
                </a:lnTo>
                <a:lnTo>
                  <a:pt x="130" y="406"/>
                </a:lnTo>
                <a:lnTo>
                  <a:pt x="136" y="422"/>
                </a:lnTo>
                <a:lnTo>
                  <a:pt x="142" y="436"/>
                </a:lnTo>
                <a:lnTo>
                  <a:pt x="152" y="450"/>
                </a:lnTo>
                <a:lnTo>
                  <a:pt x="162" y="464"/>
                </a:lnTo>
                <a:lnTo>
                  <a:pt x="172" y="476"/>
                </a:lnTo>
                <a:lnTo>
                  <a:pt x="184" y="486"/>
                </a:lnTo>
                <a:lnTo>
                  <a:pt x="198" y="496"/>
                </a:lnTo>
                <a:lnTo>
                  <a:pt x="212" y="506"/>
                </a:lnTo>
                <a:lnTo>
                  <a:pt x="226" y="512"/>
                </a:lnTo>
                <a:lnTo>
                  <a:pt x="242" y="518"/>
                </a:lnTo>
                <a:lnTo>
                  <a:pt x="258" y="522"/>
                </a:lnTo>
                <a:lnTo>
                  <a:pt x="274" y="524"/>
                </a:lnTo>
                <a:lnTo>
                  <a:pt x="292" y="526"/>
                </a:lnTo>
                <a:lnTo>
                  <a:pt x="912" y="526"/>
                </a:lnTo>
                <a:lnTo>
                  <a:pt x="912" y="526"/>
                </a:lnTo>
                <a:lnTo>
                  <a:pt x="930" y="524"/>
                </a:lnTo>
                <a:lnTo>
                  <a:pt x="946" y="522"/>
                </a:lnTo>
                <a:lnTo>
                  <a:pt x="964" y="518"/>
                </a:lnTo>
                <a:lnTo>
                  <a:pt x="978" y="512"/>
                </a:lnTo>
                <a:lnTo>
                  <a:pt x="994" y="506"/>
                </a:lnTo>
                <a:lnTo>
                  <a:pt x="1008" y="496"/>
                </a:lnTo>
                <a:lnTo>
                  <a:pt x="1020" y="486"/>
                </a:lnTo>
                <a:lnTo>
                  <a:pt x="1032" y="476"/>
                </a:lnTo>
                <a:lnTo>
                  <a:pt x="1044" y="464"/>
                </a:lnTo>
                <a:lnTo>
                  <a:pt x="1054" y="450"/>
                </a:lnTo>
                <a:lnTo>
                  <a:pt x="1062" y="436"/>
                </a:lnTo>
                <a:lnTo>
                  <a:pt x="1068" y="422"/>
                </a:lnTo>
                <a:lnTo>
                  <a:pt x="1074" y="406"/>
                </a:lnTo>
                <a:lnTo>
                  <a:pt x="1078" y="390"/>
                </a:lnTo>
                <a:lnTo>
                  <a:pt x="1082" y="374"/>
                </a:lnTo>
                <a:lnTo>
                  <a:pt x="1082" y="356"/>
                </a:lnTo>
                <a:lnTo>
                  <a:pt x="1082" y="292"/>
                </a:lnTo>
                <a:lnTo>
                  <a:pt x="1082" y="292"/>
                </a:lnTo>
                <a:lnTo>
                  <a:pt x="1082" y="274"/>
                </a:lnTo>
                <a:lnTo>
                  <a:pt x="1078" y="258"/>
                </a:lnTo>
                <a:lnTo>
                  <a:pt x="1074" y="242"/>
                </a:lnTo>
                <a:lnTo>
                  <a:pt x="1068" y="226"/>
                </a:lnTo>
                <a:lnTo>
                  <a:pt x="1062" y="212"/>
                </a:lnTo>
                <a:lnTo>
                  <a:pt x="1054" y="198"/>
                </a:lnTo>
                <a:lnTo>
                  <a:pt x="1044" y="184"/>
                </a:lnTo>
                <a:lnTo>
                  <a:pt x="1032" y="172"/>
                </a:lnTo>
                <a:lnTo>
                  <a:pt x="1020" y="162"/>
                </a:lnTo>
                <a:lnTo>
                  <a:pt x="1008" y="152"/>
                </a:lnTo>
                <a:lnTo>
                  <a:pt x="994" y="144"/>
                </a:lnTo>
                <a:lnTo>
                  <a:pt x="978" y="136"/>
                </a:lnTo>
                <a:lnTo>
                  <a:pt x="964" y="130"/>
                </a:lnTo>
                <a:lnTo>
                  <a:pt x="946" y="126"/>
                </a:lnTo>
                <a:lnTo>
                  <a:pt x="930" y="124"/>
                </a:lnTo>
                <a:lnTo>
                  <a:pt x="912" y="122"/>
                </a:lnTo>
                <a:lnTo>
                  <a:pt x="292" y="122"/>
                </a:lnTo>
                <a:close/>
              </a:path>
            </a:pathLst>
          </a:custGeom>
          <a:solidFill>
            <a:schemeClr val="accent2"/>
          </a:solidFill>
          <a:ln w="28575">
            <a:noFill/>
          </a:ln>
        </p:spPr>
        <p:txBody>
          <a:bodyPr vert="horz" wrap="square" lIns="121908" tIns="60954" rIns="121908" bIns="60954" numCol="1" anchor="t" anchorCtr="0" compatLnSpc="1"/>
          <a:lstStyle/>
          <a:p>
            <a:endParaRPr lang="zh-CN" altLang="en-US"/>
          </a:p>
        </p:txBody>
      </p:sp>
      <p:sp>
        <p:nvSpPr>
          <p:cNvPr id="21" name="圆角矩形 20"/>
          <p:cNvSpPr/>
          <p:nvPr/>
        </p:nvSpPr>
        <p:spPr>
          <a:xfrm>
            <a:off x="2474228" y="3453322"/>
            <a:ext cx="2089119" cy="268577"/>
          </a:xfrm>
          <a:prstGeom prst="roundRect">
            <a:avLst>
              <a:gd name="adj" fmla="val 50000"/>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75000"/>
                </a:schemeClr>
              </a:solidFill>
            </a:endParaRPr>
          </a:p>
        </p:txBody>
      </p:sp>
      <p:sp>
        <p:nvSpPr>
          <p:cNvPr id="22" name="圆角矩形 21"/>
          <p:cNvSpPr/>
          <p:nvPr/>
        </p:nvSpPr>
        <p:spPr>
          <a:xfrm>
            <a:off x="7627424" y="3453322"/>
            <a:ext cx="2089119" cy="268577"/>
          </a:xfrm>
          <a:prstGeom prst="roundRect">
            <a:avLst>
              <a:gd name="adj" fmla="val 50000"/>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75000"/>
                </a:schemeClr>
              </a:solidFill>
            </a:endParaRPr>
          </a:p>
        </p:txBody>
      </p:sp>
      <p:sp>
        <p:nvSpPr>
          <p:cNvPr id="23" name="圆角矩形 22"/>
          <p:cNvSpPr/>
          <p:nvPr/>
        </p:nvSpPr>
        <p:spPr>
          <a:xfrm>
            <a:off x="5050825" y="3453322"/>
            <a:ext cx="2089119" cy="268577"/>
          </a:xfrm>
          <a:prstGeom prst="roundRect">
            <a:avLst>
              <a:gd name="adj" fmla="val 50000"/>
            </a:avLst>
          </a:prstGeom>
          <a:solidFill>
            <a:schemeClr val="bg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75000"/>
                </a:schemeClr>
              </a:solidFill>
            </a:endParaRPr>
          </a:p>
        </p:txBody>
      </p:sp>
      <p:sp>
        <p:nvSpPr>
          <p:cNvPr id="24" name="下箭头 23"/>
          <p:cNvSpPr/>
          <p:nvPr/>
        </p:nvSpPr>
        <p:spPr>
          <a:xfrm>
            <a:off x="3398802" y="3735964"/>
            <a:ext cx="239969" cy="819381"/>
          </a:xfrm>
          <a:prstGeom prst="downArrow">
            <a:avLst/>
          </a:prstGeom>
          <a:gradFill flip="none" rotWithShape="1">
            <a:gsLst>
              <a:gs pos="6000">
                <a:schemeClr val="bg1">
                  <a:lumMod val="75000"/>
                  <a:alpha val="0"/>
                </a:schemeClr>
              </a:gs>
              <a:gs pos="7600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下箭头 24"/>
          <p:cNvSpPr/>
          <p:nvPr/>
        </p:nvSpPr>
        <p:spPr>
          <a:xfrm>
            <a:off x="5975398" y="3735964"/>
            <a:ext cx="239969" cy="819381"/>
          </a:xfrm>
          <a:prstGeom prst="downArrow">
            <a:avLst/>
          </a:prstGeom>
          <a:gradFill flip="none" rotWithShape="1">
            <a:gsLst>
              <a:gs pos="6000">
                <a:schemeClr val="bg1">
                  <a:lumMod val="75000"/>
                  <a:alpha val="0"/>
                </a:schemeClr>
              </a:gs>
              <a:gs pos="7600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6" name="下箭头 25"/>
          <p:cNvSpPr/>
          <p:nvPr/>
        </p:nvSpPr>
        <p:spPr>
          <a:xfrm>
            <a:off x="8551998" y="3735964"/>
            <a:ext cx="239969" cy="819381"/>
          </a:xfrm>
          <a:prstGeom prst="downArrow">
            <a:avLst/>
          </a:prstGeom>
          <a:gradFill flip="none" rotWithShape="1">
            <a:gsLst>
              <a:gs pos="6000">
                <a:schemeClr val="bg1">
                  <a:lumMod val="75000"/>
                  <a:alpha val="0"/>
                </a:schemeClr>
              </a:gs>
              <a:gs pos="7600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7" name="矩形 26"/>
          <p:cNvSpPr/>
          <p:nvPr/>
        </p:nvSpPr>
        <p:spPr>
          <a:xfrm>
            <a:off x="1185931" y="1596513"/>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accent5"/>
                </a:solidFill>
                <a:latin typeface="微软雅黑" panose="020B0503020204020204" pitchFamily="34" charset="-122"/>
                <a:ea typeface="微软雅黑" panose="020B0503020204020204" pitchFamily="34" charset="-122"/>
              </a:rPr>
              <a:t>在此输入标题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a:off x="3762526" y="1596513"/>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accent4"/>
                </a:solidFill>
                <a:latin typeface="微软雅黑" panose="020B0503020204020204" pitchFamily="34" charset="-122"/>
                <a:ea typeface="微软雅黑" panose="020B0503020204020204" pitchFamily="34" charset="-122"/>
              </a:rPr>
              <a:t>在此输入标题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6339122" y="1596513"/>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accent3"/>
                </a:solidFill>
                <a:latin typeface="微软雅黑" panose="020B0503020204020204" pitchFamily="34" charset="-122"/>
                <a:ea typeface="微软雅黑" panose="020B0503020204020204" pitchFamily="34" charset="-122"/>
              </a:rPr>
              <a:t>在此输入标题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8915719" y="1596513"/>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accent2"/>
                </a:solidFill>
                <a:latin typeface="微软雅黑" panose="020B0503020204020204" pitchFamily="34" charset="-122"/>
                <a:ea typeface="微软雅黑" panose="020B0503020204020204" pitchFamily="34" charset="-122"/>
              </a:rPr>
              <a:t>在此输入标题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2476803" y="4670241"/>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5049453" y="4670241"/>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7631189" y="4670241"/>
            <a:ext cx="2089119" cy="1145943"/>
          </a:xfrm>
          <a:prstGeom prst="rect">
            <a:avLst/>
          </a:prstGeom>
        </p:spPr>
        <p:txBody>
          <a:bodyPr wrap="square" lIns="121908" tIns="60954" rIns="121908" bIns="60954">
            <a:spAutoFit/>
          </a:bodyPr>
          <a:lstStyle/>
          <a:p>
            <a:pPr algn="ctr">
              <a:lnSpc>
                <a:spcPct val="130000"/>
              </a:lnSpc>
              <a:spcBef>
                <a:spcPts val="800"/>
              </a:spcBef>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Bef>
                <a:spcPts val="800"/>
              </a:spcBef>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en-US" altLang="zh-CN"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 fill="hold"/>
                                        <p:tgtEl>
                                          <p:spTgt spid="17"/>
                                        </p:tgtEl>
                                        <p:attrNameLst>
                                          <p:attrName>ppt_w</p:attrName>
                                        </p:attrNameLst>
                                      </p:cBhvr>
                                      <p:tavLst>
                                        <p:tav tm="0">
                                          <p:val>
                                            <p:fltVal val="0"/>
                                          </p:val>
                                        </p:tav>
                                        <p:tav tm="100000">
                                          <p:val>
                                            <p:strVal val="#ppt_w"/>
                                          </p:val>
                                        </p:tav>
                                      </p:tavLst>
                                    </p:anim>
                                    <p:anim calcmode="lin" valueType="num">
                                      <p:cBhvr>
                                        <p:cTn id="8" dur="300" fill="hold"/>
                                        <p:tgtEl>
                                          <p:spTgt spid="17"/>
                                        </p:tgtEl>
                                        <p:attrNameLst>
                                          <p:attrName>ppt_h</p:attrName>
                                        </p:attrNameLst>
                                      </p:cBhvr>
                                      <p:tavLst>
                                        <p:tav tm="0">
                                          <p:val>
                                            <p:fltVal val="0"/>
                                          </p:val>
                                        </p:tav>
                                        <p:tav tm="100000">
                                          <p:val>
                                            <p:strVal val="#ppt_h"/>
                                          </p:val>
                                        </p:tav>
                                      </p:tavLst>
                                    </p:anim>
                                    <p:animEffect transition="in" filter="fade">
                                      <p:cBhvr>
                                        <p:cTn id="9" dur="300"/>
                                        <p:tgtEl>
                                          <p:spTgt spid="1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300"/>
                                        <p:tgtEl>
                                          <p:spTgt spid="27"/>
                                        </p:tgtEl>
                                      </p:cBhvr>
                                    </p:animEffect>
                                    <p:anim calcmode="lin" valueType="num">
                                      <p:cBhvr>
                                        <p:cTn id="14" dur="300" fill="hold"/>
                                        <p:tgtEl>
                                          <p:spTgt spid="27"/>
                                        </p:tgtEl>
                                        <p:attrNameLst>
                                          <p:attrName>ppt_x</p:attrName>
                                        </p:attrNameLst>
                                      </p:cBhvr>
                                      <p:tavLst>
                                        <p:tav tm="0">
                                          <p:val>
                                            <p:strVal val="#ppt_x"/>
                                          </p:val>
                                        </p:tav>
                                        <p:tav tm="100000">
                                          <p:val>
                                            <p:strVal val="#ppt_x"/>
                                          </p:val>
                                        </p:tav>
                                      </p:tavLst>
                                    </p:anim>
                                    <p:anim calcmode="lin" valueType="num">
                                      <p:cBhvr>
                                        <p:cTn id="15" dur="3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300" fill="hold"/>
                                        <p:tgtEl>
                                          <p:spTgt spid="18"/>
                                        </p:tgtEl>
                                        <p:attrNameLst>
                                          <p:attrName>ppt_w</p:attrName>
                                        </p:attrNameLst>
                                      </p:cBhvr>
                                      <p:tavLst>
                                        <p:tav tm="0">
                                          <p:val>
                                            <p:fltVal val="0"/>
                                          </p:val>
                                        </p:tav>
                                        <p:tav tm="100000">
                                          <p:val>
                                            <p:strVal val="#ppt_w"/>
                                          </p:val>
                                        </p:tav>
                                      </p:tavLst>
                                    </p:anim>
                                    <p:anim calcmode="lin" valueType="num">
                                      <p:cBhvr>
                                        <p:cTn id="20" dur="300" fill="hold"/>
                                        <p:tgtEl>
                                          <p:spTgt spid="18"/>
                                        </p:tgtEl>
                                        <p:attrNameLst>
                                          <p:attrName>ppt_h</p:attrName>
                                        </p:attrNameLst>
                                      </p:cBhvr>
                                      <p:tavLst>
                                        <p:tav tm="0">
                                          <p:val>
                                            <p:fltVal val="0"/>
                                          </p:val>
                                        </p:tav>
                                        <p:tav tm="100000">
                                          <p:val>
                                            <p:strVal val="#ppt_h"/>
                                          </p:val>
                                        </p:tav>
                                      </p:tavLst>
                                    </p:anim>
                                    <p:animEffect transition="in" filter="fade">
                                      <p:cBhvr>
                                        <p:cTn id="21" dur="300"/>
                                        <p:tgtEl>
                                          <p:spTgt spid="18"/>
                                        </p:tgtEl>
                                      </p:cBhvr>
                                    </p:animEffect>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300"/>
                                        <p:tgtEl>
                                          <p:spTgt spid="28"/>
                                        </p:tgtEl>
                                      </p:cBhvr>
                                    </p:animEffect>
                                    <p:anim calcmode="lin" valueType="num">
                                      <p:cBhvr>
                                        <p:cTn id="26" dur="300" fill="hold"/>
                                        <p:tgtEl>
                                          <p:spTgt spid="28"/>
                                        </p:tgtEl>
                                        <p:attrNameLst>
                                          <p:attrName>ppt_x</p:attrName>
                                        </p:attrNameLst>
                                      </p:cBhvr>
                                      <p:tavLst>
                                        <p:tav tm="0">
                                          <p:val>
                                            <p:strVal val="#ppt_x"/>
                                          </p:val>
                                        </p:tav>
                                        <p:tav tm="100000">
                                          <p:val>
                                            <p:strVal val="#ppt_x"/>
                                          </p:val>
                                        </p:tav>
                                      </p:tavLst>
                                    </p:anim>
                                    <p:anim calcmode="lin" valueType="num">
                                      <p:cBhvr>
                                        <p:cTn id="27" dur="3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300" fill="hold"/>
                                        <p:tgtEl>
                                          <p:spTgt spid="19"/>
                                        </p:tgtEl>
                                        <p:attrNameLst>
                                          <p:attrName>ppt_w</p:attrName>
                                        </p:attrNameLst>
                                      </p:cBhvr>
                                      <p:tavLst>
                                        <p:tav tm="0">
                                          <p:val>
                                            <p:fltVal val="0"/>
                                          </p:val>
                                        </p:tav>
                                        <p:tav tm="100000">
                                          <p:val>
                                            <p:strVal val="#ppt_w"/>
                                          </p:val>
                                        </p:tav>
                                      </p:tavLst>
                                    </p:anim>
                                    <p:anim calcmode="lin" valueType="num">
                                      <p:cBhvr>
                                        <p:cTn id="32" dur="300" fill="hold"/>
                                        <p:tgtEl>
                                          <p:spTgt spid="19"/>
                                        </p:tgtEl>
                                        <p:attrNameLst>
                                          <p:attrName>ppt_h</p:attrName>
                                        </p:attrNameLst>
                                      </p:cBhvr>
                                      <p:tavLst>
                                        <p:tav tm="0">
                                          <p:val>
                                            <p:fltVal val="0"/>
                                          </p:val>
                                        </p:tav>
                                        <p:tav tm="100000">
                                          <p:val>
                                            <p:strVal val="#ppt_h"/>
                                          </p:val>
                                        </p:tav>
                                      </p:tavLst>
                                    </p:anim>
                                    <p:animEffect transition="in" filter="fade">
                                      <p:cBhvr>
                                        <p:cTn id="33" dur="300"/>
                                        <p:tgtEl>
                                          <p:spTgt spid="19"/>
                                        </p:tgtEl>
                                      </p:cBhvr>
                                    </p:animEffect>
                                  </p:childTnLst>
                                </p:cTn>
                              </p:par>
                            </p:childTnLst>
                          </p:cTn>
                        </p:par>
                        <p:par>
                          <p:cTn id="34" fill="hold">
                            <p:stCondLst>
                              <p:cond delay="2500"/>
                            </p:stCondLst>
                            <p:childTnLst>
                              <p:par>
                                <p:cTn id="35" presetID="47"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300"/>
                                        <p:tgtEl>
                                          <p:spTgt spid="29"/>
                                        </p:tgtEl>
                                      </p:cBhvr>
                                    </p:animEffect>
                                    <p:anim calcmode="lin" valueType="num">
                                      <p:cBhvr>
                                        <p:cTn id="38" dur="300" fill="hold"/>
                                        <p:tgtEl>
                                          <p:spTgt spid="29"/>
                                        </p:tgtEl>
                                        <p:attrNameLst>
                                          <p:attrName>ppt_x</p:attrName>
                                        </p:attrNameLst>
                                      </p:cBhvr>
                                      <p:tavLst>
                                        <p:tav tm="0">
                                          <p:val>
                                            <p:strVal val="#ppt_x"/>
                                          </p:val>
                                        </p:tav>
                                        <p:tav tm="100000">
                                          <p:val>
                                            <p:strVal val="#ppt_x"/>
                                          </p:val>
                                        </p:tav>
                                      </p:tavLst>
                                    </p:anim>
                                    <p:anim calcmode="lin" valueType="num">
                                      <p:cBhvr>
                                        <p:cTn id="39" dur="300" fill="hold"/>
                                        <p:tgtEl>
                                          <p:spTgt spid="2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300" fill="hold"/>
                                        <p:tgtEl>
                                          <p:spTgt spid="20"/>
                                        </p:tgtEl>
                                        <p:attrNameLst>
                                          <p:attrName>ppt_w</p:attrName>
                                        </p:attrNameLst>
                                      </p:cBhvr>
                                      <p:tavLst>
                                        <p:tav tm="0">
                                          <p:val>
                                            <p:fltVal val="0"/>
                                          </p:val>
                                        </p:tav>
                                        <p:tav tm="100000">
                                          <p:val>
                                            <p:strVal val="#ppt_w"/>
                                          </p:val>
                                        </p:tav>
                                      </p:tavLst>
                                    </p:anim>
                                    <p:anim calcmode="lin" valueType="num">
                                      <p:cBhvr>
                                        <p:cTn id="44" dur="300" fill="hold"/>
                                        <p:tgtEl>
                                          <p:spTgt spid="20"/>
                                        </p:tgtEl>
                                        <p:attrNameLst>
                                          <p:attrName>ppt_h</p:attrName>
                                        </p:attrNameLst>
                                      </p:cBhvr>
                                      <p:tavLst>
                                        <p:tav tm="0">
                                          <p:val>
                                            <p:fltVal val="0"/>
                                          </p:val>
                                        </p:tav>
                                        <p:tav tm="100000">
                                          <p:val>
                                            <p:strVal val="#ppt_h"/>
                                          </p:val>
                                        </p:tav>
                                      </p:tavLst>
                                    </p:anim>
                                    <p:animEffect transition="in" filter="fade">
                                      <p:cBhvr>
                                        <p:cTn id="45" dur="300"/>
                                        <p:tgtEl>
                                          <p:spTgt spid="20"/>
                                        </p:tgtEl>
                                      </p:cBhvr>
                                    </p:animEffect>
                                  </p:childTnLst>
                                </p:cTn>
                              </p:par>
                            </p:childTnLst>
                          </p:cTn>
                        </p:par>
                        <p:par>
                          <p:cTn id="46" fill="hold">
                            <p:stCondLst>
                              <p:cond delay="3500"/>
                            </p:stCondLst>
                            <p:childTnLst>
                              <p:par>
                                <p:cTn id="47" presetID="47"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300"/>
                                        <p:tgtEl>
                                          <p:spTgt spid="30"/>
                                        </p:tgtEl>
                                      </p:cBhvr>
                                    </p:animEffect>
                                    <p:anim calcmode="lin" valueType="num">
                                      <p:cBhvr>
                                        <p:cTn id="50" dur="300" fill="hold"/>
                                        <p:tgtEl>
                                          <p:spTgt spid="30"/>
                                        </p:tgtEl>
                                        <p:attrNameLst>
                                          <p:attrName>ppt_x</p:attrName>
                                        </p:attrNameLst>
                                      </p:cBhvr>
                                      <p:tavLst>
                                        <p:tav tm="0">
                                          <p:val>
                                            <p:strVal val="#ppt_x"/>
                                          </p:val>
                                        </p:tav>
                                        <p:tav tm="100000">
                                          <p:val>
                                            <p:strVal val="#ppt_x"/>
                                          </p:val>
                                        </p:tav>
                                      </p:tavLst>
                                    </p:anim>
                                    <p:anim calcmode="lin" valueType="num">
                                      <p:cBhvr>
                                        <p:cTn id="51" dur="300" fill="hold"/>
                                        <p:tgtEl>
                                          <p:spTgt spid="30"/>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300" fill="hold"/>
                                        <p:tgtEl>
                                          <p:spTgt spid="21"/>
                                        </p:tgtEl>
                                        <p:attrNameLst>
                                          <p:attrName>ppt_w</p:attrName>
                                        </p:attrNameLst>
                                      </p:cBhvr>
                                      <p:tavLst>
                                        <p:tav tm="0">
                                          <p:val>
                                            <p:fltVal val="0"/>
                                          </p:val>
                                        </p:tav>
                                        <p:tav tm="100000">
                                          <p:val>
                                            <p:strVal val="#ppt_w"/>
                                          </p:val>
                                        </p:tav>
                                      </p:tavLst>
                                    </p:anim>
                                    <p:anim calcmode="lin" valueType="num">
                                      <p:cBhvr>
                                        <p:cTn id="56" dur="300" fill="hold"/>
                                        <p:tgtEl>
                                          <p:spTgt spid="21"/>
                                        </p:tgtEl>
                                        <p:attrNameLst>
                                          <p:attrName>ppt_h</p:attrName>
                                        </p:attrNameLst>
                                      </p:cBhvr>
                                      <p:tavLst>
                                        <p:tav tm="0">
                                          <p:val>
                                            <p:fltVal val="0"/>
                                          </p:val>
                                        </p:tav>
                                        <p:tav tm="100000">
                                          <p:val>
                                            <p:strVal val="#ppt_h"/>
                                          </p:val>
                                        </p:tav>
                                      </p:tavLst>
                                    </p:anim>
                                    <p:animEffect transition="in" filter="fade">
                                      <p:cBhvr>
                                        <p:cTn id="57" dur="300"/>
                                        <p:tgtEl>
                                          <p:spTgt spid="21"/>
                                        </p:tgtEl>
                                      </p:cBhvr>
                                    </p:animEffect>
                                  </p:childTnLst>
                                </p:cTn>
                              </p:par>
                            </p:childTnLst>
                          </p:cTn>
                        </p:par>
                        <p:par>
                          <p:cTn id="58" fill="hold">
                            <p:stCondLst>
                              <p:cond delay="4500"/>
                            </p:stCondLst>
                            <p:childTnLst>
                              <p:par>
                                <p:cTn id="59" presetID="22" presetClass="entr" presetSubtype="1"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up)">
                                      <p:cBhvr>
                                        <p:cTn id="61" dur="300"/>
                                        <p:tgtEl>
                                          <p:spTgt spid="24"/>
                                        </p:tgtEl>
                                      </p:cBhvr>
                                    </p:animEffect>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300"/>
                                        <p:tgtEl>
                                          <p:spTgt spid="31"/>
                                        </p:tgtEl>
                                      </p:cBhvr>
                                    </p:animEffect>
                                    <p:anim calcmode="lin" valueType="num">
                                      <p:cBhvr>
                                        <p:cTn id="66" dur="300" fill="hold"/>
                                        <p:tgtEl>
                                          <p:spTgt spid="31"/>
                                        </p:tgtEl>
                                        <p:attrNameLst>
                                          <p:attrName>ppt_x</p:attrName>
                                        </p:attrNameLst>
                                      </p:cBhvr>
                                      <p:tavLst>
                                        <p:tav tm="0">
                                          <p:val>
                                            <p:strVal val="#ppt_x"/>
                                          </p:val>
                                        </p:tav>
                                        <p:tav tm="100000">
                                          <p:val>
                                            <p:strVal val="#ppt_x"/>
                                          </p:val>
                                        </p:tav>
                                      </p:tavLst>
                                    </p:anim>
                                    <p:anim calcmode="lin" valueType="num">
                                      <p:cBhvr>
                                        <p:cTn id="67" dur="300" fill="hold"/>
                                        <p:tgtEl>
                                          <p:spTgt spid="31"/>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53" presetClass="entr" presetSubtype="16"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300" fill="hold"/>
                                        <p:tgtEl>
                                          <p:spTgt spid="23"/>
                                        </p:tgtEl>
                                        <p:attrNameLst>
                                          <p:attrName>ppt_w</p:attrName>
                                        </p:attrNameLst>
                                      </p:cBhvr>
                                      <p:tavLst>
                                        <p:tav tm="0">
                                          <p:val>
                                            <p:fltVal val="0"/>
                                          </p:val>
                                        </p:tav>
                                        <p:tav tm="100000">
                                          <p:val>
                                            <p:strVal val="#ppt_w"/>
                                          </p:val>
                                        </p:tav>
                                      </p:tavLst>
                                    </p:anim>
                                    <p:anim calcmode="lin" valueType="num">
                                      <p:cBhvr>
                                        <p:cTn id="72" dur="300" fill="hold"/>
                                        <p:tgtEl>
                                          <p:spTgt spid="23"/>
                                        </p:tgtEl>
                                        <p:attrNameLst>
                                          <p:attrName>ppt_h</p:attrName>
                                        </p:attrNameLst>
                                      </p:cBhvr>
                                      <p:tavLst>
                                        <p:tav tm="0">
                                          <p:val>
                                            <p:fltVal val="0"/>
                                          </p:val>
                                        </p:tav>
                                        <p:tav tm="100000">
                                          <p:val>
                                            <p:strVal val="#ppt_h"/>
                                          </p:val>
                                        </p:tav>
                                      </p:tavLst>
                                    </p:anim>
                                    <p:animEffect transition="in" filter="fade">
                                      <p:cBhvr>
                                        <p:cTn id="73" dur="300"/>
                                        <p:tgtEl>
                                          <p:spTgt spid="23"/>
                                        </p:tgtEl>
                                      </p:cBhvr>
                                    </p:animEffect>
                                  </p:childTnLst>
                                </p:cTn>
                              </p:par>
                            </p:childTnLst>
                          </p:cTn>
                        </p:par>
                        <p:par>
                          <p:cTn id="74" fill="hold">
                            <p:stCondLst>
                              <p:cond delay="6000"/>
                            </p:stCondLst>
                            <p:childTnLst>
                              <p:par>
                                <p:cTn id="75" presetID="22" presetClass="entr" presetSubtype="1" fill="hold" grpId="0"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up)">
                                      <p:cBhvr>
                                        <p:cTn id="77" dur="300"/>
                                        <p:tgtEl>
                                          <p:spTgt spid="25"/>
                                        </p:tgtEl>
                                      </p:cBhvr>
                                    </p:animEffect>
                                  </p:childTnLst>
                                </p:cTn>
                              </p:par>
                            </p:childTnLst>
                          </p:cTn>
                        </p:par>
                        <p:par>
                          <p:cTn id="78" fill="hold">
                            <p:stCondLst>
                              <p:cond delay="6500"/>
                            </p:stCondLst>
                            <p:childTnLst>
                              <p:par>
                                <p:cTn id="79" presetID="42" presetClass="entr" presetSubtype="0" fill="hold" grpId="0" nodeType="after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300"/>
                                        <p:tgtEl>
                                          <p:spTgt spid="32"/>
                                        </p:tgtEl>
                                      </p:cBhvr>
                                    </p:animEffect>
                                    <p:anim calcmode="lin" valueType="num">
                                      <p:cBhvr>
                                        <p:cTn id="82" dur="300" fill="hold"/>
                                        <p:tgtEl>
                                          <p:spTgt spid="32"/>
                                        </p:tgtEl>
                                        <p:attrNameLst>
                                          <p:attrName>ppt_x</p:attrName>
                                        </p:attrNameLst>
                                      </p:cBhvr>
                                      <p:tavLst>
                                        <p:tav tm="0">
                                          <p:val>
                                            <p:strVal val="#ppt_x"/>
                                          </p:val>
                                        </p:tav>
                                        <p:tav tm="100000">
                                          <p:val>
                                            <p:strVal val="#ppt_x"/>
                                          </p:val>
                                        </p:tav>
                                      </p:tavLst>
                                    </p:anim>
                                    <p:anim calcmode="lin" valueType="num">
                                      <p:cBhvr>
                                        <p:cTn id="83" dur="300" fill="hold"/>
                                        <p:tgtEl>
                                          <p:spTgt spid="32"/>
                                        </p:tgtEl>
                                        <p:attrNameLst>
                                          <p:attrName>ppt_y</p:attrName>
                                        </p:attrNameLst>
                                      </p:cBhvr>
                                      <p:tavLst>
                                        <p:tav tm="0">
                                          <p:val>
                                            <p:strVal val="#ppt_y+.1"/>
                                          </p:val>
                                        </p:tav>
                                        <p:tav tm="100000">
                                          <p:val>
                                            <p:strVal val="#ppt_y"/>
                                          </p:val>
                                        </p:tav>
                                      </p:tavLst>
                                    </p:anim>
                                  </p:childTnLst>
                                </p:cTn>
                              </p:par>
                            </p:childTnLst>
                          </p:cTn>
                        </p:par>
                        <p:par>
                          <p:cTn id="84" fill="hold">
                            <p:stCondLst>
                              <p:cond delay="7000"/>
                            </p:stCondLst>
                            <p:childTnLst>
                              <p:par>
                                <p:cTn id="85" presetID="53" presetClass="entr" presetSubtype="16"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300" fill="hold"/>
                                        <p:tgtEl>
                                          <p:spTgt spid="22"/>
                                        </p:tgtEl>
                                        <p:attrNameLst>
                                          <p:attrName>ppt_w</p:attrName>
                                        </p:attrNameLst>
                                      </p:cBhvr>
                                      <p:tavLst>
                                        <p:tav tm="0">
                                          <p:val>
                                            <p:fltVal val="0"/>
                                          </p:val>
                                        </p:tav>
                                        <p:tav tm="100000">
                                          <p:val>
                                            <p:strVal val="#ppt_w"/>
                                          </p:val>
                                        </p:tav>
                                      </p:tavLst>
                                    </p:anim>
                                    <p:anim calcmode="lin" valueType="num">
                                      <p:cBhvr>
                                        <p:cTn id="88" dur="300" fill="hold"/>
                                        <p:tgtEl>
                                          <p:spTgt spid="22"/>
                                        </p:tgtEl>
                                        <p:attrNameLst>
                                          <p:attrName>ppt_h</p:attrName>
                                        </p:attrNameLst>
                                      </p:cBhvr>
                                      <p:tavLst>
                                        <p:tav tm="0">
                                          <p:val>
                                            <p:fltVal val="0"/>
                                          </p:val>
                                        </p:tav>
                                        <p:tav tm="100000">
                                          <p:val>
                                            <p:strVal val="#ppt_h"/>
                                          </p:val>
                                        </p:tav>
                                      </p:tavLst>
                                    </p:anim>
                                    <p:animEffect transition="in" filter="fade">
                                      <p:cBhvr>
                                        <p:cTn id="89" dur="300"/>
                                        <p:tgtEl>
                                          <p:spTgt spid="22"/>
                                        </p:tgtEl>
                                      </p:cBhvr>
                                    </p:animEffect>
                                  </p:childTnLst>
                                </p:cTn>
                              </p:par>
                            </p:childTnLst>
                          </p:cTn>
                        </p:par>
                        <p:par>
                          <p:cTn id="90" fill="hold">
                            <p:stCondLst>
                              <p:cond delay="7500"/>
                            </p:stCondLst>
                            <p:childTnLst>
                              <p:par>
                                <p:cTn id="91" presetID="22" presetClass="entr" presetSubtype="1"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300"/>
                                        <p:tgtEl>
                                          <p:spTgt spid="26"/>
                                        </p:tgtEl>
                                      </p:cBhvr>
                                    </p:animEffect>
                                  </p:childTnLst>
                                </p:cTn>
                              </p:par>
                            </p:childTnLst>
                          </p:cTn>
                        </p:par>
                        <p:par>
                          <p:cTn id="94" fill="hold">
                            <p:stCondLst>
                              <p:cond delay="8000"/>
                            </p:stCondLst>
                            <p:childTnLst>
                              <p:par>
                                <p:cTn id="95" presetID="42" presetClass="entr" presetSubtype="0" fill="hold" grpId="0"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300"/>
                                        <p:tgtEl>
                                          <p:spTgt spid="33"/>
                                        </p:tgtEl>
                                      </p:cBhvr>
                                    </p:animEffect>
                                    <p:anim calcmode="lin" valueType="num">
                                      <p:cBhvr>
                                        <p:cTn id="98" dur="300" fill="hold"/>
                                        <p:tgtEl>
                                          <p:spTgt spid="33"/>
                                        </p:tgtEl>
                                        <p:attrNameLst>
                                          <p:attrName>ppt_x</p:attrName>
                                        </p:attrNameLst>
                                      </p:cBhvr>
                                      <p:tavLst>
                                        <p:tav tm="0">
                                          <p:val>
                                            <p:strVal val="#ppt_x"/>
                                          </p:val>
                                        </p:tav>
                                        <p:tav tm="100000">
                                          <p:val>
                                            <p:strVal val="#ppt_x"/>
                                          </p:val>
                                        </p:tav>
                                      </p:tavLst>
                                    </p:anim>
                                    <p:anim calcmode="lin" valueType="num">
                                      <p:cBhvr>
                                        <p:cTn id="99" dur="3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同心圆 33"/>
          <p:cNvSpPr/>
          <p:nvPr/>
        </p:nvSpPr>
        <p:spPr>
          <a:xfrm>
            <a:off x="1189360" y="2653635"/>
            <a:ext cx="3128873" cy="3129280"/>
          </a:xfrm>
          <a:prstGeom prst="donut">
            <a:avLst>
              <a:gd name="adj" fmla="val 747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5" name="同心圆 34"/>
          <p:cNvSpPr/>
          <p:nvPr/>
        </p:nvSpPr>
        <p:spPr>
          <a:xfrm>
            <a:off x="1626183" y="3090515"/>
            <a:ext cx="2255226" cy="2255520"/>
          </a:xfrm>
          <a:prstGeom prst="donut">
            <a:avLst>
              <a:gd name="adj" fmla="val 1098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6" name="椭圆 35"/>
          <p:cNvSpPr/>
          <p:nvPr/>
        </p:nvSpPr>
        <p:spPr>
          <a:xfrm>
            <a:off x="2083324" y="3547715"/>
            <a:ext cx="1340945" cy="134112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grpSp>
        <p:nvGrpSpPr>
          <p:cNvPr id="37" name="组合 36"/>
          <p:cNvGrpSpPr/>
          <p:nvPr/>
        </p:nvGrpSpPr>
        <p:grpSpPr>
          <a:xfrm rot="2112537">
            <a:off x="6860349" y="-2414618"/>
            <a:ext cx="302287" cy="2619076"/>
            <a:chOff x="1485898" y="1354944"/>
            <a:chExt cx="312420" cy="2706516"/>
          </a:xfrm>
          <a:solidFill>
            <a:schemeClr val="accent5"/>
          </a:solidFill>
        </p:grpSpPr>
        <p:sp>
          <p:nvSpPr>
            <p:cNvPr id="38" name="下箭头 37"/>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燕尾形 38"/>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0" name="组合 39"/>
          <p:cNvGrpSpPr/>
          <p:nvPr/>
        </p:nvGrpSpPr>
        <p:grpSpPr>
          <a:xfrm>
            <a:off x="5997682" y="2704011"/>
            <a:ext cx="329100" cy="329143"/>
            <a:chOff x="4390979" y="2619843"/>
            <a:chExt cx="246857" cy="246857"/>
          </a:xfrm>
        </p:grpSpPr>
        <p:sp>
          <p:nvSpPr>
            <p:cNvPr id="41" name="圆角矩形 40"/>
            <p:cNvSpPr/>
            <p:nvPr/>
          </p:nvSpPr>
          <p:spPr>
            <a:xfrm rot="2700000">
              <a:off x="4390979" y="2619843"/>
              <a:ext cx="246857" cy="24685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Freeform 5"/>
            <p:cNvSpPr/>
            <p:nvPr/>
          </p:nvSpPr>
          <p:spPr bwMode="auto">
            <a:xfrm>
              <a:off x="4444416" y="2679420"/>
              <a:ext cx="139984" cy="127709"/>
            </a:xfrm>
            <a:custGeom>
              <a:avLst/>
              <a:gdLst>
                <a:gd name="T0" fmla="*/ 312 w 318"/>
                <a:gd name="T1" fmla="*/ 0 h 374"/>
                <a:gd name="T2" fmla="*/ 294 w 318"/>
                <a:gd name="T3" fmla="*/ 4 h 374"/>
                <a:gd name="T4" fmla="*/ 256 w 318"/>
                <a:gd name="T5" fmla="*/ 16 h 374"/>
                <a:gd name="T6" fmla="*/ 218 w 318"/>
                <a:gd name="T7" fmla="*/ 38 h 374"/>
                <a:gd name="T8" fmla="*/ 178 w 318"/>
                <a:gd name="T9" fmla="*/ 66 h 374"/>
                <a:gd name="T10" fmla="*/ 160 w 318"/>
                <a:gd name="T11" fmla="*/ 84 h 374"/>
                <a:gd name="T12" fmla="*/ 120 w 318"/>
                <a:gd name="T13" fmla="*/ 50 h 374"/>
                <a:gd name="T14" fmla="*/ 82 w 318"/>
                <a:gd name="T15" fmla="*/ 26 h 374"/>
                <a:gd name="T16" fmla="*/ 44 w 318"/>
                <a:gd name="T17" fmla="*/ 8 h 374"/>
                <a:gd name="T18" fmla="*/ 6 w 318"/>
                <a:gd name="T19" fmla="*/ 0 h 374"/>
                <a:gd name="T20" fmla="*/ 0 w 318"/>
                <a:gd name="T21" fmla="*/ 38 h 374"/>
                <a:gd name="T22" fmla="*/ 60 w 318"/>
                <a:gd name="T23" fmla="*/ 76 h 374"/>
                <a:gd name="T24" fmla="*/ 118 w 318"/>
                <a:gd name="T25" fmla="*/ 128 h 374"/>
                <a:gd name="T26" fmla="*/ 88 w 318"/>
                <a:gd name="T27" fmla="*/ 164 h 374"/>
                <a:gd name="T28" fmla="*/ 58 w 318"/>
                <a:gd name="T29" fmla="*/ 204 h 374"/>
                <a:gd name="T30" fmla="*/ 0 w 318"/>
                <a:gd name="T31" fmla="*/ 294 h 374"/>
                <a:gd name="T32" fmla="*/ 6 w 318"/>
                <a:gd name="T33" fmla="*/ 374 h 374"/>
                <a:gd name="T34" fmla="*/ 10 w 318"/>
                <a:gd name="T35" fmla="*/ 374 h 374"/>
                <a:gd name="T36" fmla="*/ 20 w 318"/>
                <a:gd name="T37" fmla="*/ 374 h 374"/>
                <a:gd name="T38" fmla="*/ 30 w 318"/>
                <a:gd name="T39" fmla="*/ 356 h 374"/>
                <a:gd name="T40" fmla="*/ 104 w 318"/>
                <a:gd name="T41" fmla="*/ 244 h 374"/>
                <a:gd name="T42" fmla="*/ 160 w 318"/>
                <a:gd name="T43" fmla="*/ 174 h 374"/>
                <a:gd name="T44" fmla="*/ 188 w 318"/>
                <a:gd name="T45" fmla="*/ 210 h 374"/>
                <a:gd name="T46" fmla="*/ 258 w 318"/>
                <a:gd name="T47" fmla="*/ 310 h 374"/>
                <a:gd name="T48" fmla="*/ 298 w 318"/>
                <a:gd name="T49" fmla="*/ 374 h 374"/>
                <a:gd name="T50" fmla="*/ 306 w 318"/>
                <a:gd name="T51" fmla="*/ 374 h 374"/>
                <a:gd name="T52" fmla="*/ 314 w 318"/>
                <a:gd name="T53" fmla="*/ 374 h 374"/>
                <a:gd name="T54" fmla="*/ 318 w 318"/>
                <a:gd name="T55" fmla="*/ 294 h 374"/>
                <a:gd name="T56" fmla="*/ 292 w 318"/>
                <a:gd name="T57" fmla="*/ 250 h 374"/>
                <a:gd name="T58" fmla="*/ 260 w 318"/>
                <a:gd name="T59" fmla="*/ 204 h 374"/>
                <a:gd name="T60" fmla="*/ 202 w 318"/>
                <a:gd name="T61" fmla="*/ 128 h 374"/>
                <a:gd name="T62" fmla="*/ 230 w 318"/>
                <a:gd name="T63" fmla="*/ 100 h 374"/>
                <a:gd name="T64" fmla="*/ 288 w 318"/>
                <a:gd name="T65" fmla="*/ 54 h 374"/>
                <a:gd name="T66" fmla="*/ 318 w 318"/>
                <a:gd name="T67" fmla="*/ 3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8" h="374">
                  <a:moveTo>
                    <a:pt x="318" y="38"/>
                  </a:moveTo>
                  <a:lnTo>
                    <a:pt x="312" y="0"/>
                  </a:lnTo>
                  <a:lnTo>
                    <a:pt x="312" y="0"/>
                  </a:lnTo>
                  <a:lnTo>
                    <a:pt x="294" y="4"/>
                  </a:lnTo>
                  <a:lnTo>
                    <a:pt x="274" y="8"/>
                  </a:lnTo>
                  <a:lnTo>
                    <a:pt x="256" y="16"/>
                  </a:lnTo>
                  <a:lnTo>
                    <a:pt x="236" y="26"/>
                  </a:lnTo>
                  <a:lnTo>
                    <a:pt x="218" y="38"/>
                  </a:lnTo>
                  <a:lnTo>
                    <a:pt x="198" y="50"/>
                  </a:lnTo>
                  <a:lnTo>
                    <a:pt x="178" y="66"/>
                  </a:lnTo>
                  <a:lnTo>
                    <a:pt x="160" y="84"/>
                  </a:lnTo>
                  <a:lnTo>
                    <a:pt x="160" y="84"/>
                  </a:lnTo>
                  <a:lnTo>
                    <a:pt x="140" y="66"/>
                  </a:lnTo>
                  <a:lnTo>
                    <a:pt x="120" y="50"/>
                  </a:lnTo>
                  <a:lnTo>
                    <a:pt x="100" y="38"/>
                  </a:lnTo>
                  <a:lnTo>
                    <a:pt x="82" y="26"/>
                  </a:lnTo>
                  <a:lnTo>
                    <a:pt x="62" y="16"/>
                  </a:lnTo>
                  <a:lnTo>
                    <a:pt x="44" y="8"/>
                  </a:lnTo>
                  <a:lnTo>
                    <a:pt x="26" y="4"/>
                  </a:lnTo>
                  <a:lnTo>
                    <a:pt x="6" y="0"/>
                  </a:lnTo>
                  <a:lnTo>
                    <a:pt x="0" y="38"/>
                  </a:lnTo>
                  <a:lnTo>
                    <a:pt x="0" y="38"/>
                  </a:lnTo>
                  <a:lnTo>
                    <a:pt x="30" y="54"/>
                  </a:lnTo>
                  <a:lnTo>
                    <a:pt x="60" y="76"/>
                  </a:lnTo>
                  <a:lnTo>
                    <a:pt x="90" y="100"/>
                  </a:lnTo>
                  <a:lnTo>
                    <a:pt x="118" y="128"/>
                  </a:lnTo>
                  <a:lnTo>
                    <a:pt x="118" y="128"/>
                  </a:lnTo>
                  <a:lnTo>
                    <a:pt x="88" y="164"/>
                  </a:lnTo>
                  <a:lnTo>
                    <a:pt x="58" y="204"/>
                  </a:lnTo>
                  <a:lnTo>
                    <a:pt x="58" y="204"/>
                  </a:lnTo>
                  <a:lnTo>
                    <a:pt x="26" y="250"/>
                  </a:lnTo>
                  <a:lnTo>
                    <a:pt x="0" y="294"/>
                  </a:lnTo>
                  <a:lnTo>
                    <a:pt x="0" y="374"/>
                  </a:lnTo>
                  <a:lnTo>
                    <a:pt x="6" y="374"/>
                  </a:lnTo>
                  <a:lnTo>
                    <a:pt x="10" y="374"/>
                  </a:lnTo>
                  <a:lnTo>
                    <a:pt x="10" y="374"/>
                  </a:lnTo>
                  <a:lnTo>
                    <a:pt x="12" y="374"/>
                  </a:lnTo>
                  <a:lnTo>
                    <a:pt x="20" y="374"/>
                  </a:lnTo>
                  <a:lnTo>
                    <a:pt x="20" y="374"/>
                  </a:lnTo>
                  <a:lnTo>
                    <a:pt x="30" y="356"/>
                  </a:lnTo>
                  <a:lnTo>
                    <a:pt x="60" y="310"/>
                  </a:lnTo>
                  <a:lnTo>
                    <a:pt x="104" y="244"/>
                  </a:lnTo>
                  <a:lnTo>
                    <a:pt x="130" y="210"/>
                  </a:lnTo>
                  <a:lnTo>
                    <a:pt x="160" y="174"/>
                  </a:lnTo>
                  <a:lnTo>
                    <a:pt x="160" y="174"/>
                  </a:lnTo>
                  <a:lnTo>
                    <a:pt x="188" y="210"/>
                  </a:lnTo>
                  <a:lnTo>
                    <a:pt x="214" y="244"/>
                  </a:lnTo>
                  <a:lnTo>
                    <a:pt x="258" y="310"/>
                  </a:lnTo>
                  <a:lnTo>
                    <a:pt x="288" y="356"/>
                  </a:lnTo>
                  <a:lnTo>
                    <a:pt x="298" y="374"/>
                  </a:lnTo>
                  <a:lnTo>
                    <a:pt x="306" y="374"/>
                  </a:lnTo>
                  <a:lnTo>
                    <a:pt x="306" y="374"/>
                  </a:lnTo>
                  <a:lnTo>
                    <a:pt x="310" y="374"/>
                  </a:lnTo>
                  <a:lnTo>
                    <a:pt x="314" y="374"/>
                  </a:lnTo>
                  <a:lnTo>
                    <a:pt x="318" y="374"/>
                  </a:lnTo>
                  <a:lnTo>
                    <a:pt x="318" y="294"/>
                  </a:lnTo>
                  <a:lnTo>
                    <a:pt x="318" y="294"/>
                  </a:lnTo>
                  <a:lnTo>
                    <a:pt x="292" y="250"/>
                  </a:lnTo>
                  <a:lnTo>
                    <a:pt x="260" y="204"/>
                  </a:lnTo>
                  <a:lnTo>
                    <a:pt x="260" y="204"/>
                  </a:lnTo>
                  <a:lnTo>
                    <a:pt x="230" y="164"/>
                  </a:lnTo>
                  <a:lnTo>
                    <a:pt x="202" y="128"/>
                  </a:lnTo>
                  <a:lnTo>
                    <a:pt x="202" y="128"/>
                  </a:lnTo>
                  <a:lnTo>
                    <a:pt x="230" y="100"/>
                  </a:lnTo>
                  <a:lnTo>
                    <a:pt x="258" y="76"/>
                  </a:lnTo>
                  <a:lnTo>
                    <a:pt x="288" y="54"/>
                  </a:lnTo>
                  <a:lnTo>
                    <a:pt x="318" y="38"/>
                  </a:lnTo>
                  <a:lnTo>
                    <a:pt x="318" y="3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43" name="矩形 42"/>
          <p:cNvSpPr/>
          <p:nvPr/>
        </p:nvSpPr>
        <p:spPr>
          <a:xfrm>
            <a:off x="6354208" y="1808668"/>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4" name="矩形 43"/>
          <p:cNvSpPr/>
          <p:nvPr/>
        </p:nvSpPr>
        <p:spPr>
          <a:xfrm>
            <a:off x="6354208" y="2594391"/>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5" name="矩形 44"/>
          <p:cNvSpPr/>
          <p:nvPr/>
        </p:nvSpPr>
        <p:spPr>
          <a:xfrm>
            <a:off x="6354208" y="4951559"/>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6" name="矩形 45"/>
          <p:cNvSpPr/>
          <p:nvPr/>
        </p:nvSpPr>
        <p:spPr>
          <a:xfrm>
            <a:off x="6354208" y="4165836"/>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sp>
        <p:nvSpPr>
          <p:cNvPr id="47" name="矩形 46"/>
          <p:cNvSpPr/>
          <p:nvPr/>
        </p:nvSpPr>
        <p:spPr>
          <a:xfrm>
            <a:off x="6354208" y="3380114"/>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endParaRPr>
          </a:p>
        </p:txBody>
      </p:sp>
      <p:grpSp>
        <p:nvGrpSpPr>
          <p:cNvPr id="48" name="组合 47"/>
          <p:cNvGrpSpPr/>
          <p:nvPr/>
        </p:nvGrpSpPr>
        <p:grpSpPr>
          <a:xfrm>
            <a:off x="5993194" y="1918038"/>
            <a:ext cx="329100" cy="329143"/>
            <a:chOff x="4390979" y="2111842"/>
            <a:chExt cx="246857" cy="246857"/>
          </a:xfrm>
        </p:grpSpPr>
        <p:sp>
          <p:nvSpPr>
            <p:cNvPr id="49" name="圆角矩形 48"/>
            <p:cNvSpPr/>
            <p:nvPr/>
          </p:nvSpPr>
          <p:spPr>
            <a:xfrm rot="2700000">
              <a:off x="4390979" y="2111842"/>
              <a:ext cx="246857" cy="24685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1" name="组合 50"/>
          <p:cNvGrpSpPr/>
          <p:nvPr/>
        </p:nvGrpSpPr>
        <p:grpSpPr>
          <a:xfrm>
            <a:off x="5993194" y="3489984"/>
            <a:ext cx="329100" cy="329143"/>
            <a:chOff x="4390979" y="2111842"/>
            <a:chExt cx="246857" cy="246857"/>
          </a:xfrm>
        </p:grpSpPr>
        <p:sp>
          <p:nvSpPr>
            <p:cNvPr id="52" name="圆角矩形 51"/>
            <p:cNvSpPr/>
            <p:nvPr/>
          </p:nvSpPr>
          <p:spPr>
            <a:xfrm rot="2700000">
              <a:off x="4390979" y="2111842"/>
              <a:ext cx="246857" cy="24685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4" name="组合 53"/>
          <p:cNvGrpSpPr/>
          <p:nvPr/>
        </p:nvGrpSpPr>
        <p:grpSpPr>
          <a:xfrm>
            <a:off x="5993194" y="4275958"/>
            <a:ext cx="329100" cy="329143"/>
            <a:chOff x="4390979" y="2111842"/>
            <a:chExt cx="246857" cy="246857"/>
          </a:xfrm>
        </p:grpSpPr>
        <p:sp>
          <p:nvSpPr>
            <p:cNvPr id="55" name="圆角矩形 54"/>
            <p:cNvSpPr/>
            <p:nvPr/>
          </p:nvSpPr>
          <p:spPr>
            <a:xfrm rot="2700000">
              <a:off x="4390979" y="2111842"/>
              <a:ext cx="246857" cy="24685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5993194" y="5061931"/>
            <a:ext cx="329100" cy="329143"/>
            <a:chOff x="4390979" y="2111842"/>
            <a:chExt cx="246857" cy="246857"/>
          </a:xfrm>
        </p:grpSpPr>
        <p:sp>
          <p:nvSpPr>
            <p:cNvPr id="58" name="圆角矩形 57"/>
            <p:cNvSpPr/>
            <p:nvPr/>
          </p:nvSpPr>
          <p:spPr>
            <a:xfrm rot="2700000">
              <a:off x="4390979" y="2111842"/>
              <a:ext cx="246857" cy="24685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60" name="组合 59"/>
          <p:cNvGrpSpPr/>
          <p:nvPr/>
        </p:nvGrpSpPr>
        <p:grpSpPr>
          <a:xfrm rot="1022608">
            <a:off x="4597983" y="-2698542"/>
            <a:ext cx="302287" cy="2619076"/>
            <a:chOff x="1485898" y="1354944"/>
            <a:chExt cx="312420" cy="2706516"/>
          </a:xfrm>
          <a:solidFill>
            <a:schemeClr val="accent4"/>
          </a:solidFill>
        </p:grpSpPr>
        <p:sp>
          <p:nvSpPr>
            <p:cNvPr id="61" name="下箭头 60"/>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燕尾形 61"/>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3" name="组合 62"/>
          <p:cNvGrpSpPr/>
          <p:nvPr/>
        </p:nvGrpSpPr>
        <p:grpSpPr>
          <a:xfrm rot="3206124">
            <a:off x="9901652" y="-2192669"/>
            <a:ext cx="302327" cy="2618735"/>
            <a:chOff x="1485898" y="1354944"/>
            <a:chExt cx="312420" cy="2706516"/>
          </a:xfrm>
          <a:solidFill>
            <a:schemeClr val="tx1">
              <a:lumMod val="50000"/>
            </a:schemeClr>
          </a:solidFill>
        </p:grpSpPr>
        <p:sp>
          <p:nvSpPr>
            <p:cNvPr id="64" name="下箭头 63"/>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燕尾形 64"/>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6" name="组合 65"/>
          <p:cNvGrpSpPr/>
          <p:nvPr/>
        </p:nvGrpSpPr>
        <p:grpSpPr>
          <a:xfrm rot="21037967">
            <a:off x="1588280" y="-2825299"/>
            <a:ext cx="302287" cy="2619076"/>
            <a:chOff x="1485898" y="1354944"/>
            <a:chExt cx="312420" cy="2706516"/>
          </a:xfrm>
          <a:solidFill>
            <a:schemeClr val="accent3"/>
          </a:solidFill>
        </p:grpSpPr>
        <p:sp>
          <p:nvSpPr>
            <p:cNvPr id="67" name="下箭头 66"/>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燕尾形 67"/>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9" name="组合 68"/>
          <p:cNvGrpSpPr/>
          <p:nvPr/>
        </p:nvGrpSpPr>
        <p:grpSpPr>
          <a:xfrm rot="20091751">
            <a:off x="7436" y="-2636557"/>
            <a:ext cx="302287" cy="2619076"/>
            <a:chOff x="1485898" y="1354944"/>
            <a:chExt cx="312420" cy="2706516"/>
          </a:xfrm>
          <a:solidFill>
            <a:schemeClr val="accent2"/>
          </a:solidFill>
        </p:grpSpPr>
        <p:sp>
          <p:nvSpPr>
            <p:cNvPr id="70" name="下箭头 69"/>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燕尾形 70"/>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300" fill="hold"/>
                                        <p:tgtEl>
                                          <p:spTgt spid="36"/>
                                        </p:tgtEl>
                                        <p:attrNameLst>
                                          <p:attrName>ppt_w</p:attrName>
                                        </p:attrNameLst>
                                      </p:cBhvr>
                                      <p:tavLst>
                                        <p:tav tm="0">
                                          <p:val>
                                            <p:fltVal val="0"/>
                                          </p:val>
                                        </p:tav>
                                        <p:tav tm="100000">
                                          <p:val>
                                            <p:strVal val="#ppt_w"/>
                                          </p:val>
                                        </p:tav>
                                      </p:tavLst>
                                    </p:anim>
                                    <p:anim calcmode="lin" valueType="num">
                                      <p:cBhvr>
                                        <p:cTn id="8" dur="300" fill="hold"/>
                                        <p:tgtEl>
                                          <p:spTgt spid="36"/>
                                        </p:tgtEl>
                                        <p:attrNameLst>
                                          <p:attrName>ppt_h</p:attrName>
                                        </p:attrNameLst>
                                      </p:cBhvr>
                                      <p:tavLst>
                                        <p:tav tm="0">
                                          <p:val>
                                            <p:fltVal val="0"/>
                                          </p:val>
                                        </p:tav>
                                        <p:tav tm="100000">
                                          <p:val>
                                            <p:strVal val="#ppt_h"/>
                                          </p:val>
                                        </p:tav>
                                      </p:tavLst>
                                    </p:anim>
                                    <p:animEffect transition="in" filter="fade">
                                      <p:cBhvr>
                                        <p:cTn id="9" dur="300"/>
                                        <p:tgtEl>
                                          <p:spTgt spid="3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300" fill="hold"/>
                                        <p:tgtEl>
                                          <p:spTgt spid="35"/>
                                        </p:tgtEl>
                                        <p:attrNameLst>
                                          <p:attrName>ppt_w</p:attrName>
                                        </p:attrNameLst>
                                      </p:cBhvr>
                                      <p:tavLst>
                                        <p:tav tm="0">
                                          <p:val>
                                            <p:fltVal val="0"/>
                                          </p:val>
                                        </p:tav>
                                        <p:tav tm="100000">
                                          <p:val>
                                            <p:strVal val="#ppt_w"/>
                                          </p:val>
                                        </p:tav>
                                      </p:tavLst>
                                    </p:anim>
                                    <p:anim calcmode="lin" valueType="num">
                                      <p:cBhvr>
                                        <p:cTn id="14" dur="300" fill="hold"/>
                                        <p:tgtEl>
                                          <p:spTgt spid="35"/>
                                        </p:tgtEl>
                                        <p:attrNameLst>
                                          <p:attrName>ppt_h</p:attrName>
                                        </p:attrNameLst>
                                      </p:cBhvr>
                                      <p:tavLst>
                                        <p:tav tm="0">
                                          <p:val>
                                            <p:fltVal val="0"/>
                                          </p:val>
                                        </p:tav>
                                        <p:tav tm="100000">
                                          <p:val>
                                            <p:strVal val="#ppt_h"/>
                                          </p:val>
                                        </p:tav>
                                      </p:tavLst>
                                    </p:anim>
                                    <p:animEffect transition="in" filter="fade">
                                      <p:cBhvr>
                                        <p:cTn id="15" dur="300"/>
                                        <p:tgtEl>
                                          <p:spTgt spid="3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300" fill="hold"/>
                                        <p:tgtEl>
                                          <p:spTgt spid="34"/>
                                        </p:tgtEl>
                                        <p:attrNameLst>
                                          <p:attrName>ppt_w</p:attrName>
                                        </p:attrNameLst>
                                      </p:cBhvr>
                                      <p:tavLst>
                                        <p:tav tm="0">
                                          <p:val>
                                            <p:fltVal val="0"/>
                                          </p:val>
                                        </p:tav>
                                        <p:tav tm="100000">
                                          <p:val>
                                            <p:strVal val="#ppt_w"/>
                                          </p:val>
                                        </p:tav>
                                      </p:tavLst>
                                    </p:anim>
                                    <p:anim calcmode="lin" valueType="num">
                                      <p:cBhvr>
                                        <p:cTn id="20" dur="300" fill="hold"/>
                                        <p:tgtEl>
                                          <p:spTgt spid="34"/>
                                        </p:tgtEl>
                                        <p:attrNameLst>
                                          <p:attrName>ppt_h</p:attrName>
                                        </p:attrNameLst>
                                      </p:cBhvr>
                                      <p:tavLst>
                                        <p:tav tm="0">
                                          <p:val>
                                            <p:fltVal val="0"/>
                                          </p:val>
                                        </p:tav>
                                        <p:tav tm="100000">
                                          <p:val>
                                            <p:strVal val="#ppt_h"/>
                                          </p:val>
                                        </p:tav>
                                      </p:tavLst>
                                    </p:anim>
                                    <p:animEffect transition="in" filter="fade">
                                      <p:cBhvr>
                                        <p:cTn id="21" dur="300"/>
                                        <p:tgtEl>
                                          <p:spTgt spid="34"/>
                                        </p:tgtEl>
                                      </p:cBhvr>
                                    </p:animEffect>
                                  </p:childTnLst>
                                </p:cTn>
                              </p:par>
                            </p:childTnLst>
                          </p:cTn>
                        </p:par>
                        <p:par>
                          <p:cTn id="22" fill="hold">
                            <p:stCondLst>
                              <p:cond delay="1500"/>
                            </p:stCondLst>
                            <p:childTnLst>
                              <p:par>
                                <p:cTn id="23" presetID="42" presetClass="path" presetSubtype="0" accel="50000" decel="50000" fill="hold" nodeType="afterEffect">
                                  <p:stCondLst>
                                    <p:cond delay="0"/>
                                  </p:stCondLst>
                                  <p:childTnLst>
                                    <p:animMotion origin="layout" path="M 2.77778E-6 0.00494 L 0.15798 0.62408 " pathEditMode="relative" rAng="0" ptsTypes="AA">
                                      <p:cBhvr>
                                        <p:cTn id="24" dur="300" fill="hold"/>
                                        <p:tgtEl>
                                          <p:spTgt spid="69"/>
                                        </p:tgtEl>
                                        <p:attrNameLst>
                                          <p:attrName>ppt_x</p:attrName>
                                          <p:attrName>ppt_y</p:attrName>
                                        </p:attrNameLst>
                                      </p:cBhvr>
                                      <p:rCtr x="7899" y="30957"/>
                                    </p:animMotion>
                                  </p:childTnLst>
                                </p:cTn>
                              </p:par>
                            </p:childTnLst>
                          </p:cTn>
                        </p:par>
                        <p:par>
                          <p:cTn id="25" fill="hold">
                            <p:stCondLst>
                              <p:cond delay="2000"/>
                            </p:stCondLst>
                            <p:childTnLst>
                              <p:par>
                                <p:cTn id="26" presetID="42" presetClass="path" presetSubtype="0" accel="50000" decel="50000" fill="hold" nodeType="afterEffect">
                                  <p:stCondLst>
                                    <p:cond delay="0"/>
                                  </p:stCondLst>
                                  <p:childTnLst>
                                    <p:animMotion origin="layout" path="M -2.22222E-6 0.00494 L -0.4434 0.57685 " pathEditMode="relative" rAng="0" ptsTypes="AA">
                                      <p:cBhvr>
                                        <p:cTn id="27" dur="300" fill="hold"/>
                                        <p:tgtEl>
                                          <p:spTgt spid="63"/>
                                        </p:tgtEl>
                                        <p:attrNameLst>
                                          <p:attrName>ppt_x</p:attrName>
                                          <p:attrName>ppt_y</p:attrName>
                                        </p:attrNameLst>
                                      </p:cBhvr>
                                      <p:rCtr x="-22170" y="28580"/>
                                    </p:animMotion>
                                  </p:childTnLst>
                                </p:cTn>
                              </p:par>
                            </p:childTnLst>
                          </p:cTn>
                        </p:par>
                        <p:par>
                          <p:cTn id="28" fill="hold">
                            <p:stCondLst>
                              <p:cond delay="2500"/>
                            </p:stCondLst>
                            <p:childTnLst>
                              <p:par>
                                <p:cTn id="29" presetID="42" presetClass="path" presetSubtype="0" accel="50000" decel="50000" fill="hold" nodeType="afterEffect">
                                  <p:stCondLst>
                                    <p:cond delay="0"/>
                                  </p:stCondLst>
                                  <p:childTnLst>
                                    <p:animMotion origin="layout" path="M 0 0.00494 L -0.27708 0.625 " pathEditMode="relative" rAng="0" ptsTypes="AA">
                                      <p:cBhvr>
                                        <p:cTn id="30" dur="300" fill="hold"/>
                                        <p:tgtEl>
                                          <p:spTgt spid="37"/>
                                        </p:tgtEl>
                                        <p:attrNameLst>
                                          <p:attrName>ppt_x</p:attrName>
                                          <p:attrName>ppt_y</p:attrName>
                                        </p:attrNameLst>
                                      </p:cBhvr>
                                      <p:rCtr x="-13854" y="30988"/>
                                    </p:animMotion>
                                  </p:childTnLst>
                                </p:cTn>
                              </p:par>
                            </p:childTnLst>
                          </p:cTn>
                        </p:par>
                        <p:par>
                          <p:cTn id="31" fill="hold">
                            <p:stCondLst>
                              <p:cond delay="3000"/>
                            </p:stCondLst>
                            <p:childTnLst>
                              <p:par>
                                <p:cTn id="32" presetID="42" presetClass="path" presetSubtype="0" accel="50000" decel="50000" fill="hold" nodeType="afterEffect">
                                  <p:stCondLst>
                                    <p:cond delay="0"/>
                                  </p:stCondLst>
                                  <p:childTnLst>
                                    <p:animMotion origin="layout" path="M 2.77778E-7 0.00494 L -0.1349 0.63951 " pathEditMode="relative" rAng="0" ptsTypes="AA">
                                      <p:cBhvr>
                                        <p:cTn id="33" dur="300" fill="hold"/>
                                        <p:tgtEl>
                                          <p:spTgt spid="60"/>
                                        </p:tgtEl>
                                        <p:attrNameLst>
                                          <p:attrName>ppt_x</p:attrName>
                                          <p:attrName>ppt_y</p:attrName>
                                        </p:attrNameLst>
                                      </p:cBhvr>
                                      <p:rCtr x="-6753" y="31728"/>
                                    </p:animMotion>
                                  </p:childTnLst>
                                </p:cTn>
                              </p:par>
                            </p:childTnLst>
                          </p:cTn>
                        </p:par>
                        <p:par>
                          <p:cTn id="34" fill="hold">
                            <p:stCondLst>
                              <p:cond delay="3500"/>
                            </p:stCondLst>
                            <p:childTnLst>
                              <p:par>
                                <p:cTn id="35" presetID="42" presetClass="path" presetSubtype="0" accel="50000" decel="50000" fill="hold" nodeType="afterEffect">
                                  <p:stCondLst>
                                    <p:cond delay="0"/>
                                  </p:stCondLst>
                                  <p:childTnLst>
                                    <p:animMotion origin="layout" path="M -4.72222E-6 0.00494 L 0.06754 0.64753 " pathEditMode="relative" rAng="0" ptsTypes="AA">
                                      <p:cBhvr>
                                        <p:cTn id="36" dur="300" fill="hold"/>
                                        <p:tgtEl>
                                          <p:spTgt spid="66"/>
                                        </p:tgtEl>
                                        <p:attrNameLst>
                                          <p:attrName>ppt_x</p:attrName>
                                          <p:attrName>ppt_y</p:attrName>
                                        </p:attrNameLst>
                                      </p:cBhvr>
                                      <p:rCtr x="3368" y="32130"/>
                                    </p:animMotion>
                                  </p:childTnLst>
                                </p:cTn>
                              </p:par>
                            </p:childTnLst>
                          </p:cTn>
                        </p:par>
                        <p:par>
                          <p:cTn id="37" fill="hold">
                            <p:stCondLst>
                              <p:cond delay="4000"/>
                            </p:stCondLst>
                            <p:childTnLst>
                              <p:par>
                                <p:cTn id="38" presetID="45"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anim calcmode="lin" valueType="num">
                                      <p:cBhvr>
                                        <p:cTn id="41" dur="500" fill="hold"/>
                                        <p:tgtEl>
                                          <p:spTgt spid="48"/>
                                        </p:tgtEl>
                                        <p:attrNameLst>
                                          <p:attrName>ppt_w</p:attrName>
                                        </p:attrNameLst>
                                      </p:cBhvr>
                                      <p:tavLst>
                                        <p:tav tm="0" fmla="#ppt_w*sin(2.5*pi*$)">
                                          <p:val>
                                            <p:fltVal val="0"/>
                                          </p:val>
                                        </p:tav>
                                        <p:tav tm="100000">
                                          <p:val>
                                            <p:fltVal val="1"/>
                                          </p:val>
                                        </p:tav>
                                      </p:tavLst>
                                    </p:anim>
                                    <p:anim calcmode="lin" valueType="num">
                                      <p:cBhvr>
                                        <p:cTn id="42" dur="500" fill="hold"/>
                                        <p:tgtEl>
                                          <p:spTgt spid="48"/>
                                        </p:tgtEl>
                                        <p:attrNameLst>
                                          <p:attrName>ppt_h</p:attrName>
                                        </p:attrNameLst>
                                      </p:cBhvr>
                                      <p:tavLst>
                                        <p:tav tm="0">
                                          <p:val>
                                            <p:strVal val="#ppt_h"/>
                                          </p:val>
                                        </p:tav>
                                        <p:tav tm="100000">
                                          <p:val>
                                            <p:strVal val="#ppt_h"/>
                                          </p:val>
                                        </p:tav>
                                      </p:tavLst>
                                    </p:anim>
                                  </p:childTnLst>
                                </p:cTn>
                              </p:par>
                              <p:par>
                                <p:cTn id="43" presetID="2" presetClass="entr" presetSubtype="2" fill="hold" grpId="0" nodeType="withEffect">
                                  <p:stCondLst>
                                    <p:cond delay="25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300" fill="hold"/>
                                        <p:tgtEl>
                                          <p:spTgt spid="43"/>
                                        </p:tgtEl>
                                        <p:attrNameLst>
                                          <p:attrName>ppt_x</p:attrName>
                                        </p:attrNameLst>
                                      </p:cBhvr>
                                      <p:tavLst>
                                        <p:tav tm="0">
                                          <p:val>
                                            <p:strVal val="1+#ppt_w/2"/>
                                          </p:val>
                                        </p:tav>
                                        <p:tav tm="100000">
                                          <p:val>
                                            <p:strVal val="#ppt_x"/>
                                          </p:val>
                                        </p:tav>
                                      </p:tavLst>
                                    </p:anim>
                                    <p:anim calcmode="lin" valueType="num">
                                      <p:cBhvr additive="base">
                                        <p:cTn id="46" dur="300" fill="hold"/>
                                        <p:tgtEl>
                                          <p:spTgt spid="43"/>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45"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anim calcmode="lin" valueType="num">
                                      <p:cBhvr>
                                        <p:cTn id="51" dur="500" fill="hold"/>
                                        <p:tgtEl>
                                          <p:spTgt spid="40"/>
                                        </p:tgtEl>
                                        <p:attrNameLst>
                                          <p:attrName>ppt_w</p:attrName>
                                        </p:attrNameLst>
                                      </p:cBhvr>
                                      <p:tavLst>
                                        <p:tav tm="0" fmla="#ppt_w*sin(2.5*pi*$)">
                                          <p:val>
                                            <p:fltVal val="0"/>
                                          </p:val>
                                        </p:tav>
                                        <p:tav tm="100000">
                                          <p:val>
                                            <p:fltVal val="1"/>
                                          </p:val>
                                        </p:tav>
                                      </p:tavLst>
                                    </p:anim>
                                    <p:anim calcmode="lin" valueType="num">
                                      <p:cBhvr>
                                        <p:cTn id="52" dur="500" fill="hold"/>
                                        <p:tgtEl>
                                          <p:spTgt spid="40"/>
                                        </p:tgtEl>
                                        <p:attrNameLst>
                                          <p:attrName>ppt_h</p:attrName>
                                        </p:attrNameLst>
                                      </p:cBhvr>
                                      <p:tavLst>
                                        <p:tav tm="0">
                                          <p:val>
                                            <p:strVal val="#ppt_h"/>
                                          </p:val>
                                        </p:tav>
                                        <p:tav tm="100000">
                                          <p:val>
                                            <p:strVal val="#ppt_h"/>
                                          </p:val>
                                        </p:tav>
                                      </p:tavLst>
                                    </p:anim>
                                  </p:childTnLst>
                                </p:cTn>
                              </p:par>
                              <p:par>
                                <p:cTn id="53" presetID="2" presetClass="entr" presetSubtype="2" fill="hold" grpId="0" nodeType="withEffect">
                                  <p:stCondLst>
                                    <p:cond delay="25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300" fill="hold"/>
                                        <p:tgtEl>
                                          <p:spTgt spid="44"/>
                                        </p:tgtEl>
                                        <p:attrNameLst>
                                          <p:attrName>ppt_x</p:attrName>
                                        </p:attrNameLst>
                                      </p:cBhvr>
                                      <p:tavLst>
                                        <p:tav tm="0">
                                          <p:val>
                                            <p:strVal val="1+#ppt_w/2"/>
                                          </p:val>
                                        </p:tav>
                                        <p:tav tm="100000">
                                          <p:val>
                                            <p:strVal val="#ppt_x"/>
                                          </p:val>
                                        </p:tav>
                                      </p:tavLst>
                                    </p:anim>
                                    <p:anim calcmode="lin" valueType="num">
                                      <p:cBhvr additive="base">
                                        <p:cTn id="56" dur="300" fill="hold"/>
                                        <p:tgtEl>
                                          <p:spTgt spid="44"/>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45" presetClass="entr" presetSubtype="0" fill="hold"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anim calcmode="lin" valueType="num">
                                      <p:cBhvr>
                                        <p:cTn id="61" dur="500" fill="hold"/>
                                        <p:tgtEl>
                                          <p:spTgt spid="51"/>
                                        </p:tgtEl>
                                        <p:attrNameLst>
                                          <p:attrName>ppt_w</p:attrName>
                                        </p:attrNameLst>
                                      </p:cBhvr>
                                      <p:tavLst>
                                        <p:tav tm="0" fmla="#ppt_w*sin(2.5*pi*$)">
                                          <p:val>
                                            <p:fltVal val="0"/>
                                          </p:val>
                                        </p:tav>
                                        <p:tav tm="100000">
                                          <p:val>
                                            <p:fltVal val="1"/>
                                          </p:val>
                                        </p:tav>
                                      </p:tavLst>
                                    </p:anim>
                                    <p:anim calcmode="lin" valueType="num">
                                      <p:cBhvr>
                                        <p:cTn id="62" dur="500" fill="hold"/>
                                        <p:tgtEl>
                                          <p:spTgt spid="51"/>
                                        </p:tgtEl>
                                        <p:attrNameLst>
                                          <p:attrName>ppt_h</p:attrName>
                                        </p:attrNameLst>
                                      </p:cBhvr>
                                      <p:tavLst>
                                        <p:tav tm="0">
                                          <p:val>
                                            <p:strVal val="#ppt_h"/>
                                          </p:val>
                                        </p:tav>
                                        <p:tav tm="100000">
                                          <p:val>
                                            <p:strVal val="#ppt_h"/>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47"/>
                                        </p:tgtEl>
                                        <p:attrNameLst>
                                          <p:attrName>style.visibility</p:attrName>
                                        </p:attrNameLst>
                                      </p:cBhvr>
                                      <p:to>
                                        <p:strVal val="visible"/>
                                      </p:to>
                                    </p:set>
                                    <p:anim calcmode="lin" valueType="num">
                                      <p:cBhvr additive="base">
                                        <p:cTn id="65" dur="300" fill="hold"/>
                                        <p:tgtEl>
                                          <p:spTgt spid="47"/>
                                        </p:tgtEl>
                                        <p:attrNameLst>
                                          <p:attrName>ppt_x</p:attrName>
                                        </p:attrNameLst>
                                      </p:cBhvr>
                                      <p:tavLst>
                                        <p:tav tm="0">
                                          <p:val>
                                            <p:strVal val="1+#ppt_w/2"/>
                                          </p:val>
                                        </p:tav>
                                        <p:tav tm="100000">
                                          <p:val>
                                            <p:strVal val="#ppt_x"/>
                                          </p:val>
                                        </p:tav>
                                      </p:tavLst>
                                    </p:anim>
                                    <p:anim calcmode="lin" valueType="num">
                                      <p:cBhvr additive="base">
                                        <p:cTn id="66" dur="300" fill="hold"/>
                                        <p:tgtEl>
                                          <p:spTgt spid="47"/>
                                        </p:tgtEl>
                                        <p:attrNameLst>
                                          <p:attrName>ppt_y</p:attrName>
                                        </p:attrNameLst>
                                      </p:cBhvr>
                                      <p:tavLst>
                                        <p:tav tm="0">
                                          <p:val>
                                            <p:strVal val="#ppt_y"/>
                                          </p:val>
                                        </p:tav>
                                        <p:tav tm="100000">
                                          <p:val>
                                            <p:strVal val="#ppt_y"/>
                                          </p:val>
                                        </p:tav>
                                      </p:tavLst>
                                    </p:anim>
                                  </p:childTnLst>
                                </p:cTn>
                              </p:par>
                            </p:childTnLst>
                          </p:cTn>
                        </p:par>
                        <p:par>
                          <p:cTn id="67" fill="hold">
                            <p:stCondLst>
                              <p:cond delay="5500"/>
                            </p:stCondLst>
                            <p:childTnLst>
                              <p:par>
                                <p:cTn id="68" presetID="45" presetClass="entr" presetSubtype="0" fill="hold"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anim calcmode="lin" valueType="num">
                                      <p:cBhvr>
                                        <p:cTn id="71" dur="500" fill="hold"/>
                                        <p:tgtEl>
                                          <p:spTgt spid="54"/>
                                        </p:tgtEl>
                                        <p:attrNameLst>
                                          <p:attrName>ppt_w</p:attrName>
                                        </p:attrNameLst>
                                      </p:cBhvr>
                                      <p:tavLst>
                                        <p:tav tm="0" fmla="#ppt_w*sin(2.5*pi*$)">
                                          <p:val>
                                            <p:fltVal val="0"/>
                                          </p:val>
                                        </p:tav>
                                        <p:tav tm="100000">
                                          <p:val>
                                            <p:fltVal val="1"/>
                                          </p:val>
                                        </p:tav>
                                      </p:tavLst>
                                    </p:anim>
                                    <p:anim calcmode="lin" valueType="num">
                                      <p:cBhvr>
                                        <p:cTn id="72" dur="500" fill="hold"/>
                                        <p:tgtEl>
                                          <p:spTgt spid="54"/>
                                        </p:tgtEl>
                                        <p:attrNameLst>
                                          <p:attrName>ppt_h</p:attrName>
                                        </p:attrNameLst>
                                      </p:cBhvr>
                                      <p:tavLst>
                                        <p:tav tm="0">
                                          <p:val>
                                            <p:strVal val="#ppt_h"/>
                                          </p:val>
                                        </p:tav>
                                        <p:tav tm="100000">
                                          <p:val>
                                            <p:strVal val="#ppt_h"/>
                                          </p:val>
                                        </p:tav>
                                      </p:tavLst>
                                    </p:anim>
                                  </p:childTnLst>
                                </p:cTn>
                              </p:par>
                              <p:par>
                                <p:cTn id="73" presetID="2" presetClass="entr" presetSubtype="2" fill="hold" grpId="0" nodeType="withEffect">
                                  <p:stCondLst>
                                    <p:cond delay="25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300" fill="hold"/>
                                        <p:tgtEl>
                                          <p:spTgt spid="46"/>
                                        </p:tgtEl>
                                        <p:attrNameLst>
                                          <p:attrName>ppt_x</p:attrName>
                                        </p:attrNameLst>
                                      </p:cBhvr>
                                      <p:tavLst>
                                        <p:tav tm="0">
                                          <p:val>
                                            <p:strVal val="1+#ppt_w/2"/>
                                          </p:val>
                                        </p:tav>
                                        <p:tav tm="100000">
                                          <p:val>
                                            <p:strVal val="#ppt_x"/>
                                          </p:val>
                                        </p:tav>
                                      </p:tavLst>
                                    </p:anim>
                                    <p:anim calcmode="lin" valueType="num">
                                      <p:cBhvr additive="base">
                                        <p:cTn id="76" dur="300" fill="hold"/>
                                        <p:tgtEl>
                                          <p:spTgt spid="46"/>
                                        </p:tgtEl>
                                        <p:attrNameLst>
                                          <p:attrName>ppt_y</p:attrName>
                                        </p:attrNameLst>
                                      </p:cBhvr>
                                      <p:tavLst>
                                        <p:tav tm="0">
                                          <p:val>
                                            <p:strVal val="#ppt_y"/>
                                          </p:val>
                                        </p:tav>
                                        <p:tav tm="100000">
                                          <p:val>
                                            <p:strVal val="#ppt_y"/>
                                          </p:val>
                                        </p:tav>
                                      </p:tavLst>
                                    </p:anim>
                                  </p:childTnLst>
                                </p:cTn>
                              </p:par>
                            </p:childTnLst>
                          </p:cTn>
                        </p:par>
                        <p:par>
                          <p:cTn id="77" fill="hold">
                            <p:stCondLst>
                              <p:cond delay="6000"/>
                            </p:stCondLst>
                            <p:childTnLst>
                              <p:par>
                                <p:cTn id="78" presetID="45" presetClass="entr" presetSubtype="0" fill="hold" nodeType="after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anim calcmode="lin" valueType="num">
                                      <p:cBhvr>
                                        <p:cTn id="81" dur="500" fill="hold"/>
                                        <p:tgtEl>
                                          <p:spTgt spid="57"/>
                                        </p:tgtEl>
                                        <p:attrNameLst>
                                          <p:attrName>ppt_w</p:attrName>
                                        </p:attrNameLst>
                                      </p:cBhvr>
                                      <p:tavLst>
                                        <p:tav tm="0" fmla="#ppt_w*sin(2.5*pi*$)">
                                          <p:val>
                                            <p:fltVal val="0"/>
                                          </p:val>
                                        </p:tav>
                                        <p:tav tm="100000">
                                          <p:val>
                                            <p:fltVal val="1"/>
                                          </p:val>
                                        </p:tav>
                                      </p:tavLst>
                                    </p:anim>
                                    <p:anim calcmode="lin" valueType="num">
                                      <p:cBhvr>
                                        <p:cTn id="82" dur="500" fill="hold"/>
                                        <p:tgtEl>
                                          <p:spTgt spid="57"/>
                                        </p:tgtEl>
                                        <p:attrNameLst>
                                          <p:attrName>ppt_h</p:attrName>
                                        </p:attrNameLst>
                                      </p:cBhvr>
                                      <p:tavLst>
                                        <p:tav tm="0">
                                          <p:val>
                                            <p:strVal val="#ppt_h"/>
                                          </p:val>
                                        </p:tav>
                                        <p:tav tm="100000">
                                          <p:val>
                                            <p:strVal val="#ppt_h"/>
                                          </p:val>
                                        </p:tav>
                                      </p:tavLst>
                                    </p:anim>
                                  </p:childTnLst>
                                </p:cTn>
                              </p:par>
                              <p:par>
                                <p:cTn id="83" presetID="2" presetClass="entr" presetSubtype="2" fill="hold" grpId="0" nodeType="withEffect">
                                  <p:stCondLst>
                                    <p:cond delay="25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300" fill="hold"/>
                                        <p:tgtEl>
                                          <p:spTgt spid="45"/>
                                        </p:tgtEl>
                                        <p:attrNameLst>
                                          <p:attrName>ppt_x</p:attrName>
                                        </p:attrNameLst>
                                      </p:cBhvr>
                                      <p:tavLst>
                                        <p:tav tm="0">
                                          <p:val>
                                            <p:strVal val="1+#ppt_w/2"/>
                                          </p:val>
                                        </p:tav>
                                        <p:tav tm="100000">
                                          <p:val>
                                            <p:strVal val="#ppt_x"/>
                                          </p:val>
                                        </p:tav>
                                      </p:tavLst>
                                    </p:anim>
                                    <p:anim calcmode="lin" valueType="num">
                                      <p:cBhvr additive="base">
                                        <p:cTn id="86" dur="3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3" grpId="0"/>
      <p:bldP spid="44" grpId="0"/>
      <p:bldP spid="45" grpId="0"/>
      <p:bldP spid="46" grpId="0"/>
      <p:bldP spid="4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6425340" y="1411541"/>
            <a:ext cx="4610318" cy="1043350"/>
          </a:xfrm>
          <a:prstGeom prst="rect">
            <a:avLst/>
          </a:prstGeom>
        </p:spPr>
        <p:txBody>
          <a:bodyPr wrap="square" lIns="121908" tIns="60954" rIns="121908" bIns="60954">
            <a:spAutoFit/>
          </a:bodyPr>
          <a:lstStyle/>
          <a:p>
            <a:pP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输入您的文字</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输入您的文字，输入您的文字，输入您的文字，输入您的文字，输入您的文字，输入您的文字，输入您的文字，输入您的文字，输入您的文字，输入您的文字，输入您的文字，输入您的文字</a:t>
            </a:r>
            <a:endParaRPr lang="zh-CN" altLang="en-US" sz="1100" dirty="0">
              <a:solidFill>
                <a:schemeClr val="bg1">
                  <a:lumMod val="65000"/>
                </a:schemeClr>
              </a:solidFill>
            </a:endParaRPr>
          </a:p>
        </p:txBody>
      </p:sp>
      <p:grpSp>
        <p:nvGrpSpPr>
          <p:cNvPr id="73" name="组合 72"/>
          <p:cNvGrpSpPr/>
          <p:nvPr/>
        </p:nvGrpSpPr>
        <p:grpSpPr>
          <a:xfrm>
            <a:off x="977152" y="1376174"/>
            <a:ext cx="4190454" cy="3055684"/>
            <a:chOff x="2359026" y="155575"/>
            <a:chExt cx="4406900" cy="3213100"/>
          </a:xfrm>
        </p:grpSpPr>
        <p:sp>
          <p:nvSpPr>
            <p:cNvPr id="74" name="Freeform 5"/>
            <p:cNvSpPr/>
            <p:nvPr/>
          </p:nvSpPr>
          <p:spPr bwMode="auto">
            <a:xfrm>
              <a:off x="2933701" y="155575"/>
              <a:ext cx="3832225" cy="3213100"/>
            </a:xfrm>
            <a:custGeom>
              <a:avLst/>
              <a:gdLst>
                <a:gd name="T0" fmla="*/ 0 w 2414"/>
                <a:gd name="T1" fmla="*/ 2024 h 2024"/>
                <a:gd name="T2" fmla="*/ 2414 w 2414"/>
                <a:gd name="T3" fmla="*/ 1266 h 2024"/>
                <a:gd name="T4" fmla="*/ 1110 w 2414"/>
                <a:gd name="T5" fmla="*/ 0 h 2024"/>
                <a:gd name="T6" fmla="*/ 0 w 2414"/>
                <a:gd name="T7" fmla="*/ 2024 h 2024"/>
              </a:gdLst>
              <a:ahLst/>
              <a:cxnLst>
                <a:cxn ang="0">
                  <a:pos x="T0" y="T1"/>
                </a:cxn>
                <a:cxn ang="0">
                  <a:pos x="T2" y="T3"/>
                </a:cxn>
                <a:cxn ang="0">
                  <a:pos x="T4" y="T5"/>
                </a:cxn>
                <a:cxn ang="0">
                  <a:pos x="T6" y="T7"/>
                </a:cxn>
              </a:cxnLst>
              <a:rect l="0" t="0" r="r" b="b"/>
              <a:pathLst>
                <a:path w="2414" h="2024">
                  <a:moveTo>
                    <a:pt x="0" y="2024"/>
                  </a:moveTo>
                  <a:lnTo>
                    <a:pt x="2414" y="1266"/>
                  </a:lnTo>
                  <a:lnTo>
                    <a:pt x="1110" y="0"/>
                  </a:lnTo>
                  <a:lnTo>
                    <a:pt x="0" y="2024"/>
                  </a:lnTo>
                  <a:close/>
                </a:path>
              </a:pathLst>
            </a:custGeom>
            <a:gradFill flip="none" rotWithShape="1">
              <a:gsLst>
                <a:gs pos="0">
                  <a:schemeClr val="accent5">
                    <a:lumMod val="75000"/>
                  </a:schemeClr>
                </a:gs>
                <a:gs pos="59000">
                  <a:schemeClr val="accent5"/>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8"/>
            <p:cNvSpPr/>
            <p:nvPr/>
          </p:nvSpPr>
          <p:spPr bwMode="auto">
            <a:xfrm>
              <a:off x="2359025" y="155575"/>
              <a:ext cx="2616200" cy="3213100"/>
            </a:xfrm>
            <a:custGeom>
              <a:avLst/>
              <a:gdLst>
                <a:gd name="T0" fmla="*/ 1648 w 1648"/>
                <a:gd name="T1" fmla="*/ 402 h 2024"/>
                <a:gd name="T2" fmla="*/ 1472 w 1648"/>
                <a:gd name="T3" fmla="*/ 0 h 2024"/>
                <a:gd name="T4" fmla="*/ 1472 w 1648"/>
                <a:gd name="T5" fmla="*/ 0 h 2024"/>
                <a:gd name="T6" fmla="*/ 0 w 1648"/>
                <a:gd name="T7" fmla="*/ 1882 h 2024"/>
                <a:gd name="T8" fmla="*/ 362 w 1648"/>
                <a:gd name="T9" fmla="*/ 2024 h 2024"/>
                <a:gd name="T10" fmla="*/ 1648 w 1648"/>
                <a:gd name="T11" fmla="*/ 402 h 2024"/>
                <a:gd name="T12" fmla="*/ 1648 w 1648"/>
                <a:gd name="T13" fmla="*/ 402 h 2024"/>
              </a:gdLst>
              <a:ahLst/>
              <a:cxnLst>
                <a:cxn ang="0">
                  <a:pos x="T0" y="T1"/>
                </a:cxn>
                <a:cxn ang="0">
                  <a:pos x="T2" y="T3"/>
                </a:cxn>
                <a:cxn ang="0">
                  <a:pos x="T4" y="T5"/>
                </a:cxn>
                <a:cxn ang="0">
                  <a:pos x="T6" y="T7"/>
                </a:cxn>
                <a:cxn ang="0">
                  <a:pos x="T8" y="T9"/>
                </a:cxn>
                <a:cxn ang="0">
                  <a:pos x="T10" y="T11"/>
                </a:cxn>
                <a:cxn ang="0">
                  <a:pos x="T12" y="T13"/>
                </a:cxn>
              </a:cxnLst>
              <a:rect l="0" t="0" r="r" b="b"/>
              <a:pathLst>
                <a:path w="1648" h="2024">
                  <a:moveTo>
                    <a:pt x="1648" y="402"/>
                  </a:moveTo>
                  <a:lnTo>
                    <a:pt x="1472" y="0"/>
                  </a:lnTo>
                  <a:lnTo>
                    <a:pt x="1472" y="0"/>
                  </a:lnTo>
                  <a:lnTo>
                    <a:pt x="0" y="1882"/>
                  </a:lnTo>
                  <a:lnTo>
                    <a:pt x="362" y="2024"/>
                  </a:lnTo>
                  <a:lnTo>
                    <a:pt x="1648" y="402"/>
                  </a:lnTo>
                  <a:lnTo>
                    <a:pt x="1648" y="402"/>
                  </a:lnTo>
                  <a:close/>
                </a:path>
              </a:pathLst>
            </a:custGeom>
            <a:gradFill flip="none" rotWithShape="1">
              <a:gsLst>
                <a:gs pos="0">
                  <a:schemeClr val="accent5"/>
                </a:gs>
                <a:gs pos="100000">
                  <a:schemeClr val="accent5">
                    <a:lumMod val="60000"/>
                    <a:lumOff val="40000"/>
                  </a:scheme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2"/>
            <p:cNvSpPr/>
            <p:nvPr/>
          </p:nvSpPr>
          <p:spPr bwMode="auto">
            <a:xfrm>
              <a:off x="4695824" y="155575"/>
              <a:ext cx="2070101" cy="2009775"/>
            </a:xfrm>
            <a:custGeom>
              <a:avLst/>
              <a:gdLst>
                <a:gd name="T0" fmla="*/ 0 w 1304"/>
                <a:gd name="T1" fmla="*/ 0 h 1266"/>
                <a:gd name="T2" fmla="*/ 176 w 1304"/>
                <a:gd name="T3" fmla="*/ 402 h 1266"/>
                <a:gd name="T4" fmla="*/ 1304 w 1304"/>
                <a:gd name="T5" fmla="*/ 1266 h 1266"/>
                <a:gd name="T6" fmla="*/ 1304 w 1304"/>
                <a:gd name="T7" fmla="*/ 1034 h 1266"/>
                <a:gd name="T8" fmla="*/ 0 w 1304"/>
                <a:gd name="T9" fmla="*/ 0 h 1266"/>
              </a:gdLst>
              <a:ahLst/>
              <a:cxnLst>
                <a:cxn ang="0">
                  <a:pos x="T0" y="T1"/>
                </a:cxn>
                <a:cxn ang="0">
                  <a:pos x="T2" y="T3"/>
                </a:cxn>
                <a:cxn ang="0">
                  <a:pos x="T4" y="T5"/>
                </a:cxn>
                <a:cxn ang="0">
                  <a:pos x="T6" y="T7"/>
                </a:cxn>
                <a:cxn ang="0">
                  <a:pos x="T8" y="T9"/>
                </a:cxn>
              </a:cxnLst>
              <a:rect l="0" t="0" r="r" b="b"/>
              <a:pathLst>
                <a:path w="1304" h="1266">
                  <a:moveTo>
                    <a:pt x="0" y="0"/>
                  </a:moveTo>
                  <a:lnTo>
                    <a:pt x="176" y="402"/>
                  </a:lnTo>
                  <a:lnTo>
                    <a:pt x="1304" y="1266"/>
                  </a:lnTo>
                  <a:lnTo>
                    <a:pt x="1304" y="1034"/>
                  </a:lnTo>
                  <a:lnTo>
                    <a:pt x="0" y="0"/>
                  </a:lnTo>
                  <a:close/>
                </a:path>
              </a:pathLst>
            </a:custGeom>
            <a:gradFill flip="none" rotWithShape="1">
              <a:gsLst>
                <a:gs pos="0">
                  <a:schemeClr val="accent5"/>
                </a:gs>
                <a:gs pos="100000">
                  <a:schemeClr val="accent5">
                    <a:lumMod val="60000"/>
                    <a:lumOff val="40000"/>
                  </a:schemeClr>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组合 76"/>
          <p:cNvGrpSpPr/>
          <p:nvPr/>
        </p:nvGrpSpPr>
        <p:grpSpPr>
          <a:xfrm>
            <a:off x="1970423" y="2467593"/>
            <a:ext cx="3197184" cy="2346115"/>
            <a:chOff x="3403599" y="1276350"/>
            <a:chExt cx="3362326" cy="2466975"/>
          </a:xfrm>
        </p:grpSpPr>
        <p:sp>
          <p:nvSpPr>
            <p:cNvPr id="78" name="Freeform 6"/>
            <p:cNvSpPr/>
            <p:nvPr/>
          </p:nvSpPr>
          <p:spPr bwMode="auto">
            <a:xfrm>
              <a:off x="3892550" y="1276350"/>
              <a:ext cx="2873375" cy="2466975"/>
            </a:xfrm>
            <a:custGeom>
              <a:avLst/>
              <a:gdLst>
                <a:gd name="T0" fmla="*/ 816 w 1810"/>
                <a:gd name="T1" fmla="*/ 0 h 1554"/>
                <a:gd name="T2" fmla="*/ 0 w 1810"/>
                <a:gd name="T3" fmla="*/ 1554 h 1554"/>
                <a:gd name="T4" fmla="*/ 1810 w 1810"/>
                <a:gd name="T5" fmla="*/ 980 h 1554"/>
                <a:gd name="T6" fmla="*/ 816 w 1810"/>
                <a:gd name="T7" fmla="*/ 0 h 1554"/>
              </a:gdLst>
              <a:ahLst/>
              <a:cxnLst>
                <a:cxn ang="0">
                  <a:pos x="T0" y="T1"/>
                </a:cxn>
                <a:cxn ang="0">
                  <a:pos x="T2" y="T3"/>
                </a:cxn>
                <a:cxn ang="0">
                  <a:pos x="T4" y="T5"/>
                </a:cxn>
                <a:cxn ang="0">
                  <a:pos x="T6" y="T7"/>
                </a:cxn>
              </a:cxnLst>
              <a:rect l="0" t="0" r="r" b="b"/>
              <a:pathLst>
                <a:path w="1810" h="1554">
                  <a:moveTo>
                    <a:pt x="816" y="0"/>
                  </a:moveTo>
                  <a:lnTo>
                    <a:pt x="0" y="1554"/>
                  </a:lnTo>
                  <a:lnTo>
                    <a:pt x="1810" y="980"/>
                  </a:lnTo>
                  <a:lnTo>
                    <a:pt x="816" y="0"/>
                  </a:lnTo>
                  <a:close/>
                </a:path>
              </a:pathLst>
            </a:custGeom>
            <a:gradFill flip="none" rotWithShape="1">
              <a:gsLst>
                <a:gs pos="100000">
                  <a:schemeClr val="accent4">
                    <a:lumMod val="75000"/>
                  </a:schemeClr>
                </a:gs>
                <a:gs pos="0">
                  <a:schemeClr val="accent4"/>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9"/>
            <p:cNvSpPr/>
            <p:nvPr/>
          </p:nvSpPr>
          <p:spPr bwMode="auto">
            <a:xfrm>
              <a:off x="3403599" y="1276350"/>
              <a:ext cx="2016124" cy="2466975"/>
            </a:xfrm>
            <a:custGeom>
              <a:avLst/>
              <a:gdLst>
                <a:gd name="T0" fmla="*/ 1270 w 1270"/>
                <a:gd name="T1" fmla="*/ 334 h 1554"/>
                <a:gd name="T2" fmla="*/ 1124 w 1270"/>
                <a:gd name="T3" fmla="*/ 0 h 1554"/>
                <a:gd name="T4" fmla="*/ 1124 w 1270"/>
                <a:gd name="T5" fmla="*/ 0 h 1554"/>
                <a:gd name="T6" fmla="*/ 0 w 1270"/>
                <a:gd name="T7" fmla="*/ 1434 h 1554"/>
                <a:gd name="T8" fmla="*/ 308 w 1270"/>
                <a:gd name="T9" fmla="*/ 1554 h 1554"/>
                <a:gd name="T10" fmla="*/ 1270 w 1270"/>
                <a:gd name="T11" fmla="*/ 334 h 1554"/>
                <a:gd name="T12" fmla="*/ 1270 w 1270"/>
                <a:gd name="T13" fmla="*/ 334 h 1554"/>
              </a:gdLst>
              <a:ahLst/>
              <a:cxnLst>
                <a:cxn ang="0">
                  <a:pos x="T0" y="T1"/>
                </a:cxn>
                <a:cxn ang="0">
                  <a:pos x="T2" y="T3"/>
                </a:cxn>
                <a:cxn ang="0">
                  <a:pos x="T4" y="T5"/>
                </a:cxn>
                <a:cxn ang="0">
                  <a:pos x="T6" y="T7"/>
                </a:cxn>
                <a:cxn ang="0">
                  <a:pos x="T8" y="T9"/>
                </a:cxn>
                <a:cxn ang="0">
                  <a:pos x="T10" y="T11"/>
                </a:cxn>
                <a:cxn ang="0">
                  <a:pos x="T12" y="T13"/>
                </a:cxn>
              </a:cxnLst>
              <a:rect l="0" t="0" r="r" b="b"/>
              <a:pathLst>
                <a:path w="1270" h="1554">
                  <a:moveTo>
                    <a:pt x="1270" y="334"/>
                  </a:moveTo>
                  <a:lnTo>
                    <a:pt x="1124" y="0"/>
                  </a:lnTo>
                  <a:lnTo>
                    <a:pt x="1124" y="0"/>
                  </a:lnTo>
                  <a:lnTo>
                    <a:pt x="0" y="1434"/>
                  </a:lnTo>
                  <a:lnTo>
                    <a:pt x="308" y="1554"/>
                  </a:lnTo>
                  <a:lnTo>
                    <a:pt x="1270" y="334"/>
                  </a:lnTo>
                  <a:lnTo>
                    <a:pt x="1270" y="334"/>
                  </a:lnTo>
                  <a:close/>
                </a:path>
              </a:pathLst>
            </a:custGeom>
            <a:gradFill flip="none" rotWithShape="1">
              <a:gsLst>
                <a:gs pos="0">
                  <a:schemeClr val="accent4">
                    <a:lumMod val="60000"/>
                    <a:lumOff val="40000"/>
                  </a:schemeClr>
                </a:gs>
                <a:gs pos="100000">
                  <a:schemeClr val="accent4"/>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3"/>
            <p:cNvSpPr/>
            <p:nvPr/>
          </p:nvSpPr>
          <p:spPr bwMode="auto">
            <a:xfrm>
              <a:off x="5187951" y="1276350"/>
              <a:ext cx="1577974" cy="1555750"/>
            </a:xfrm>
            <a:custGeom>
              <a:avLst/>
              <a:gdLst>
                <a:gd name="T0" fmla="*/ 146 w 994"/>
                <a:gd name="T1" fmla="*/ 334 h 980"/>
                <a:gd name="T2" fmla="*/ 994 w 994"/>
                <a:gd name="T3" fmla="*/ 980 h 980"/>
                <a:gd name="T4" fmla="*/ 994 w 994"/>
                <a:gd name="T5" fmla="*/ 774 h 980"/>
                <a:gd name="T6" fmla="*/ 0 w 994"/>
                <a:gd name="T7" fmla="*/ 0 h 980"/>
                <a:gd name="T8" fmla="*/ 146 w 994"/>
                <a:gd name="T9" fmla="*/ 334 h 980"/>
              </a:gdLst>
              <a:ahLst/>
              <a:cxnLst>
                <a:cxn ang="0">
                  <a:pos x="T0" y="T1"/>
                </a:cxn>
                <a:cxn ang="0">
                  <a:pos x="T2" y="T3"/>
                </a:cxn>
                <a:cxn ang="0">
                  <a:pos x="T4" y="T5"/>
                </a:cxn>
                <a:cxn ang="0">
                  <a:pos x="T6" y="T7"/>
                </a:cxn>
                <a:cxn ang="0">
                  <a:pos x="T8" y="T9"/>
                </a:cxn>
              </a:cxnLst>
              <a:rect l="0" t="0" r="r" b="b"/>
              <a:pathLst>
                <a:path w="994" h="980">
                  <a:moveTo>
                    <a:pt x="146" y="334"/>
                  </a:moveTo>
                  <a:lnTo>
                    <a:pt x="994" y="980"/>
                  </a:lnTo>
                  <a:lnTo>
                    <a:pt x="994" y="774"/>
                  </a:lnTo>
                  <a:lnTo>
                    <a:pt x="0" y="0"/>
                  </a:lnTo>
                  <a:lnTo>
                    <a:pt x="146" y="334"/>
                  </a:lnTo>
                  <a:close/>
                </a:path>
              </a:pathLst>
            </a:custGeom>
            <a:gradFill flip="none" rotWithShape="1">
              <a:gsLst>
                <a:gs pos="0">
                  <a:schemeClr val="accent4">
                    <a:lumMod val="60000"/>
                    <a:lumOff val="40000"/>
                  </a:schemeClr>
                </a:gs>
                <a:gs pos="100000">
                  <a:schemeClr val="accent4"/>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1" name="组合 80"/>
          <p:cNvGrpSpPr/>
          <p:nvPr/>
        </p:nvGrpSpPr>
        <p:grpSpPr>
          <a:xfrm>
            <a:off x="2906333" y="3490433"/>
            <a:ext cx="2261275" cy="1718068"/>
            <a:chOff x="4387852" y="2324100"/>
            <a:chExt cx="2378076" cy="1806574"/>
          </a:xfrm>
        </p:grpSpPr>
        <p:sp>
          <p:nvSpPr>
            <p:cNvPr id="82" name="Freeform 7"/>
            <p:cNvSpPr/>
            <p:nvPr/>
          </p:nvSpPr>
          <p:spPr bwMode="auto">
            <a:xfrm>
              <a:off x="4883152" y="2324100"/>
              <a:ext cx="1882776" cy="1806574"/>
            </a:xfrm>
            <a:custGeom>
              <a:avLst/>
              <a:gdLst>
                <a:gd name="T0" fmla="*/ 482 w 1186"/>
                <a:gd name="T1" fmla="*/ 0 h 1138"/>
                <a:gd name="T2" fmla="*/ 0 w 1186"/>
                <a:gd name="T3" fmla="*/ 1138 h 1138"/>
                <a:gd name="T4" fmla="*/ 1186 w 1186"/>
                <a:gd name="T5" fmla="*/ 760 h 1138"/>
                <a:gd name="T6" fmla="*/ 482 w 1186"/>
                <a:gd name="T7" fmla="*/ 0 h 1138"/>
              </a:gdLst>
              <a:ahLst/>
              <a:cxnLst>
                <a:cxn ang="0">
                  <a:pos x="T0" y="T1"/>
                </a:cxn>
                <a:cxn ang="0">
                  <a:pos x="T2" y="T3"/>
                </a:cxn>
                <a:cxn ang="0">
                  <a:pos x="T4" y="T5"/>
                </a:cxn>
                <a:cxn ang="0">
                  <a:pos x="T6" y="T7"/>
                </a:cxn>
              </a:cxnLst>
              <a:rect l="0" t="0" r="r" b="b"/>
              <a:pathLst>
                <a:path w="1186" h="1138">
                  <a:moveTo>
                    <a:pt x="482" y="0"/>
                  </a:moveTo>
                  <a:lnTo>
                    <a:pt x="0" y="1138"/>
                  </a:lnTo>
                  <a:lnTo>
                    <a:pt x="1186" y="760"/>
                  </a:lnTo>
                  <a:lnTo>
                    <a:pt x="482" y="0"/>
                  </a:lnTo>
                  <a:close/>
                </a:path>
              </a:pathLst>
            </a:custGeom>
            <a:gradFill flip="none" rotWithShape="1">
              <a:gsLst>
                <a:gs pos="100000">
                  <a:schemeClr val="accent3">
                    <a:lumMod val="75000"/>
                  </a:schemeClr>
                </a:gs>
                <a:gs pos="42000">
                  <a:schemeClr val="accent3"/>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10"/>
            <p:cNvSpPr/>
            <p:nvPr/>
          </p:nvSpPr>
          <p:spPr bwMode="auto">
            <a:xfrm>
              <a:off x="4387852" y="2324100"/>
              <a:ext cx="1495426" cy="1806574"/>
            </a:xfrm>
            <a:custGeom>
              <a:avLst/>
              <a:gdLst>
                <a:gd name="T0" fmla="*/ 942 w 942"/>
                <a:gd name="T1" fmla="*/ 338 h 1138"/>
                <a:gd name="T2" fmla="*/ 794 w 942"/>
                <a:gd name="T3" fmla="*/ 0 h 1138"/>
                <a:gd name="T4" fmla="*/ 0 w 942"/>
                <a:gd name="T5" fmla="*/ 1016 h 1138"/>
                <a:gd name="T6" fmla="*/ 312 w 942"/>
                <a:gd name="T7" fmla="*/ 1138 h 1138"/>
                <a:gd name="T8" fmla="*/ 942 w 942"/>
                <a:gd name="T9" fmla="*/ 338 h 1138"/>
                <a:gd name="T10" fmla="*/ 942 w 942"/>
                <a:gd name="T11" fmla="*/ 338 h 1138"/>
              </a:gdLst>
              <a:ahLst/>
              <a:cxnLst>
                <a:cxn ang="0">
                  <a:pos x="T0" y="T1"/>
                </a:cxn>
                <a:cxn ang="0">
                  <a:pos x="T2" y="T3"/>
                </a:cxn>
                <a:cxn ang="0">
                  <a:pos x="T4" y="T5"/>
                </a:cxn>
                <a:cxn ang="0">
                  <a:pos x="T6" y="T7"/>
                </a:cxn>
                <a:cxn ang="0">
                  <a:pos x="T8" y="T9"/>
                </a:cxn>
                <a:cxn ang="0">
                  <a:pos x="T10" y="T11"/>
                </a:cxn>
              </a:cxnLst>
              <a:rect l="0" t="0" r="r" b="b"/>
              <a:pathLst>
                <a:path w="942" h="1138">
                  <a:moveTo>
                    <a:pt x="942" y="338"/>
                  </a:moveTo>
                  <a:lnTo>
                    <a:pt x="794" y="0"/>
                  </a:lnTo>
                  <a:lnTo>
                    <a:pt x="0" y="1016"/>
                  </a:lnTo>
                  <a:lnTo>
                    <a:pt x="312" y="1138"/>
                  </a:lnTo>
                  <a:lnTo>
                    <a:pt x="942" y="338"/>
                  </a:lnTo>
                  <a:lnTo>
                    <a:pt x="942" y="338"/>
                  </a:lnTo>
                  <a:close/>
                </a:path>
              </a:pathLst>
            </a:custGeom>
            <a:gradFill flip="none" rotWithShape="1">
              <a:gsLst>
                <a:gs pos="100000">
                  <a:schemeClr val="accent3"/>
                </a:gs>
                <a:gs pos="0">
                  <a:schemeClr val="accent3">
                    <a:lumMod val="60000"/>
                    <a:lumOff val="40000"/>
                  </a:scheme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4"/>
            <p:cNvSpPr/>
            <p:nvPr/>
          </p:nvSpPr>
          <p:spPr bwMode="auto">
            <a:xfrm>
              <a:off x="5648325" y="2324100"/>
              <a:ext cx="1117600" cy="1206499"/>
            </a:xfrm>
            <a:custGeom>
              <a:avLst/>
              <a:gdLst>
                <a:gd name="T0" fmla="*/ 148 w 704"/>
                <a:gd name="T1" fmla="*/ 338 h 760"/>
                <a:gd name="T2" fmla="*/ 704 w 704"/>
                <a:gd name="T3" fmla="*/ 760 h 760"/>
                <a:gd name="T4" fmla="*/ 704 w 704"/>
                <a:gd name="T5" fmla="*/ 554 h 760"/>
                <a:gd name="T6" fmla="*/ 0 w 704"/>
                <a:gd name="T7" fmla="*/ 0 h 760"/>
                <a:gd name="T8" fmla="*/ 148 w 704"/>
                <a:gd name="T9" fmla="*/ 338 h 760"/>
              </a:gdLst>
              <a:ahLst/>
              <a:cxnLst>
                <a:cxn ang="0">
                  <a:pos x="T0" y="T1"/>
                </a:cxn>
                <a:cxn ang="0">
                  <a:pos x="T2" y="T3"/>
                </a:cxn>
                <a:cxn ang="0">
                  <a:pos x="T4" y="T5"/>
                </a:cxn>
                <a:cxn ang="0">
                  <a:pos x="T6" y="T7"/>
                </a:cxn>
                <a:cxn ang="0">
                  <a:pos x="T8" y="T9"/>
                </a:cxn>
              </a:cxnLst>
              <a:rect l="0" t="0" r="r" b="b"/>
              <a:pathLst>
                <a:path w="704" h="760">
                  <a:moveTo>
                    <a:pt x="148" y="338"/>
                  </a:moveTo>
                  <a:lnTo>
                    <a:pt x="704" y="760"/>
                  </a:lnTo>
                  <a:lnTo>
                    <a:pt x="704" y="554"/>
                  </a:lnTo>
                  <a:lnTo>
                    <a:pt x="0" y="0"/>
                  </a:lnTo>
                  <a:lnTo>
                    <a:pt x="148" y="338"/>
                  </a:lnTo>
                  <a:close/>
                </a:path>
              </a:pathLst>
            </a:custGeom>
            <a:gradFill flip="none" rotWithShape="1">
              <a:gsLst>
                <a:gs pos="100000">
                  <a:schemeClr val="accent3"/>
                </a:gs>
                <a:gs pos="0">
                  <a:schemeClr val="accent3">
                    <a:lumMod val="60000"/>
                    <a:lumOff val="40000"/>
                  </a:schemeClr>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5" name="组合 84"/>
          <p:cNvGrpSpPr/>
          <p:nvPr/>
        </p:nvGrpSpPr>
        <p:grpSpPr>
          <a:xfrm>
            <a:off x="3866393" y="4564049"/>
            <a:ext cx="1301215" cy="1391968"/>
            <a:chOff x="5397502" y="3400425"/>
            <a:chExt cx="1368425" cy="1463675"/>
          </a:xfrm>
        </p:grpSpPr>
        <p:sp>
          <p:nvSpPr>
            <p:cNvPr id="86" name="Freeform 11"/>
            <p:cNvSpPr/>
            <p:nvPr/>
          </p:nvSpPr>
          <p:spPr bwMode="auto">
            <a:xfrm>
              <a:off x="5397502" y="3400425"/>
              <a:ext cx="1368425" cy="1463675"/>
            </a:xfrm>
            <a:custGeom>
              <a:avLst/>
              <a:gdLst>
                <a:gd name="T0" fmla="*/ 862 w 862"/>
                <a:gd name="T1" fmla="*/ 920 h 922"/>
                <a:gd name="T2" fmla="*/ 456 w 862"/>
                <a:gd name="T3" fmla="*/ 0 h 922"/>
                <a:gd name="T4" fmla="*/ 0 w 862"/>
                <a:gd name="T5" fmla="*/ 586 h 922"/>
                <a:gd name="T6" fmla="*/ 860 w 862"/>
                <a:gd name="T7" fmla="*/ 922 h 922"/>
                <a:gd name="T8" fmla="*/ 862 w 862"/>
                <a:gd name="T9" fmla="*/ 920 h 922"/>
              </a:gdLst>
              <a:ahLst/>
              <a:cxnLst>
                <a:cxn ang="0">
                  <a:pos x="T0" y="T1"/>
                </a:cxn>
                <a:cxn ang="0">
                  <a:pos x="T2" y="T3"/>
                </a:cxn>
                <a:cxn ang="0">
                  <a:pos x="T4" y="T5"/>
                </a:cxn>
                <a:cxn ang="0">
                  <a:pos x="T6" y="T7"/>
                </a:cxn>
                <a:cxn ang="0">
                  <a:pos x="T8" y="T9"/>
                </a:cxn>
              </a:cxnLst>
              <a:rect l="0" t="0" r="r" b="b"/>
              <a:pathLst>
                <a:path w="862" h="922">
                  <a:moveTo>
                    <a:pt x="862" y="920"/>
                  </a:moveTo>
                  <a:lnTo>
                    <a:pt x="456" y="0"/>
                  </a:lnTo>
                  <a:lnTo>
                    <a:pt x="0" y="586"/>
                  </a:lnTo>
                  <a:lnTo>
                    <a:pt x="860" y="922"/>
                  </a:lnTo>
                  <a:lnTo>
                    <a:pt x="862" y="920"/>
                  </a:lnTo>
                  <a:close/>
                </a:path>
              </a:pathLst>
            </a:custGeom>
            <a:gradFill flip="none" rotWithShape="1">
              <a:gsLst>
                <a:gs pos="0">
                  <a:schemeClr val="accent2">
                    <a:lumMod val="60000"/>
                    <a:lumOff val="40000"/>
                  </a:schemeClr>
                </a:gs>
                <a:gs pos="100000">
                  <a:schemeClr val="accent2"/>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5"/>
            <p:cNvSpPr/>
            <p:nvPr/>
          </p:nvSpPr>
          <p:spPr bwMode="auto">
            <a:xfrm>
              <a:off x="6121400" y="3400425"/>
              <a:ext cx="644525" cy="1460500"/>
            </a:xfrm>
            <a:custGeom>
              <a:avLst/>
              <a:gdLst>
                <a:gd name="T0" fmla="*/ 406 w 406"/>
                <a:gd name="T1" fmla="*/ 920 h 920"/>
                <a:gd name="T2" fmla="*/ 406 w 406"/>
                <a:gd name="T3" fmla="*/ 316 h 920"/>
                <a:gd name="T4" fmla="*/ 0 w 406"/>
                <a:gd name="T5" fmla="*/ 0 h 920"/>
                <a:gd name="T6" fmla="*/ 406 w 406"/>
                <a:gd name="T7" fmla="*/ 920 h 920"/>
              </a:gdLst>
              <a:ahLst/>
              <a:cxnLst>
                <a:cxn ang="0">
                  <a:pos x="T0" y="T1"/>
                </a:cxn>
                <a:cxn ang="0">
                  <a:pos x="T2" y="T3"/>
                </a:cxn>
                <a:cxn ang="0">
                  <a:pos x="T4" y="T5"/>
                </a:cxn>
                <a:cxn ang="0">
                  <a:pos x="T6" y="T7"/>
                </a:cxn>
              </a:cxnLst>
              <a:rect l="0" t="0" r="r" b="b"/>
              <a:pathLst>
                <a:path w="406" h="920">
                  <a:moveTo>
                    <a:pt x="406" y="920"/>
                  </a:moveTo>
                  <a:lnTo>
                    <a:pt x="406" y="316"/>
                  </a:lnTo>
                  <a:lnTo>
                    <a:pt x="0" y="0"/>
                  </a:lnTo>
                  <a:lnTo>
                    <a:pt x="406" y="920"/>
                  </a:lnTo>
                  <a:close/>
                </a:path>
              </a:pathLst>
            </a:custGeom>
            <a:gradFill flip="none" rotWithShape="1">
              <a:gsLst>
                <a:gs pos="0">
                  <a:schemeClr val="accent2">
                    <a:lumMod val="60000"/>
                    <a:lumOff val="40000"/>
                  </a:schemeClr>
                </a:gs>
                <a:gs pos="100000">
                  <a:schemeClr val="accent2"/>
                </a:gs>
              </a:gsLst>
              <a:lin ang="162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8" name="矩形 87"/>
          <p:cNvSpPr/>
          <p:nvPr/>
        </p:nvSpPr>
        <p:spPr>
          <a:xfrm>
            <a:off x="6425340" y="2583372"/>
            <a:ext cx="4610318" cy="1043350"/>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输入您的文字</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输入您的文字，输入您的文字，输入您的文字，输入您的文字，输入您的文字，输入您的文字，输入您的文字，输入您的文字，输入您的文字，输入您的文字，输入您的文字，输入您的文字</a:t>
            </a:r>
            <a:endParaRPr lang="zh-CN" altLang="en-US" sz="1100" dirty="0">
              <a:solidFill>
                <a:schemeClr val="bg1">
                  <a:lumMod val="65000"/>
                </a:schemeClr>
              </a:solidFill>
            </a:endParaRPr>
          </a:p>
        </p:txBody>
      </p:sp>
      <p:sp>
        <p:nvSpPr>
          <p:cNvPr id="89" name="矩形 88"/>
          <p:cNvSpPr/>
          <p:nvPr/>
        </p:nvSpPr>
        <p:spPr>
          <a:xfrm>
            <a:off x="6425340" y="3755202"/>
            <a:ext cx="4610318"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输入您的文字</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输入您的文字，输入您的文字，输入您的文字，输入您的文字，输入您的文字，输入您的文字，输入您的文字，输入您的文字，输入您的文字，输入您的文字，输入您的文字，输入您的文字</a:t>
            </a:r>
            <a:endParaRPr lang="zh-CN" altLang="en-US" sz="1100" dirty="0">
              <a:solidFill>
                <a:schemeClr val="bg1">
                  <a:lumMod val="65000"/>
                </a:schemeClr>
              </a:solidFill>
            </a:endParaRPr>
          </a:p>
        </p:txBody>
      </p:sp>
      <p:sp>
        <p:nvSpPr>
          <p:cNvPr id="90" name="矩形 89"/>
          <p:cNvSpPr/>
          <p:nvPr/>
        </p:nvSpPr>
        <p:spPr>
          <a:xfrm>
            <a:off x="6425340" y="4927032"/>
            <a:ext cx="4610318"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输入您的文字</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输入您的文字，输入您的文字，输入您的文字，输入您的文字，输入您的文字，输入您的文字，输入您的文字，输入您的文字，输入您的文字，输入您的文字，输入您的文字，输入您的文字</a:t>
            </a:r>
            <a:endParaRPr lang="zh-CN" altLang="en-US" sz="1100" dirty="0">
              <a:solidFill>
                <a:schemeClr val="bg1">
                  <a:lumMod val="65000"/>
                </a:schemeClr>
              </a:solidFill>
            </a:endParaRPr>
          </a:p>
        </p:txBody>
      </p:sp>
      <p:cxnSp>
        <p:nvCxnSpPr>
          <p:cNvPr id="91" name="肘形连接符 90"/>
          <p:cNvCxnSpPr/>
          <p:nvPr/>
        </p:nvCxnSpPr>
        <p:spPr>
          <a:xfrm flipV="1">
            <a:off x="5349338" y="3098386"/>
            <a:ext cx="1027748" cy="656817"/>
          </a:xfrm>
          <a:prstGeom prst="bentConnector3">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4318151" y="1932240"/>
            <a:ext cx="2058935"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5349338" y="4520169"/>
            <a:ext cx="1027748"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5349338" y="5386640"/>
            <a:ext cx="1027748"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300" fill="hold"/>
                                        <p:tgtEl>
                                          <p:spTgt spid="73"/>
                                        </p:tgtEl>
                                        <p:attrNameLst>
                                          <p:attrName>ppt_x</p:attrName>
                                        </p:attrNameLst>
                                      </p:cBhvr>
                                      <p:tavLst>
                                        <p:tav tm="0">
                                          <p:val>
                                            <p:strVal val="#ppt_x"/>
                                          </p:val>
                                        </p:tav>
                                        <p:tav tm="100000">
                                          <p:val>
                                            <p:strVal val="#ppt_x"/>
                                          </p:val>
                                        </p:tav>
                                      </p:tavLst>
                                    </p:anim>
                                    <p:anim calcmode="lin" valueType="num">
                                      <p:cBhvr additive="base">
                                        <p:cTn id="8" dur="300" fill="hold"/>
                                        <p:tgtEl>
                                          <p:spTgt spid="7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300" fill="hold"/>
                                        <p:tgtEl>
                                          <p:spTgt spid="77"/>
                                        </p:tgtEl>
                                        <p:attrNameLst>
                                          <p:attrName>ppt_x</p:attrName>
                                        </p:attrNameLst>
                                      </p:cBhvr>
                                      <p:tavLst>
                                        <p:tav tm="0">
                                          <p:val>
                                            <p:strVal val="#ppt_x"/>
                                          </p:val>
                                        </p:tav>
                                        <p:tav tm="100000">
                                          <p:val>
                                            <p:strVal val="#ppt_x"/>
                                          </p:val>
                                        </p:tav>
                                      </p:tavLst>
                                    </p:anim>
                                    <p:anim calcmode="lin" valueType="num">
                                      <p:cBhvr additive="base">
                                        <p:cTn id="13" dur="300" fill="hold"/>
                                        <p:tgtEl>
                                          <p:spTgt spid="7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additive="base">
                                        <p:cTn id="17" dur="300" fill="hold"/>
                                        <p:tgtEl>
                                          <p:spTgt spid="81"/>
                                        </p:tgtEl>
                                        <p:attrNameLst>
                                          <p:attrName>ppt_x</p:attrName>
                                        </p:attrNameLst>
                                      </p:cBhvr>
                                      <p:tavLst>
                                        <p:tav tm="0">
                                          <p:val>
                                            <p:strVal val="#ppt_x"/>
                                          </p:val>
                                        </p:tav>
                                        <p:tav tm="100000">
                                          <p:val>
                                            <p:strVal val="#ppt_x"/>
                                          </p:val>
                                        </p:tav>
                                      </p:tavLst>
                                    </p:anim>
                                    <p:anim calcmode="lin" valueType="num">
                                      <p:cBhvr additive="base">
                                        <p:cTn id="18" dur="300" fill="hold"/>
                                        <p:tgtEl>
                                          <p:spTgt spid="8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85"/>
                                        </p:tgtEl>
                                        <p:attrNameLst>
                                          <p:attrName>style.visibility</p:attrName>
                                        </p:attrNameLst>
                                      </p:cBhvr>
                                      <p:to>
                                        <p:strVal val="visible"/>
                                      </p:to>
                                    </p:set>
                                    <p:anim calcmode="lin" valueType="num">
                                      <p:cBhvr additive="base">
                                        <p:cTn id="22" dur="300" fill="hold"/>
                                        <p:tgtEl>
                                          <p:spTgt spid="85"/>
                                        </p:tgtEl>
                                        <p:attrNameLst>
                                          <p:attrName>ppt_x</p:attrName>
                                        </p:attrNameLst>
                                      </p:cBhvr>
                                      <p:tavLst>
                                        <p:tav tm="0">
                                          <p:val>
                                            <p:strVal val="#ppt_x"/>
                                          </p:val>
                                        </p:tav>
                                        <p:tav tm="100000">
                                          <p:val>
                                            <p:strVal val="#ppt_x"/>
                                          </p:val>
                                        </p:tav>
                                      </p:tavLst>
                                    </p:anim>
                                    <p:anim calcmode="lin" valueType="num">
                                      <p:cBhvr additive="base">
                                        <p:cTn id="23" dur="300" fill="hold"/>
                                        <p:tgtEl>
                                          <p:spTgt spid="8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left)">
                                      <p:cBhvr>
                                        <p:cTn id="27" dur="300"/>
                                        <p:tgtEl>
                                          <p:spTgt spid="92"/>
                                        </p:tgtEl>
                                      </p:cBhvr>
                                    </p:animEffect>
                                  </p:childTnLst>
                                </p:cTn>
                              </p:par>
                            </p:childTnLst>
                          </p:cTn>
                        </p:par>
                        <p:par>
                          <p:cTn id="28" fill="hold">
                            <p:stCondLst>
                              <p:cond delay="2500"/>
                            </p:stCondLst>
                            <p:childTnLst>
                              <p:par>
                                <p:cTn id="29" presetID="2" presetClass="entr" presetSubtype="2" fill="hold" grpId="0" nodeType="after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300" fill="hold"/>
                                        <p:tgtEl>
                                          <p:spTgt spid="72"/>
                                        </p:tgtEl>
                                        <p:attrNameLst>
                                          <p:attrName>ppt_x</p:attrName>
                                        </p:attrNameLst>
                                      </p:cBhvr>
                                      <p:tavLst>
                                        <p:tav tm="0">
                                          <p:val>
                                            <p:strVal val="1+#ppt_w/2"/>
                                          </p:val>
                                        </p:tav>
                                        <p:tav tm="100000">
                                          <p:val>
                                            <p:strVal val="#ppt_x"/>
                                          </p:val>
                                        </p:tav>
                                      </p:tavLst>
                                    </p:anim>
                                    <p:anim calcmode="lin" valueType="num">
                                      <p:cBhvr additive="base">
                                        <p:cTn id="32" dur="300" fill="hold"/>
                                        <p:tgtEl>
                                          <p:spTgt spid="72"/>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wipe(left)">
                                      <p:cBhvr>
                                        <p:cTn id="36" dur="300"/>
                                        <p:tgtEl>
                                          <p:spTgt spid="91"/>
                                        </p:tgtEl>
                                      </p:cBhvr>
                                    </p:animEffect>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88"/>
                                        </p:tgtEl>
                                        <p:attrNameLst>
                                          <p:attrName>style.visibility</p:attrName>
                                        </p:attrNameLst>
                                      </p:cBhvr>
                                      <p:to>
                                        <p:strVal val="visible"/>
                                      </p:to>
                                    </p:set>
                                    <p:anim calcmode="lin" valueType="num">
                                      <p:cBhvr additive="base">
                                        <p:cTn id="40" dur="300" fill="hold"/>
                                        <p:tgtEl>
                                          <p:spTgt spid="88"/>
                                        </p:tgtEl>
                                        <p:attrNameLst>
                                          <p:attrName>ppt_x</p:attrName>
                                        </p:attrNameLst>
                                      </p:cBhvr>
                                      <p:tavLst>
                                        <p:tav tm="0">
                                          <p:val>
                                            <p:strVal val="1+#ppt_w/2"/>
                                          </p:val>
                                        </p:tav>
                                        <p:tav tm="100000">
                                          <p:val>
                                            <p:strVal val="#ppt_x"/>
                                          </p:val>
                                        </p:tav>
                                      </p:tavLst>
                                    </p:anim>
                                    <p:anim calcmode="lin" valueType="num">
                                      <p:cBhvr additive="base">
                                        <p:cTn id="41" dur="300" fill="hold"/>
                                        <p:tgtEl>
                                          <p:spTgt spid="88"/>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wipe(left)">
                                      <p:cBhvr>
                                        <p:cTn id="45" dur="300"/>
                                        <p:tgtEl>
                                          <p:spTgt spid="93"/>
                                        </p:tgtEl>
                                      </p:cBhvr>
                                    </p:animEffect>
                                  </p:childTnLst>
                                </p:cTn>
                              </p:par>
                            </p:childTnLst>
                          </p:cTn>
                        </p:par>
                        <p:par>
                          <p:cTn id="46" fill="hold">
                            <p:stCondLst>
                              <p:cond delay="4500"/>
                            </p:stCondLst>
                            <p:childTnLst>
                              <p:par>
                                <p:cTn id="47" presetID="2" presetClass="entr" presetSubtype="2" fill="hold" grpId="0" nodeType="afterEffect">
                                  <p:stCondLst>
                                    <p:cond delay="0"/>
                                  </p:stCondLst>
                                  <p:childTnLst>
                                    <p:set>
                                      <p:cBhvr>
                                        <p:cTn id="48" dur="1" fill="hold">
                                          <p:stCondLst>
                                            <p:cond delay="0"/>
                                          </p:stCondLst>
                                        </p:cTn>
                                        <p:tgtEl>
                                          <p:spTgt spid="89"/>
                                        </p:tgtEl>
                                        <p:attrNameLst>
                                          <p:attrName>style.visibility</p:attrName>
                                        </p:attrNameLst>
                                      </p:cBhvr>
                                      <p:to>
                                        <p:strVal val="visible"/>
                                      </p:to>
                                    </p:set>
                                    <p:anim calcmode="lin" valueType="num">
                                      <p:cBhvr additive="base">
                                        <p:cTn id="49" dur="300" fill="hold"/>
                                        <p:tgtEl>
                                          <p:spTgt spid="89"/>
                                        </p:tgtEl>
                                        <p:attrNameLst>
                                          <p:attrName>ppt_x</p:attrName>
                                        </p:attrNameLst>
                                      </p:cBhvr>
                                      <p:tavLst>
                                        <p:tav tm="0">
                                          <p:val>
                                            <p:strVal val="1+#ppt_w/2"/>
                                          </p:val>
                                        </p:tav>
                                        <p:tav tm="100000">
                                          <p:val>
                                            <p:strVal val="#ppt_x"/>
                                          </p:val>
                                        </p:tav>
                                      </p:tavLst>
                                    </p:anim>
                                    <p:anim calcmode="lin" valueType="num">
                                      <p:cBhvr additive="base">
                                        <p:cTn id="50" dur="300" fill="hold"/>
                                        <p:tgtEl>
                                          <p:spTgt spid="89"/>
                                        </p:tgtEl>
                                        <p:attrNameLst>
                                          <p:attrName>ppt_y</p:attrName>
                                        </p:attrNameLst>
                                      </p:cBhvr>
                                      <p:tavLst>
                                        <p:tav tm="0">
                                          <p:val>
                                            <p:strVal val="#ppt_y"/>
                                          </p:val>
                                        </p:tav>
                                        <p:tav tm="100000">
                                          <p:val>
                                            <p:strVal val="#ppt_y"/>
                                          </p:val>
                                        </p:tav>
                                      </p:tavLst>
                                    </p:anim>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wipe(left)">
                                      <p:cBhvr>
                                        <p:cTn id="54" dur="300"/>
                                        <p:tgtEl>
                                          <p:spTgt spid="94"/>
                                        </p:tgtEl>
                                      </p:cBhvr>
                                    </p:animEffect>
                                  </p:childTnLst>
                                </p:cTn>
                              </p:par>
                            </p:childTnLst>
                          </p:cTn>
                        </p:par>
                        <p:par>
                          <p:cTn id="55" fill="hold">
                            <p:stCondLst>
                              <p:cond delay="5500"/>
                            </p:stCondLst>
                            <p:childTnLst>
                              <p:par>
                                <p:cTn id="56" presetID="2" presetClass="entr" presetSubtype="2" fill="hold" grpId="0" nodeType="afterEffect">
                                  <p:stCondLst>
                                    <p:cond delay="0"/>
                                  </p:stCondLst>
                                  <p:childTnLst>
                                    <p:set>
                                      <p:cBhvr>
                                        <p:cTn id="57" dur="1" fill="hold">
                                          <p:stCondLst>
                                            <p:cond delay="0"/>
                                          </p:stCondLst>
                                        </p:cTn>
                                        <p:tgtEl>
                                          <p:spTgt spid="90"/>
                                        </p:tgtEl>
                                        <p:attrNameLst>
                                          <p:attrName>style.visibility</p:attrName>
                                        </p:attrNameLst>
                                      </p:cBhvr>
                                      <p:to>
                                        <p:strVal val="visible"/>
                                      </p:to>
                                    </p:set>
                                    <p:anim calcmode="lin" valueType="num">
                                      <p:cBhvr additive="base">
                                        <p:cTn id="58" dur="300" fill="hold"/>
                                        <p:tgtEl>
                                          <p:spTgt spid="90"/>
                                        </p:tgtEl>
                                        <p:attrNameLst>
                                          <p:attrName>ppt_x</p:attrName>
                                        </p:attrNameLst>
                                      </p:cBhvr>
                                      <p:tavLst>
                                        <p:tav tm="0">
                                          <p:val>
                                            <p:strVal val="1+#ppt_w/2"/>
                                          </p:val>
                                        </p:tav>
                                        <p:tav tm="100000">
                                          <p:val>
                                            <p:strVal val="#ppt_x"/>
                                          </p:val>
                                        </p:tav>
                                      </p:tavLst>
                                    </p:anim>
                                    <p:anim calcmode="lin" valueType="num">
                                      <p:cBhvr additive="base">
                                        <p:cTn id="59" dur="3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8" grpId="0"/>
      <p:bldP spid="89" grpId="0"/>
      <p:bldP spid="9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3978881" y="1580385"/>
            <a:ext cx="4234242" cy="3996267"/>
            <a:chOff x="877570" y="1462088"/>
            <a:chExt cx="3176095" cy="2997200"/>
          </a:xfrm>
        </p:grpSpPr>
        <p:grpSp>
          <p:nvGrpSpPr>
            <p:cNvPr id="28" name="组合 27"/>
            <p:cNvGrpSpPr/>
            <p:nvPr/>
          </p:nvGrpSpPr>
          <p:grpSpPr>
            <a:xfrm>
              <a:off x="877570" y="1462088"/>
              <a:ext cx="3044825" cy="2997200"/>
              <a:chOff x="2432050" y="1462088"/>
              <a:chExt cx="3044825" cy="2997200"/>
            </a:xfrm>
          </p:grpSpPr>
          <p:grpSp>
            <p:nvGrpSpPr>
              <p:cNvPr id="32" name="组合 31"/>
              <p:cNvGrpSpPr/>
              <p:nvPr/>
            </p:nvGrpSpPr>
            <p:grpSpPr>
              <a:xfrm>
                <a:off x="2432050" y="1462088"/>
                <a:ext cx="2470150" cy="2997200"/>
                <a:chOff x="2432050" y="1462088"/>
                <a:chExt cx="2470150" cy="2997200"/>
              </a:xfrm>
            </p:grpSpPr>
            <p:sp>
              <p:nvSpPr>
                <p:cNvPr id="40" name="Freeform 5"/>
                <p:cNvSpPr/>
                <p:nvPr/>
              </p:nvSpPr>
              <p:spPr bwMode="auto">
                <a:xfrm>
                  <a:off x="2432050" y="1484313"/>
                  <a:ext cx="2403475" cy="2974975"/>
                </a:xfrm>
                <a:custGeom>
                  <a:avLst/>
                  <a:gdLst>
                    <a:gd name="T0" fmla="*/ 534 w 1514"/>
                    <a:gd name="T1" fmla="*/ 0 h 1874"/>
                    <a:gd name="T2" fmla="*/ 502 w 1514"/>
                    <a:gd name="T3" fmla="*/ 16 h 1874"/>
                    <a:gd name="T4" fmla="*/ 416 w 1514"/>
                    <a:gd name="T5" fmla="*/ 70 h 1874"/>
                    <a:gd name="T6" fmla="*/ 360 w 1514"/>
                    <a:gd name="T7" fmla="*/ 114 h 1874"/>
                    <a:gd name="T8" fmla="*/ 298 w 1514"/>
                    <a:gd name="T9" fmla="*/ 170 h 1874"/>
                    <a:gd name="T10" fmla="*/ 232 w 1514"/>
                    <a:gd name="T11" fmla="*/ 238 h 1874"/>
                    <a:gd name="T12" fmla="*/ 164 w 1514"/>
                    <a:gd name="T13" fmla="*/ 322 h 1874"/>
                    <a:gd name="T14" fmla="*/ 148 w 1514"/>
                    <a:gd name="T15" fmla="*/ 346 h 1874"/>
                    <a:gd name="T16" fmla="*/ 104 w 1514"/>
                    <a:gd name="T17" fmla="*/ 424 h 1874"/>
                    <a:gd name="T18" fmla="*/ 56 w 1514"/>
                    <a:gd name="T19" fmla="*/ 540 h 1874"/>
                    <a:gd name="T20" fmla="*/ 22 w 1514"/>
                    <a:gd name="T21" fmla="*/ 668 h 1874"/>
                    <a:gd name="T22" fmla="*/ 4 w 1514"/>
                    <a:gd name="T23" fmla="*/ 802 h 1874"/>
                    <a:gd name="T24" fmla="*/ 2 w 1514"/>
                    <a:gd name="T25" fmla="*/ 942 h 1874"/>
                    <a:gd name="T26" fmla="*/ 12 w 1514"/>
                    <a:gd name="T27" fmla="*/ 1046 h 1874"/>
                    <a:gd name="T28" fmla="*/ 26 w 1514"/>
                    <a:gd name="T29" fmla="*/ 1114 h 1874"/>
                    <a:gd name="T30" fmla="*/ 44 w 1514"/>
                    <a:gd name="T31" fmla="*/ 1180 h 1874"/>
                    <a:gd name="T32" fmla="*/ 68 w 1514"/>
                    <a:gd name="T33" fmla="*/ 1244 h 1874"/>
                    <a:gd name="T34" fmla="*/ 96 w 1514"/>
                    <a:gd name="T35" fmla="*/ 1306 h 1874"/>
                    <a:gd name="T36" fmla="*/ 112 w 1514"/>
                    <a:gd name="T37" fmla="*/ 1336 h 1874"/>
                    <a:gd name="T38" fmla="*/ 188 w 1514"/>
                    <a:gd name="T39" fmla="*/ 1450 h 1874"/>
                    <a:gd name="T40" fmla="*/ 270 w 1514"/>
                    <a:gd name="T41" fmla="*/ 1550 h 1874"/>
                    <a:gd name="T42" fmla="*/ 364 w 1514"/>
                    <a:gd name="T43" fmla="*/ 1636 h 1874"/>
                    <a:gd name="T44" fmla="*/ 462 w 1514"/>
                    <a:gd name="T45" fmla="*/ 1710 h 1874"/>
                    <a:gd name="T46" fmla="*/ 568 w 1514"/>
                    <a:gd name="T47" fmla="*/ 1770 h 1874"/>
                    <a:gd name="T48" fmla="*/ 676 w 1514"/>
                    <a:gd name="T49" fmla="*/ 1818 h 1874"/>
                    <a:gd name="T50" fmla="*/ 788 w 1514"/>
                    <a:gd name="T51" fmla="*/ 1850 h 1874"/>
                    <a:gd name="T52" fmla="*/ 902 w 1514"/>
                    <a:gd name="T53" fmla="*/ 1868 h 1874"/>
                    <a:gd name="T54" fmla="*/ 960 w 1514"/>
                    <a:gd name="T55" fmla="*/ 1872 h 1874"/>
                    <a:gd name="T56" fmla="*/ 1066 w 1514"/>
                    <a:gd name="T57" fmla="*/ 1872 h 1874"/>
                    <a:gd name="T58" fmla="*/ 1166 w 1514"/>
                    <a:gd name="T59" fmla="*/ 1860 h 1874"/>
                    <a:gd name="T60" fmla="*/ 1256 w 1514"/>
                    <a:gd name="T61" fmla="*/ 1840 h 1874"/>
                    <a:gd name="T62" fmla="*/ 1334 w 1514"/>
                    <a:gd name="T63" fmla="*/ 1816 h 1874"/>
                    <a:gd name="T64" fmla="*/ 1402 w 1514"/>
                    <a:gd name="T65" fmla="*/ 1788 h 1874"/>
                    <a:gd name="T66" fmla="*/ 1456 w 1514"/>
                    <a:gd name="T67" fmla="*/ 1758 h 1874"/>
                    <a:gd name="T68" fmla="*/ 1496 w 1514"/>
                    <a:gd name="T69" fmla="*/ 1730 h 1874"/>
                    <a:gd name="T70" fmla="*/ 1512 w 1514"/>
                    <a:gd name="T71" fmla="*/ 1716 h 1874"/>
                    <a:gd name="T72" fmla="*/ 1514 w 1514"/>
                    <a:gd name="T73" fmla="*/ 1706 h 1874"/>
                    <a:gd name="T74" fmla="*/ 1504 w 1514"/>
                    <a:gd name="T75" fmla="*/ 1658 h 1874"/>
                    <a:gd name="T76" fmla="*/ 1470 w 1514"/>
                    <a:gd name="T77" fmla="*/ 1580 h 1874"/>
                    <a:gd name="T78" fmla="*/ 1388 w 1514"/>
                    <a:gd name="T79" fmla="*/ 1420 h 1874"/>
                    <a:gd name="T80" fmla="*/ 1232 w 1514"/>
                    <a:gd name="T81" fmla="*/ 1144 h 1874"/>
                    <a:gd name="T82" fmla="*/ 1048 w 1514"/>
                    <a:gd name="T83" fmla="*/ 832 h 1874"/>
                    <a:gd name="T84" fmla="*/ 696 w 1514"/>
                    <a:gd name="T85" fmla="*/ 258 h 1874"/>
                    <a:gd name="T86" fmla="*/ 534 w 1514"/>
                    <a:gd name="T87" fmla="*/ 0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14" h="1874">
                      <a:moveTo>
                        <a:pt x="534" y="0"/>
                      </a:moveTo>
                      <a:lnTo>
                        <a:pt x="534" y="0"/>
                      </a:lnTo>
                      <a:lnTo>
                        <a:pt x="526" y="4"/>
                      </a:lnTo>
                      <a:lnTo>
                        <a:pt x="502" y="16"/>
                      </a:lnTo>
                      <a:lnTo>
                        <a:pt x="464" y="38"/>
                      </a:lnTo>
                      <a:lnTo>
                        <a:pt x="416" y="70"/>
                      </a:lnTo>
                      <a:lnTo>
                        <a:pt x="390" y="90"/>
                      </a:lnTo>
                      <a:lnTo>
                        <a:pt x="360" y="114"/>
                      </a:lnTo>
                      <a:lnTo>
                        <a:pt x="330" y="140"/>
                      </a:lnTo>
                      <a:lnTo>
                        <a:pt x="298" y="170"/>
                      </a:lnTo>
                      <a:lnTo>
                        <a:pt x="266" y="202"/>
                      </a:lnTo>
                      <a:lnTo>
                        <a:pt x="232" y="238"/>
                      </a:lnTo>
                      <a:lnTo>
                        <a:pt x="198" y="280"/>
                      </a:lnTo>
                      <a:lnTo>
                        <a:pt x="164" y="322"/>
                      </a:lnTo>
                      <a:lnTo>
                        <a:pt x="164" y="322"/>
                      </a:lnTo>
                      <a:lnTo>
                        <a:pt x="148" y="346"/>
                      </a:lnTo>
                      <a:lnTo>
                        <a:pt x="134" y="372"/>
                      </a:lnTo>
                      <a:lnTo>
                        <a:pt x="104" y="424"/>
                      </a:lnTo>
                      <a:lnTo>
                        <a:pt x="78" y="480"/>
                      </a:lnTo>
                      <a:lnTo>
                        <a:pt x="56" y="540"/>
                      </a:lnTo>
                      <a:lnTo>
                        <a:pt x="36" y="602"/>
                      </a:lnTo>
                      <a:lnTo>
                        <a:pt x="22" y="668"/>
                      </a:lnTo>
                      <a:lnTo>
                        <a:pt x="10" y="734"/>
                      </a:lnTo>
                      <a:lnTo>
                        <a:pt x="4" y="802"/>
                      </a:lnTo>
                      <a:lnTo>
                        <a:pt x="0" y="872"/>
                      </a:lnTo>
                      <a:lnTo>
                        <a:pt x="2" y="942"/>
                      </a:lnTo>
                      <a:lnTo>
                        <a:pt x="8" y="1010"/>
                      </a:lnTo>
                      <a:lnTo>
                        <a:pt x="12" y="1046"/>
                      </a:lnTo>
                      <a:lnTo>
                        <a:pt x="18" y="1080"/>
                      </a:lnTo>
                      <a:lnTo>
                        <a:pt x="26" y="1114"/>
                      </a:lnTo>
                      <a:lnTo>
                        <a:pt x="34" y="1146"/>
                      </a:lnTo>
                      <a:lnTo>
                        <a:pt x="44" y="1180"/>
                      </a:lnTo>
                      <a:lnTo>
                        <a:pt x="56" y="1212"/>
                      </a:lnTo>
                      <a:lnTo>
                        <a:pt x="68" y="1244"/>
                      </a:lnTo>
                      <a:lnTo>
                        <a:pt x="82" y="1276"/>
                      </a:lnTo>
                      <a:lnTo>
                        <a:pt x="96" y="1306"/>
                      </a:lnTo>
                      <a:lnTo>
                        <a:pt x="112" y="1336"/>
                      </a:lnTo>
                      <a:lnTo>
                        <a:pt x="112" y="1336"/>
                      </a:lnTo>
                      <a:lnTo>
                        <a:pt x="148" y="1394"/>
                      </a:lnTo>
                      <a:lnTo>
                        <a:pt x="188" y="1450"/>
                      </a:lnTo>
                      <a:lnTo>
                        <a:pt x="228" y="1500"/>
                      </a:lnTo>
                      <a:lnTo>
                        <a:pt x="270" y="1550"/>
                      </a:lnTo>
                      <a:lnTo>
                        <a:pt x="316" y="1594"/>
                      </a:lnTo>
                      <a:lnTo>
                        <a:pt x="364" y="1636"/>
                      </a:lnTo>
                      <a:lnTo>
                        <a:pt x="412" y="1674"/>
                      </a:lnTo>
                      <a:lnTo>
                        <a:pt x="462" y="1710"/>
                      </a:lnTo>
                      <a:lnTo>
                        <a:pt x="514" y="1742"/>
                      </a:lnTo>
                      <a:lnTo>
                        <a:pt x="568" y="1770"/>
                      </a:lnTo>
                      <a:lnTo>
                        <a:pt x="622" y="1796"/>
                      </a:lnTo>
                      <a:lnTo>
                        <a:pt x="676" y="1818"/>
                      </a:lnTo>
                      <a:lnTo>
                        <a:pt x="732" y="1836"/>
                      </a:lnTo>
                      <a:lnTo>
                        <a:pt x="788" y="1850"/>
                      </a:lnTo>
                      <a:lnTo>
                        <a:pt x="846" y="1862"/>
                      </a:lnTo>
                      <a:lnTo>
                        <a:pt x="902" y="1868"/>
                      </a:lnTo>
                      <a:lnTo>
                        <a:pt x="902" y="1868"/>
                      </a:lnTo>
                      <a:lnTo>
                        <a:pt x="960" y="1872"/>
                      </a:lnTo>
                      <a:lnTo>
                        <a:pt x="1014" y="1874"/>
                      </a:lnTo>
                      <a:lnTo>
                        <a:pt x="1066" y="1872"/>
                      </a:lnTo>
                      <a:lnTo>
                        <a:pt x="1118" y="1868"/>
                      </a:lnTo>
                      <a:lnTo>
                        <a:pt x="1166" y="1860"/>
                      </a:lnTo>
                      <a:lnTo>
                        <a:pt x="1212" y="1852"/>
                      </a:lnTo>
                      <a:lnTo>
                        <a:pt x="1256" y="1840"/>
                      </a:lnTo>
                      <a:lnTo>
                        <a:pt x="1296" y="1828"/>
                      </a:lnTo>
                      <a:lnTo>
                        <a:pt x="1334" y="1816"/>
                      </a:lnTo>
                      <a:lnTo>
                        <a:pt x="1370" y="1802"/>
                      </a:lnTo>
                      <a:lnTo>
                        <a:pt x="1402" y="1788"/>
                      </a:lnTo>
                      <a:lnTo>
                        <a:pt x="1430" y="1772"/>
                      </a:lnTo>
                      <a:lnTo>
                        <a:pt x="1456" y="1758"/>
                      </a:lnTo>
                      <a:lnTo>
                        <a:pt x="1478" y="1744"/>
                      </a:lnTo>
                      <a:lnTo>
                        <a:pt x="1496" y="1730"/>
                      </a:lnTo>
                      <a:lnTo>
                        <a:pt x="1512" y="1716"/>
                      </a:lnTo>
                      <a:lnTo>
                        <a:pt x="1512" y="1716"/>
                      </a:lnTo>
                      <a:lnTo>
                        <a:pt x="1514" y="1712"/>
                      </a:lnTo>
                      <a:lnTo>
                        <a:pt x="1514" y="1706"/>
                      </a:lnTo>
                      <a:lnTo>
                        <a:pt x="1512" y="1686"/>
                      </a:lnTo>
                      <a:lnTo>
                        <a:pt x="1504" y="1658"/>
                      </a:lnTo>
                      <a:lnTo>
                        <a:pt x="1490" y="1622"/>
                      </a:lnTo>
                      <a:lnTo>
                        <a:pt x="1470" y="1580"/>
                      </a:lnTo>
                      <a:lnTo>
                        <a:pt x="1448" y="1532"/>
                      </a:lnTo>
                      <a:lnTo>
                        <a:pt x="1388" y="1420"/>
                      </a:lnTo>
                      <a:lnTo>
                        <a:pt x="1316" y="1288"/>
                      </a:lnTo>
                      <a:lnTo>
                        <a:pt x="1232" y="1144"/>
                      </a:lnTo>
                      <a:lnTo>
                        <a:pt x="1142" y="990"/>
                      </a:lnTo>
                      <a:lnTo>
                        <a:pt x="1048" y="832"/>
                      </a:lnTo>
                      <a:lnTo>
                        <a:pt x="862" y="524"/>
                      </a:lnTo>
                      <a:lnTo>
                        <a:pt x="696" y="258"/>
                      </a:lnTo>
                      <a:lnTo>
                        <a:pt x="534" y="0"/>
                      </a:lnTo>
                      <a:lnTo>
                        <a:pt x="534" y="0"/>
                      </a:lnTo>
                      <a:close/>
                    </a:path>
                  </a:pathLst>
                </a:custGeom>
                <a:gradFill flip="none" rotWithShape="1">
                  <a:gsLst>
                    <a:gs pos="20000">
                      <a:schemeClr val="accent5"/>
                    </a:gs>
                    <a:gs pos="80000">
                      <a:schemeClr val="accent5">
                        <a:lumMod val="60000"/>
                        <a:lumOff val="40000"/>
                      </a:schemeClr>
                    </a:gs>
                  </a:gsLst>
                  <a:lin ang="42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6"/>
                <p:cNvSpPr/>
                <p:nvPr/>
              </p:nvSpPr>
              <p:spPr bwMode="auto">
                <a:xfrm>
                  <a:off x="3149600" y="1462088"/>
                  <a:ext cx="1752600" cy="2822575"/>
                </a:xfrm>
                <a:custGeom>
                  <a:avLst/>
                  <a:gdLst>
                    <a:gd name="T0" fmla="*/ 332 w 1104"/>
                    <a:gd name="T1" fmla="*/ 72 h 1778"/>
                    <a:gd name="T2" fmla="*/ 280 w 1104"/>
                    <a:gd name="T3" fmla="*/ 42 h 1778"/>
                    <a:gd name="T4" fmla="*/ 226 w 1104"/>
                    <a:gd name="T5" fmla="*/ 20 h 1778"/>
                    <a:gd name="T6" fmla="*/ 162 w 1104"/>
                    <a:gd name="T7" fmla="*/ 2 h 1778"/>
                    <a:gd name="T8" fmla="*/ 146 w 1104"/>
                    <a:gd name="T9" fmla="*/ 0 h 1778"/>
                    <a:gd name="T10" fmla="*/ 114 w 1104"/>
                    <a:gd name="T11" fmla="*/ 4 h 1778"/>
                    <a:gd name="T12" fmla="*/ 84 w 1104"/>
                    <a:gd name="T13" fmla="*/ 14 h 1778"/>
                    <a:gd name="T14" fmla="*/ 58 w 1104"/>
                    <a:gd name="T15" fmla="*/ 36 h 1778"/>
                    <a:gd name="T16" fmla="*/ 34 w 1104"/>
                    <a:gd name="T17" fmla="*/ 66 h 1778"/>
                    <a:gd name="T18" fmla="*/ 16 w 1104"/>
                    <a:gd name="T19" fmla="*/ 106 h 1778"/>
                    <a:gd name="T20" fmla="*/ 6 w 1104"/>
                    <a:gd name="T21" fmla="*/ 158 h 1778"/>
                    <a:gd name="T22" fmla="*/ 0 w 1104"/>
                    <a:gd name="T23" fmla="*/ 222 h 1778"/>
                    <a:gd name="T24" fmla="*/ 2 w 1104"/>
                    <a:gd name="T25" fmla="*/ 258 h 1778"/>
                    <a:gd name="T26" fmla="*/ 8 w 1104"/>
                    <a:gd name="T27" fmla="*/ 344 h 1778"/>
                    <a:gd name="T28" fmla="*/ 22 w 1104"/>
                    <a:gd name="T29" fmla="*/ 440 h 1778"/>
                    <a:gd name="T30" fmla="*/ 66 w 1104"/>
                    <a:gd name="T31" fmla="*/ 644 h 1778"/>
                    <a:gd name="T32" fmla="*/ 112 w 1104"/>
                    <a:gd name="T33" fmla="*/ 800 h 1778"/>
                    <a:gd name="T34" fmla="*/ 148 w 1104"/>
                    <a:gd name="T35" fmla="*/ 898 h 1778"/>
                    <a:gd name="T36" fmla="*/ 188 w 1104"/>
                    <a:gd name="T37" fmla="*/ 988 h 1778"/>
                    <a:gd name="T38" fmla="*/ 208 w 1104"/>
                    <a:gd name="T39" fmla="*/ 1028 h 1778"/>
                    <a:gd name="T40" fmla="*/ 310 w 1104"/>
                    <a:gd name="T41" fmla="*/ 1206 h 1778"/>
                    <a:gd name="T42" fmla="*/ 374 w 1104"/>
                    <a:gd name="T43" fmla="*/ 1300 h 1778"/>
                    <a:gd name="T44" fmla="*/ 444 w 1104"/>
                    <a:gd name="T45" fmla="*/ 1396 h 1778"/>
                    <a:gd name="T46" fmla="*/ 518 w 1104"/>
                    <a:gd name="T47" fmla="*/ 1486 h 1778"/>
                    <a:gd name="T48" fmla="*/ 594 w 1104"/>
                    <a:gd name="T49" fmla="*/ 1572 h 1778"/>
                    <a:gd name="T50" fmla="*/ 674 w 1104"/>
                    <a:gd name="T51" fmla="*/ 1646 h 1778"/>
                    <a:gd name="T52" fmla="*/ 752 w 1104"/>
                    <a:gd name="T53" fmla="*/ 1706 h 1778"/>
                    <a:gd name="T54" fmla="*/ 792 w 1104"/>
                    <a:gd name="T55" fmla="*/ 1730 h 1778"/>
                    <a:gd name="T56" fmla="*/ 862 w 1104"/>
                    <a:gd name="T57" fmla="*/ 1762 h 1778"/>
                    <a:gd name="T58" fmla="*/ 924 w 1104"/>
                    <a:gd name="T59" fmla="*/ 1778 h 1778"/>
                    <a:gd name="T60" fmla="*/ 976 w 1104"/>
                    <a:gd name="T61" fmla="*/ 1776 h 1778"/>
                    <a:gd name="T62" fmla="*/ 1022 w 1104"/>
                    <a:gd name="T63" fmla="*/ 1760 h 1778"/>
                    <a:gd name="T64" fmla="*/ 1056 w 1104"/>
                    <a:gd name="T65" fmla="*/ 1734 h 1778"/>
                    <a:gd name="T66" fmla="*/ 1082 w 1104"/>
                    <a:gd name="T67" fmla="*/ 1696 h 1778"/>
                    <a:gd name="T68" fmla="*/ 1100 w 1104"/>
                    <a:gd name="T69" fmla="*/ 1650 h 1778"/>
                    <a:gd name="T70" fmla="*/ 1104 w 1104"/>
                    <a:gd name="T71" fmla="*/ 1624 h 1778"/>
                    <a:gd name="T72" fmla="*/ 1100 w 1104"/>
                    <a:gd name="T73" fmla="*/ 1584 h 1778"/>
                    <a:gd name="T74" fmla="*/ 1078 w 1104"/>
                    <a:gd name="T75" fmla="*/ 1518 h 1778"/>
                    <a:gd name="T76" fmla="*/ 992 w 1104"/>
                    <a:gd name="T77" fmla="*/ 1324 h 1778"/>
                    <a:gd name="T78" fmla="*/ 870 w 1104"/>
                    <a:gd name="T79" fmla="*/ 1072 h 1778"/>
                    <a:gd name="T80" fmla="*/ 726 w 1104"/>
                    <a:gd name="T81" fmla="*/ 796 h 1778"/>
                    <a:gd name="T82" fmla="*/ 456 w 1104"/>
                    <a:gd name="T83" fmla="*/ 294 h 1778"/>
                    <a:gd name="T84" fmla="*/ 332 w 1104"/>
                    <a:gd name="T85" fmla="*/ 72 h 1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4" h="1778">
                      <a:moveTo>
                        <a:pt x="332" y="72"/>
                      </a:moveTo>
                      <a:lnTo>
                        <a:pt x="332" y="72"/>
                      </a:lnTo>
                      <a:lnTo>
                        <a:pt x="318" y="62"/>
                      </a:lnTo>
                      <a:lnTo>
                        <a:pt x="280" y="42"/>
                      </a:lnTo>
                      <a:lnTo>
                        <a:pt x="254" y="30"/>
                      </a:lnTo>
                      <a:lnTo>
                        <a:pt x="226" y="20"/>
                      </a:lnTo>
                      <a:lnTo>
                        <a:pt x="194" y="10"/>
                      </a:lnTo>
                      <a:lnTo>
                        <a:pt x="162" y="2"/>
                      </a:lnTo>
                      <a:lnTo>
                        <a:pt x="162" y="2"/>
                      </a:lnTo>
                      <a:lnTo>
                        <a:pt x="146" y="0"/>
                      </a:lnTo>
                      <a:lnTo>
                        <a:pt x="130" y="0"/>
                      </a:lnTo>
                      <a:lnTo>
                        <a:pt x="114" y="4"/>
                      </a:lnTo>
                      <a:lnTo>
                        <a:pt x="98" y="8"/>
                      </a:lnTo>
                      <a:lnTo>
                        <a:pt x="84" y="14"/>
                      </a:lnTo>
                      <a:lnTo>
                        <a:pt x="70" y="24"/>
                      </a:lnTo>
                      <a:lnTo>
                        <a:pt x="58" y="36"/>
                      </a:lnTo>
                      <a:lnTo>
                        <a:pt x="46" y="50"/>
                      </a:lnTo>
                      <a:lnTo>
                        <a:pt x="34" y="66"/>
                      </a:lnTo>
                      <a:lnTo>
                        <a:pt x="24" y="86"/>
                      </a:lnTo>
                      <a:lnTo>
                        <a:pt x="16" y="106"/>
                      </a:lnTo>
                      <a:lnTo>
                        <a:pt x="10" y="132"/>
                      </a:lnTo>
                      <a:lnTo>
                        <a:pt x="6" y="158"/>
                      </a:lnTo>
                      <a:lnTo>
                        <a:pt x="2" y="190"/>
                      </a:lnTo>
                      <a:lnTo>
                        <a:pt x="0" y="222"/>
                      </a:lnTo>
                      <a:lnTo>
                        <a:pt x="2" y="258"/>
                      </a:lnTo>
                      <a:lnTo>
                        <a:pt x="2" y="258"/>
                      </a:lnTo>
                      <a:lnTo>
                        <a:pt x="4" y="300"/>
                      </a:lnTo>
                      <a:lnTo>
                        <a:pt x="8" y="344"/>
                      </a:lnTo>
                      <a:lnTo>
                        <a:pt x="14" y="392"/>
                      </a:lnTo>
                      <a:lnTo>
                        <a:pt x="22" y="440"/>
                      </a:lnTo>
                      <a:lnTo>
                        <a:pt x="42" y="540"/>
                      </a:lnTo>
                      <a:lnTo>
                        <a:pt x="66" y="644"/>
                      </a:lnTo>
                      <a:lnTo>
                        <a:pt x="96" y="748"/>
                      </a:lnTo>
                      <a:lnTo>
                        <a:pt x="112" y="800"/>
                      </a:lnTo>
                      <a:lnTo>
                        <a:pt x="130" y="848"/>
                      </a:lnTo>
                      <a:lnTo>
                        <a:pt x="148" y="898"/>
                      </a:lnTo>
                      <a:lnTo>
                        <a:pt x="168" y="944"/>
                      </a:lnTo>
                      <a:lnTo>
                        <a:pt x="188" y="988"/>
                      </a:lnTo>
                      <a:lnTo>
                        <a:pt x="208" y="1028"/>
                      </a:lnTo>
                      <a:lnTo>
                        <a:pt x="208" y="1028"/>
                      </a:lnTo>
                      <a:lnTo>
                        <a:pt x="254" y="1114"/>
                      </a:lnTo>
                      <a:lnTo>
                        <a:pt x="310" y="1206"/>
                      </a:lnTo>
                      <a:lnTo>
                        <a:pt x="340" y="1252"/>
                      </a:lnTo>
                      <a:lnTo>
                        <a:pt x="374" y="1300"/>
                      </a:lnTo>
                      <a:lnTo>
                        <a:pt x="408" y="1348"/>
                      </a:lnTo>
                      <a:lnTo>
                        <a:pt x="444" y="1396"/>
                      </a:lnTo>
                      <a:lnTo>
                        <a:pt x="480" y="1442"/>
                      </a:lnTo>
                      <a:lnTo>
                        <a:pt x="518" y="1486"/>
                      </a:lnTo>
                      <a:lnTo>
                        <a:pt x="556" y="1530"/>
                      </a:lnTo>
                      <a:lnTo>
                        <a:pt x="594" y="1572"/>
                      </a:lnTo>
                      <a:lnTo>
                        <a:pt x="634" y="1610"/>
                      </a:lnTo>
                      <a:lnTo>
                        <a:pt x="674" y="1646"/>
                      </a:lnTo>
                      <a:lnTo>
                        <a:pt x="714" y="1678"/>
                      </a:lnTo>
                      <a:lnTo>
                        <a:pt x="752" y="1706"/>
                      </a:lnTo>
                      <a:lnTo>
                        <a:pt x="752" y="1706"/>
                      </a:lnTo>
                      <a:lnTo>
                        <a:pt x="792" y="1730"/>
                      </a:lnTo>
                      <a:lnTo>
                        <a:pt x="828" y="1748"/>
                      </a:lnTo>
                      <a:lnTo>
                        <a:pt x="862" y="1762"/>
                      </a:lnTo>
                      <a:lnTo>
                        <a:pt x="894" y="1772"/>
                      </a:lnTo>
                      <a:lnTo>
                        <a:pt x="924" y="1778"/>
                      </a:lnTo>
                      <a:lnTo>
                        <a:pt x="952" y="1778"/>
                      </a:lnTo>
                      <a:lnTo>
                        <a:pt x="976" y="1776"/>
                      </a:lnTo>
                      <a:lnTo>
                        <a:pt x="1000" y="1770"/>
                      </a:lnTo>
                      <a:lnTo>
                        <a:pt x="1022" y="1760"/>
                      </a:lnTo>
                      <a:lnTo>
                        <a:pt x="1040" y="1748"/>
                      </a:lnTo>
                      <a:lnTo>
                        <a:pt x="1056" y="1734"/>
                      </a:lnTo>
                      <a:lnTo>
                        <a:pt x="1070" y="1716"/>
                      </a:lnTo>
                      <a:lnTo>
                        <a:pt x="1082" y="1696"/>
                      </a:lnTo>
                      <a:lnTo>
                        <a:pt x="1092" y="1674"/>
                      </a:lnTo>
                      <a:lnTo>
                        <a:pt x="1100" y="1650"/>
                      </a:lnTo>
                      <a:lnTo>
                        <a:pt x="1104" y="1624"/>
                      </a:lnTo>
                      <a:lnTo>
                        <a:pt x="1104" y="1624"/>
                      </a:lnTo>
                      <a:lnTo>
                        <a:pt x="1104" y="1608"/>
                      </a:lnTo>
                      <a:lnTo>
                        <a:pt x="1100" y="1584"/>
                      </a:lnTo>
                      <a:lnTo>
                        <a:pt x="1090" y="1554"/>
                      </a:lnTo>
                      <a:lnTo>
                        <a:pt x="1078" y="1518"/>
                      </a:lnTo>
                      <a:lnTo>
                        <a:pt x="1042" y="1430"/>
                      </a:lnTo>
                      <a:lnTo>
                        <a:pt x="992" y="1324"/>
                      </a:lnTo>
                      <a:lnTo>
                        <a:pt x="934" y="1204"/>
                      </a:lnTo>
                      <a:lnTo>
                        <a:pt x="870" y="1072"/>
                      </a:lnTo>
                      <a:lnTo>
                        <a:pt x="800" y="936"/>
                      </a:lnTo>
                      <a:lnTo>
                        <a:pt x="726" y="796"/>
                      </a:lnTo>
                      <a:lnTo>
                        <a:pt x="582" y="526"/>
                      </a:lnTo>
                      <a:lnTo>
                        <a:pt x="456" y="294"/>
                      </a:lnTo>
                      <a:lnTo>
                        <a:pt x="332" y="72"/>
                      </a:lnTo>
                      <a:lnTo>
                        <a:pt x="332" y="72"/>
                      </a:lnTo>
                      <a:close/>
                    </a:path>
                  </a:pathLst>
                </a:custGeom>
                <a:gradFill flip="none" rotWithShape="1">
                  <a:gsLst>
                    <a:gs pos="80000">
                      <a:schemeClr val="accent5"/>
                    </a:gs>
                    <a:gs pos="20000">
                      <a:schemeClr val="accent5">
                        <a:lumMod val="75000"/>
                      </a:scheme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3" name="Freeform 7"/>
              <p:cNvSpPr/>
              <p:nvPr/>
            </p:nvSpPr>
            <p:spPr bwMode="auto">
              <a:xfrm>
                <a:off x="3457575" y="1719263"/>
                <a:ext cx="1644650" cy="1581150"/>
              </a:xfrm>
              <a:custGeom>
                <a:avLst/>
                <a:gdLst>
                  <a:gd name="T0" fmla="*/ 2 w 1036"/>
                  <a:gd name="T1" fmla="*/ 76 h 996"/>
                  <a:gd name="T2" fmla="*/ 2 w 1036"/>
                  <a:gd name="T3" fmla="*/ 76 h 996"/>
                  <a:gd name="T4" fmla="*/ 0 w 1036"/>
                  <a:gd name="T5" fmla="*/ 90 h 996"/>
                  <a:gd name="T6" fmla="*/ 0 w 1036"/>
                  <a:gd name="T7" fmla="*/ 132 h 996"/>
                  <a:gd name="T8" fmla="*/ 2 w 1036"/>
                  <a:gd name="T9" fmla="*/ 162 h 996"/>
                  <a:gd name="T10" fmla="*/ 6 w 1036"/>
                  <a:gd name="T11" fmla="*/ 198 h 996"/>
                  <a:gd name="T12" fmla="*/ 12 w 1036"/>
                  <a:gd name="T13" fmla="*/ 242 h 996"/>
                  <a:gd name="T14" fmla="*/ 22 w 1036"/>
                  <a:gd name="T15" fmla="*/ 292 h 996"/>
                  <a:gd name="T16" fmla="*/ 36 w 1036"/>
                  <a:gd name="T17" fmla="*/ 350 h 996"/>
                  <a:gd name="T18" fmla="*/ 54 w 1036"/>
                  <a:gd name="T19" fmla="*/ 412 h 996"/>
                  <a:gd name="T20" fmla="*/ 78 w 1036"/>
                  <a:gd name="T21" fmla="*/ 482 h 996"/>
                  <a:gd name="T22" fmla="*/ 106 w 1036"/>
                  <a:gd name="T23" fmla="*/ 556 h 996"/>
                  <a:gd name="T24" fmla="*/ 142 w 1036"/>
                  <a:gd name="T25" fmla="*/ 638 h 996"/>
                  <a:gd name="T26" fmla="*/ 186 w 1036"/>
                  <a:gd name="T27" fmla="*/ 726 h 996"/>
                  <a:gd name="T28" fmla="*/ 236 w 1036"/>
                  <a:gd name="T29" fmla="*/ 820 h 996"/>
                  <a:gd name="T30" fmla="*/ 294 w 1036"/>
                  <a:gd name="T31" fmla="*/ 920 h 996"/>
                  <a:gd name="T32" fmla="*/ 328 w 1036"/>
                  <a:gd name="T33" fmla="*/ 996 h 996"/>
                  <a:gd name="T34" fmla="*/ 912 w 1036"/>
                  <a:gd name="T35" fmla="*/ 684 h 996"/>
                  <a:gd name="T36" fmla="*/ 1036 w 1036"/>
                  <a:gd name="T37" fmla="*/ 482 h 996"/>
                  <a:gd name="T38" fmla="*/ 888 w 1036"/>
                  <a:gd name="T39" fmla="*/ 328 h 996"/>
                  <a:gd name="T40" fmla="*/ 488 w 1036"/>
                  <a:gd name="T41" fmla="*/ 44 h 996"/>
                  <a:gd name="T42" fmla="*/ 124 w 1036"/>
                  <a:gd name="T43" fmla="*/ 0 h 996"/>
                  <a:gd name="T44" fmla="*/ 8 w 1036"/>
                  <a:gd name="T45" fmla="*/ 54 h 996"/>
                  <a:gd name="T46" fmla="*/ 2 w 1036"/>
                  <a:gd name="T47" fmla="*/ 7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6" h="996">
                    <a:moveTo>
                      <a:pt x="2" y="76"/>
                    </a:moveTo>
                    <a:lnTo>
                      <a:pt x="2" y="76"/>
                    </a:lnTo>
                    <a:lnTo>
                      <a:pt x="0" y="90"/>
                    </a:lnTo>
                    <a:lnTo>
                      <a:pt x="0" y="132"/>
                    </a:lnTo>
                    <a:lnTo>
                      <a:pt x="2" y="162"/>
                    </a:lnTo>
                    <a:lnTo>
                      <a:pt x="6" y="198"/>
                    </a:lnTo>
                    <a:lnTo>
                      <a:pt x="12" y="242"/>
                    </a:lnTo>
                    <a:lnTo>
                      <a:pt x="22" y="292"/>
                    </a:lnTo>
                    <a:lnTo>
                      <a:pt x="36" y="350"/>
                    </a:lnTo>
                    <a:lnTo>
                      <a:pt x="54" y="412"/>
                    </a:lnTo>
                    <a:lnTo>
                      <a:pt x="78" y="482"/>
                    </a:lnTo>
                    <a:lnTo>
                      <a:pt x="106" y="556"/>
                    </a:lnTo>
                    <a:lnTo>
                      <a:pt x="142" y="638"/>
                    </a:lnTo>
                    <a:lnTo>
                      <a:pt x="186" y="726"/>
                    </a:lnTo>
                    <a:lnTo>
                      <a:pt x="236" y="820"/>
                    </a:lnTo>
                    <a:lnTo>
                      <a:pt x="294" y="920"/>
                    </a:lnTo>
                    <a:lnTo>
                      <a:pt x="328" y="996"/>
                    </a:lnTo>
                    <a:lnTo>
                      <a:pt x="912" y="684"/>
                    </a:lnTo>
                    <a:lnTo>
                      <a:pt x="1036" y="482"/>
                    </a:lnTo>
                    <a:lnTo>
                      <a:pt x="888" y="328"/>
                    </a:lnTo>
                    <a:lnTo>
                      <a:pt x="488" y="44"/>
                    </a:lnTo>
                    <a:lnTo>
                      <a:pt x="124" y="0"/>
                    </a:lnTo>
                    <a:lnTo>
                      <a:pt x="8" y="54"/>
                    </a:lnTo>
                    <a:lnTo>
                      <a:pt x="2" y="76"/>
                    </a:lnTo>
                    <a:close/>
                  </a:path>
                </a:pathLst>
              </a:custGeom>
              <a:gradFill flip="none" rotWithShape="1">
                <a:gsLst>
                  <a:gs pos="20000">
                    <a:schemeClr val="accent2">
                      <a:lumMod val="60000"/>
                      <a:lumOff val="40000"/>
                    </a:schemeClr>
                  </a:gs>
                  <a:gs pos="80000">
                    <a:schemeClr val="accent2"/>
                  </a:gs>
                </a:gsLst>
                <a:lin ang="5400000" scaled="1"/>
                <a:tileRect/>
              </a:grad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3844925" y="2093913"/>
                <a:ext cx="1631950" cy="2092325"/>
                <a:chOff x="3844925" y="2093913"/>
                <a:chExt cx="1631950" cy="2092325"/>
              </a:xfrm>
            </p:grpSpPr>
            <p:sp>
              <p:nvSpPr>
                <p:cNvPr id="38" name="Freeform 8"/>
                <p:cNvSpPr/>
                <p:nvPr/>
              </p:nvSpPr>
              <p:spPr bwMode="auto">
                <a:xfrm>
                  <a:off x="3844925" y="2220913"/>
                  <a:ext cx="1631950" cy="1965325"/>
                </a:xfrm>
                <a:custGeom>
                  <a:avLst/>
                  <a:gdLst>
                    <a:gd name="T0" fmla="*/ 952 w 1028"/>
                    <a:gd name="T1" fmla="*/ 44 h 1238"/>
                    <a:gd name="T2" fmla="*/ 928 w 1028"/>
                    <a:gd name="T3" fmla="*/ 0 h 1238"/>
                    <a:gd name="T4" fmla="*/ 930 w 1028"/>
                    <a:gd name="T5" fmla="*/ 6 h 1238"/>
                    <a:gd name="T6" fmla="*/ 932 w 1028"/>
                    <a:gd name="T7" fmla="*/ 26 h 1238"/>
                    <a:gd name="T8" fmla="*/ 922 w 1028"/>
                    <a:gd name="T9" fmla="*/ 68 h 1238"/>
                    <a:gd name="T10" fmla="*/ 884 w 1028"/>
                    <a:gd name="T11" fmla="*/ 142 h 1238"/>
                    <a:gd name="T12" fmla="*/ 816 w 1028"/>
                    <a:gd name="T13" fmla="*/ 234 h 1238"/>
                    <a:gd name="T14" fmla="*/ 712 w 1028"/>
                    <a:gd name="T15" fmla="*/ 342 h 1238"/>
                    <a:gd name="T16" fmla="*/ 646 w 1028"/>
                    <a:gd name="T17" fmla="*/ 402 h 1238"/>
                    <a:gd name="T18" fmla="*/ 568 w 1028"/>
                    <a:gd name="T19" fmla="*/ 462 h 1238"/>
                    <a:gd name="T20" fmla="*/ 478 w 1028"/>
                    <a:gd name="T21" fmla="*/ 526 h 1238"/>
                    <a:gd name="T22" fmla="*/ 378 w 1028"/>
                    <a:gd name="T23" fmla="*/ 592 h 1238"/>
                    <a:gd name="T24" fmla="*/ 266 w 1028"/>
                    <a:gd name="T25" fmla="*/ 658 h 1238"/>
                    <a:gd name="T26" fmla="*/ 140 w 1028"/>
                    <a:gd name="T27" fmla="*/ 724 h 1238"/>
                    <a:gd name="T28" fmla="*/ 0 w 1028"/>
                    <a:gd name="T29" fmla="*/ 792 h 1238"/>
                    <a:gd name="T30" fmla="*/ 56 w 1028"/>
                    <a:gd name="T31" fmla="*/ 866 h 1238"/>
                    <a:gd name="T32" fmla="*/ 160 w 1028"/>
                    <a:gd name="T33" fmla="*/ 994 h 1238"/>
                    <a:gd name="T34" fmla="*/ 256 w 1028"/>
                    <a:gd name="T35" fmla="*/ 1090 h 1238"/>
                    <a:gd name="T36" fmla="*/ 338 w 1028"/>
                    <a:gd name="T37" fmla="*/ 1160 h 1238"/>
                    <a:gd name="T38" fmla="*/ 370 w 1028"/>
                    <a:gd name="T39" fmla="*/ 1184 h 1238"/>
                    <a:gd name="T40" fmla="*/ 428 w 1028"/>
                    <a:gd name="T41" fmla="*/ 1218 h 1238"/>
                    <a:gd name="T42" fmla="*/ 482 w 1028"/>
                    <a:gd name="T43" fmla="*/ 1234 h 1238"/>
                    <a:gd name="T44" fmla="*/ 528 w 1028"/>
                    <a:gd name="T45" fmla="*/ 1236 h 1238"/>
                    <a:gd name="T46" fmla="*/ 568 w 1028"/>
                    <a:gd name="T47" fmla="*/ 1220 h 1238"/>
                    <a:gd name="T48" fmla="*/ 606 w 1028"/>
                    <a:gd name="T49" fmla="*/ 1194 h 1238"/>
                    <a:gd name="T50" fmla="*/ 674 w 1028"/>
                    <a:gd name="T51" fmla="*/ 1142 h 1238"/>
                    <a:gd name="T52" fmla="*/ 736 w 1028"/>
                    <a:gd name="T53" fmla="*/ 1086 h 1238"/>
                    <a:gd name="T54" fmla="*/ 792 w 1028"/>
                    <a:gd name="T55" fmla="*/ 1028 h 1238"/>
                    <a:gd name="T56" fmla="*/ 842 w 1028"/>
                    <a:gd name="T57" fmla="*/ 964 h 1238"/>
                    <a:gd name="T58" fmla="*/ 888 w 1028"/>
                    <a:gd name="T59" fmla="*/ 894 h 1238"/>
                    <a:gd name="T60" fmla="*/ 928 w 1028"/>
                    <a:gd name="T61" fmla="*/ 818 h 1238"/>
                    <a:gd name="T62" fmla="*/ 966 w 1028"/>
                    <a:gd name="T63" fmla="*/ 732 h 1238"/>
                    <a:gd name="T64" fmla="*/ 982 w 1028"/>
                    <a:gd name="T65" fmla="*/ 686 h 1238"/>
                    <a:gd name="T66" fmla="*/ 1010 w 1028"/>
                    <a:gd name="T67" fmla="*/ 590 h 1238"/>
                    <a:gd name="T68" fmla="*/ 1024 w 1028"/>
                    <a:gd name="T69" fmla="*/ 494 h 1238"/>
                    <a:gd name="T70" fmla="*/ 1028 w 1028"/>
                    <a:gd name="T71" fmla="*/ 402 h 1238"/>
                    <a:gd name="T72" fmla="*/ 1022 w 1028"/>
                    <a:gd name="T73" fmla="*/ 314 h 1238"/>
                    <a:gd name="T74" fmla="*/ 1010 w 1028"/>
                    <a:gd name="T75" fmla="*/ 232 h 1238"/>
                    <a:gd name="T76" fmla="*/ 992 w 1028"/>
                    <a:gd name="T77" fmla="*/ 158 h 1238"/>
                    <a:gd name="T78" fmla="*/ 972 w 1028"/>
                    <a:gd name="T79" fmla="*/ 96 h 1238"/>
                    <a:gd name="T80" fmla="*/ 952 w 1028"/>
                    <a:gd name="T81" fmla="*/ 44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8" h="1238">
                      <a:moveTo>
                        <a:pt x="952" y="44"/>
                      </a:moveTo>
                      <a:lnTo>
                        <a:pt x="952" y="44"/>
                      </a:lnTo>
                      <a:lnTo>
                        <a:pt x="940" y="20"/>
                      </a:lnTo>
                      <a:lnTo>
                        <a:pt x="928" y="0"/>
                      </a:lnTo>
                      <a:lnTo>
                        <a:pt x="928" y="0"/>
                      </a:lnTo>
                      <a:lnTo>
                        <a:pt x="930" y="6"/>
                      </a:lnTo>
                      <a:lnTo>
                        <a:pt x="932" y="16"/>
                      </a:lnTo>
                      <a:lnTo>
                        <a:pt x="932" y="26"/>
                      </a:lnTo>
                      <a:lnTo>
                        <a:pt x="930" y="38"/>
                      </a:lnTo>
                      <a:lnTo>
                        <a:pt x="922" y="68"/>
                      </a:lnTo>
                      <a:lnTo>
                        <a:pt x="906" y="102"/>
                      </a:lnTo>
                      <a:lnTo>
                        <a:pt x="884" y="142"/>
                      </a:lnTo>
                      <a:lnTo>
                        <a:pt x="854" y="186"/>
                      </a:lnTo>
                      <a:lnTo>
                        <a:pt x="816" y="234"/>
                      </a:lnTo>
                      <a:lnTo>
                        <a:pt x="768" y="286"/>
                      </a:lnTo>
                      <a:lnTo>
                        <a:pt x="712" y="342"/>
                      </a:lnTo>
                      <a:lnTo>
                        <a:pt x="680" y="372"/>
                      </a:lnTo>
                      <a:lnTo>
                        <a:pt x="646" y="402"/>
                      </a:lnTo>
                      <a:lnTo>
                        <a:pt x="608" y="432"/>
                      </a:lnTo>
                      <a:lnTo>
                        <a:pt x="568" y="462"/>
                      </a:lnTo>
                      <a:lnTo>
                        <a:pt x="524" y="494"/>
                      </a:lnTo>
                      <a:lnTo>
                        <a:pt x="478" y="526"/>
                      </a:lnTo>
                      <a:lnTo>
                        <a:pt x="430" y="558"/>
                      </a:lnTo>
                      <a:lnTo>
                        <a:pt x="378" y="592"/>
                      </a:lnTo>
                      <a:lnTo>
                        <a:pt x="324" y="624"/>
                      </a:lnTo>
                      <a:lnTo>
                        <a:pt x="266" y="658"/>
                      </a:lnTo>
                      <a:lnTo>
                        <a:pt x="204" y="692"/>
                      </a:lnTo>
                      <a:lnTo>
                        <a:pt x="140" y="724"/>
                      </a:lnTo>
                      <a:lnTo>
                        <a:pt x="72" y="758"/>
                      </a:lnTo>
                      <a:lnTo>
                        <a:pt x="0" y="792"/>
                      </a:lnTo>
                      <a:lnTo>
                        <a:pt x="0" y="792"/>
                      </a:lnTo>
                      <a:lnTo>
                        <a:pt x="56" y="866"/>
                      </a:lnTo>
                      <a:lnTo>
                        <a:pt x="108" y="934"/>
                      </a:lnTo>
                      <a:lnTo>
                        <a:pt x="160" y="994"/>
                      </a:lnTo>
                      <a:lnTo>
                        <a:pt x="210" y="1046"/>
                      </a:lnTo>
                      <a:lnTo>
                        <a:pt x="256" y="1090"/>
                      </a:lnTo>
                      <a:lnTo>
                        <a:pt x="300" y="1128"/>
                      </a:lnTo>
                      <a:lnTo>
                        <a:pt x="338" y="1160"/>
                      </a:lnTo>
                      <a:lnTo>
                        <a:pt x="370" y="1184"/>
                      </a:lnTo>
                      <a:lnTo>
                        <a:pt x="370" y="1184"/>
                      </a:lnTo>
                      <a:lnTo>
                        <a:pt x="400" y="1204"/>
                      </a:lnTo>
                      <a:lnTo>
                        <a:pt x="428" y="1218"/>
                      </a:lnTo>
                      <a:lnTo>
                        <a:pt x="456" y="1228"/>
                      </a:lnTo>
                      <a:lnTo>
                        <a:pt x="482" y="1234"/>
                      </a:lnTo>
                      <a:lnTo>
                        <a:pt x="506" y="1238"/>
                      </a:lnTo>
                      <a:lnTo>
                        <a:pt x="528" y="1236"/>
                      </a:lnTo>
                      <a:lnTo>
                        <a:pt x="550" y="1230"/>
                      </a:lnTo>
                      <a:lnTo>
                        <a:pt x="568" y="1220"/>
                      </a:lnTo>
                      <a:lnTo>
                        <a:pt x="568" y="1220"/>
                      </a:lnTo>
                      <a:lnTo>
                        <a:pt x="606" y="1194"/>
                      </a:lnTo>
                      <a:lnTo>
                        <a:pt x="640" y="1168"/>
                      </a:lnTo>
                      <a:lnTo>
                        <a:pt x="674" y="1142"/>
                      </a:lnTo>
                      <a:lnTo>
                        <a:pt x="706" y="1114"/>
                      </a:lnTo>
                      <a:lnTo>
                        <a:pt x="736" y="1086"/>
                      </a:lnTo>
                      <a:lnTo>
                        <a:pt x="764" y="1058"/>
                      </a:lnTo>
                      <a:lnTo>
                        <a:pt x="792" y="1028"/>
                      </a:lnTo>
                      <a:lnTo>
                        <a:pt x="818" y="996"/>
                      </a:lnTo>
                      <a:lnTo>
                        <a:pt x="842" y="964"/>
                      </a:lnTo>
                      <a:lnTo>
                        <a:pt x="866" y="930"/>
                      </a:lnTo>
                      <a:lnTo>
                        <a:pt x="888" y="894"/>
                      </a:lnTo>
                      <a:lnTo>
                        <a:pt x="908" y="858"/>
                      </a:lnTo>
                      <a:lnTo>
                        <a:pt x="928" y="818"/>
                      </a:lnTo>
                      <a:lnTo>
                        <a:pt x="948" y="776"/>
                      </a:lnTo>
                      <a:lnTo>
                        <a:pt x="966" y="732"/>
                      </a:lnTo>
                      <a:lnTo>
                        <a:pt x="982" y="686"/>
                      </a:lnTo>
                      <a:lnTo>
                        <a:pt x="982" y="686"/>
                      </a:lnTo>
                      <a:lnTo>
                        <a:pt x="998" y="638"/>
                      </a:lnTo>
                      <a:lnTo>
                        <a:pt x="1010" y="590"/>
                      </a:lnTo>
                      <a:lnTo>
                        <a:pt x="1018" y="542"/>
                      </a:lnTo>
                      <a:lnTo>
                        <a:pt x="1024" y="494"/>
                      </a:lnTo>
                      <a:lnTo>
                        <a:pt x="1026" y="448"/>
                      </a:lnTo>
                      <a:lnTo>
                        <a:pt x="1028" y="402"/>
                      </a:lnTo>
                      <a:lnTo>
                        <a:pt x="1026" y="358"/>
                      </a:lnTo>
                      <a:lnTo>
                        <a:pt x="1022" y="314"/>
                      </a:lnTo>
                      <a:lnTo>
                        <a:pt x="1016" y="272"/>
                      </a:lnTo>
                      <a:lnTo>
                        <a:pt x="1010" y="232"/>
                      </a:lnTo>
                      <a:lnTo>
                        <a:pt x="1002" y="194"/>
                      </a:lnTo>
                      <a:lnTo>
                        <a:pt x="992" y="158"/>
                      </a:lnTo>
                      <a:lnTo>
                        <a:pt x="982" y="126"/>
                      </a:lnTo>
                      <a:lnTo>
                        <a:pt x="972" y="96"/>
                      </a:lnTo>
                      <a:lnTo>
                        <a:pt x="952" y="44"/>
                      </a:lnTo>
                      <a:lnTo>
                        <a:pt x="952" y="44"/>
                      </a:lnTo>
                      <a:close/>
                    </a:path>
                  </a:pathLst>
                </a:custGeom>
                <a:gradFill flip="none" rotWithShape="1">
                  <a:gsLst>
                    <a:gs pos="20000">
                      <a:schemeClr val="accent4">
                        <a:lumMod val="60000"/>
                        <a:lumOff val="40000"/>
                      </a:schemeClr>
                    </a:gs>
                    <a:gs pos="80000">
                      <a:schemeClr val="accent4"/>
                    </a:gs>
                  </a:gsLst>
                  <a:lin ang="84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9"/>
                <p:cNvSpPr/>
                <p:nvPr/>
              </p:nvSpPr>
              <p:spPr bwMode="auto">
                <a:xfrm>
                  <a:off x="3844925" y="2093913"/>
                  <a:ext cx="1479550" cy="1384300"/>
                </a:xfrm>
                <a:custGeom>
                  <a:avLst/>
                  <a:gdLst>
                    <a:gd name="T0" fmla="*/ 928 w 932"/>
                    <a:gd name="T1" fmla="*/ 80 h 872"/>
                    <a:gd name="T2" fmla="*/ 928 w 932"/>
                    <a:gd name="T3" fmla="*/ 80 h 872"/>
                    <a:gd name="T4" fmla="*/ 918 w 932"/>
                    <a:gd name="T5" fmla="*/ 66 h 872"/>
                    <a:gd name="T6" fmla="*/ 908 w 932"/>
                    <a:gd name="T7" fmla="*/ 54 h 872"/>
                    <a:gd name="T8" fmla="*/ 886 w 932"/>
                    <a:gd name="T9" fmla="*/ 36 h 872"/>
                    <a:gd name="T10" fmla="*/ 866 w 932"/>
                    <a:gd name="T11" fmla="*/ 22 h 872"/>
                    <a:gd name="T12" fmla="*/ 846 w 932"/>
                    <a:gd name="T13" fmla="*/ 12 h 872"/>
                    <a:gd name="T14" fmla="*/ 830 w 932"/>
                    <a:gd name="T15" fmla="*/ 6 h 872"/>
                    <a:gd name="T16" fmla="*/ 816 w 932"/>
                    <a:gd name="T17" fmla="*/ 2 h 872"/>
                    <a:gd name="T18" fmla="*/ 804 w 932"/>
                    <a:gd name="T19" fmla="*/ 0 h 872"/>
                    <a:gd name="T20" fmla="*/ 668 w 932"/>
                    <a:gd name="T21" fmla="*/ 260 h 872"/>
                    <a:gd name="T22" fmla="*/ 668 w 932"/>
                    <a:gd name="T23" fmla="*/ 260 h 872"/>
                    <a:gd name="T24" fmla="*/ 604 w 932"/>
                    <a:gd name="T25" fmla="*/ 318 h 872"/>
                    <a:gd name="T26" fmla="*/ 542 w 932"/>
                    <a:gd name="T27" fmla="*/ 370 h 872"/>
                    <a:gd name="T28" fmla="*/ 482 w 932"/>
                    <a:gd name="T29" fmla="*/ 418 h 872"/>
                    <a:gd name="T30" fmla="*/ 426 w 932"/>
                    <a:gd name="T31" fmla="*/ 462 h 872"/>
                    <a:gd name="T32" fmla="*/ 372 w 932"/>
                    <a:gd name="T33" fmla="*/ 500 h 872"/>
                    <a:gd name="T34" fmla="*/ 322 w 932"/>
                    <a:gd name="T35" fmla="*/ 536 h 872"/>
                    <a:gd name="T36" fmla="*/ 274 w 932"/>
                    <a:gd name="T37" fmla="*/ 566 h 872"/>
                    <a:gd name="T38" fmla="*/ 230 w 932"/>
                    <a:gd name="T39" fmla="*/ 592 h 872"/>
                    <a:gd name="T40" fmla="*/ 156 w 932"/>
                    <a:gd name="T41" fmla="*/ 634 h 872"/>
                    <a:gd name="T42" fmla="*/ 98 w 932"/>
                    <a:gd name="T43" fmla="*/ 662 h 872"/>
                    <a:gd name="T44" fmla="*/ 64 w 932"/>
                    <a:gd name="T45" fmla="*/ 678 h 872"/>
                    <a:gd name="T46" fmla="*/ 50 w 932"/>
                    <a:gd name="T47" fmla="*/ 684 h 872"/>
                    <a:gd name="T48" fmla="*/ 0 w 932"/>
                    <a:gd name="T49" fmla="*/ 872 h 872"/>
                    <a:gd name="T50" fmla="*/ 0 w 932"/>
                    <a:gd name="T51" fmla="*/ 872 h 872"/>
                    <a:gd name="T52" fmla="*/ 72 w 932"/>
                    <a:gd name="T53" fmla="*/ 838 h 872"/>
                    <a:gd name="T54" fmla="*/ 140 w 932"/>
                    <a:gd name="T55" fmla="*/ 804 h 872"/>
                    <a:gd name="T56" fmla="*/ 204 w 932"/>
                    <a:gd name="T57" fmla="*/ 772 h 872"/>
                    <a:gd name="T58" fmla="*/ 266 w 932"/>
                    <a:gd name="T59" fmla="*/ 738 h 872"/>
                    <a:gd name="T60" fmla="*/ 324 w 932"/>
                    <a:gd name="T61" fmla="*/ 704 h 872"/>
                    <a:gd name="T62" fmla="*/ 378 w 932"/>
                    <a:gd name="T63" fmla="*/ 672 h 872"/>
                    <a:gd name="T64" fmla="*/ 430 w 932"/>
                    <a:gd name="T65" fmla="*/ 638 h 872"/>
                    <a:gd name="T66" fmla="*/ 478 w 932"/>
                    <a:gd name="T67" fmla="*/ 606 h 872"/>
                    <a:gd name="T68" fmla="*/ 524 w 932"/>
                    <a:gd name="T69" fmla="*/ 574 h 872"/>
                    <a:gd name="T70" fmla="*/ 568 w 932"/>
                    <a:gd name="T71" fmla="*/ 542 h 872"/>
                    <a:gd name="T72" fmla="*/ 608 w 932"/>
                    <a:gd name="T73" fmla="*/ 512 h 872"/>
                    <a:gd name="T74" fmla="*/ 646 w 932"/>
                    <a:gd name="T75" fmla="*/ 482 h 872"/>
                    <a:gd name="T76" fmla="*/ 680 w 932"/>
                    <a:gd name="T77" fmla="*/ 452 h 872"/>
                    <a:gd name="T78" fmla="*/ 712 w 932"/>
                    <a:gd name="T79" fmla="*/ 422 h 872"/>
                    <a:gd name="T80" fmla="*/ 768 w 932"/>
                    <a:gd name="T81" fmla="*/ 366 h 872"/>
                    <a:gd name="T82" fmla="*/ 816 w 932"/>
                    <a:gd name="T83" fmla="*/ 314 h 872"/>
                    <a:gd name="T84" fmla="*/ 854 w 932"/>
                    <a:gd name="T85" fmla="*/ 266 h 872"/>
                    <a:gd name="T86" fmla="*/ 884 w 932"/>
                    <a:gd name="T87" fmla="*/ 222 h 872"/>
                    <a:gd name="T88" fmla="*/ 906 w 932"/>
                    <a:gd name="T89" fmla="*/ 182 h 872"/>
                    <a:gd name="T90" fmla="*/ 922 w 932"/>
                    <a:gd name="T91" fmla="*/ 148 h 872"/>
                    <a:gd name="T92" fmla="*/ 930 w 932"/>
                    <a:gd name="T93" fmla="*/ 118 h 872"/>
                    <a:gd name="T94" fmla="*/ 932 w 932"/>
                    <a:gd name="T95" fmla="*/ 106 h 872"/>
                    <a:gd name="T96" fmla="*/ 932 w 932"/>
                    <a:gd name="T97" fmla="*/ 96 h 872"/>
                    <a:gd name="T98" fmla="*/ 930 w 932"/>
                    <a:gd name="T99" fmla="*/ 86 h 872"/>
                    <a:gd name="T100" fmla="*/ 928 w 932"/>
                    <a:gd name="T101" fmla="*/ 80 h 872"/>
                    <a:gd name="T102" fmla="*/ 928 w 932"/>
                    <a:gd name="T103" fmla="*/ 8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2" h="872">
                      <a:moveTo>
                        <a:pt x="928" y="80"/>
                      </a:moveTo>
                      <a:lnTo>
                        <a:pt x="928" y="80"/>
                      </a:lnTo>
                      <a:lnTo>
                        <a:pt x="918" y="66"/>
                      </a:lnTo>
                      <a:lnTo>
                        <a:pt x="908" y="54"/>
                      </a:lnTo>
                      <a:lnTo>
                        <a:pt x="886" y="36"/>
                      </a:lnTo>
                      <a:lnTo>
                        <a:pt x="866" y="22"/>
                      </a:lnTo>
                      <a:lnTo>
                        <a:pt x="846" y="12"/>
                      </a:lnTo>
                      <a:lnTo>
                        <a:pt x="830" y="6"/>
                      </a:lnTo>
                      <a:lnTo>
                        <a:pt x="816" y="2"/>
                      </a:lnTo>
                      <a:lnTo>
                        <a:pt x="804" y="0"/>
                      </a:lnTo>
                      <a:lnTo>
                        <a:pt x="668" y="260"/>
                      </a:lnTo>
                      <a:lnTo>
                        <a:pt x="668" y="260"/>
                      </a:lnTo>
                      <a:lnTo>
                        <a:pt x="604" y="318"/>
                      </a:lnTo>
                      <a:lnTo>
                        <a:pt x="542" y="370"/>
                      </a:lnTo>
                      <a:lnTo>
                        <a:pt x="482" y="418"/>
                      </a:lnTo>
                      <a:lnTo>
                        <a:pt x="426" y="462"/>
                      </a:lnTo>
                      <a:lnTo>
                        <a:pt x="372" y="500"/>
                      </a:lnTo>
                      <a:lnTo>
                        <a:pt x="322" y="536"/>
                      </a:lnTo>
                      <a:lnTo>
                        <a:pt x="274" y="566"/>
                      </a:lnTo>
                      <a:lnTo>
                        <a:pt x="230" y="592"/>
                      </a:lnTo>
                      <a:lnTo>
                        <a:pt x="156" y="634"/>
                      </a:lnTo>
                      <a:lnTo>
                        <a:pt x="98" y="662"/>
                      </a:lnTo>
                      <a:lnTo>
                        <a:pt x="64" y="678"/>
                      </a:lnTo>
                      <a:lnTo>
                        <a:pt x="50" y="684"/>
                      </a:lnTo>
                      <a:lnTo>
                        <a:pt x="0" y="872"/>
                      </a:lnTo>
                      <a:lnTo>
                        <a:pt x="0" y="872"/>
                      </a:lnTo>
                      <a:lnTo>
                        <a:pt x="72" y="838"/>
                      </a:lnTo>
                      <a:lnTo>
                        <a:pt x="140" y="804"/>
                      </a:lnTo>
                      <a:lnTo>
                        <a:pt x="204" y="772"/>
                      </a:lnTo>
                      <a:lnTo>
                        <a:pt x="266" y="738"/>
                      </a:lnTo>
                      <a:lnTo>
                        <a:pt x="324" y="704"/>
                      </a:lnTo>
                      <a:lnTo>
                        <a:pt x="378" y="672"/>
                      </a:lnTo>
                      <a:lnTo>
                        <a:pt x="430" y="638"/>
                      </a:lnTo>
                      <a:lnTo>
                        <a:pt x="478" y="606"/>
                      </a:lnTo>
                      <a:lnTo>
                        <a:pt x="524" y="574"/>
                      </a:lnTo>
                      <a:lnTo>
                        <a:pt x="568" y="542"/>
                      </a:lnTo>
                      <a:lnTo>
                        <a:pt x="608" y="512"/>
                      </a:lnTo>
                      <a:lnTo>
                        <a:pt x="646" y="482"/>
                      </a:lnTo>
                      <a:lnTo>
                        <a:pt x="680" y="452"/>
                      </a:lnTo>
                      <a:lnTo>
                        <a:pt x="712" y="422"/>
                      </a:lnTo>
                      <a:lnTo>
                        <a:pt x="768" y="366"/>
                      </a:lnTo>
                      <a:lnTo>
                        <a:pt x="816" y="314"/>
                      </a:lnTo>
                      <a:lnTo>
                        <a:pt x="854" y="266"/>
                      </a:lnTo>
                      <a:lnTo>
                        <a:pt x="884" y="222"/>
                      </a:lnTo>
                      <a:lnTo>
                        <a:pt x="906" y="182"/>
                      </a:lnTo>
                      <a:lnTo>
                        <a:pt x="922" y="148"/>
                      </a:lnTo>
                      <a:lnTo>
                        <a:pt x="930" y="118"/>
                      </a:lnTo>
                      <a:lnTo>
                        <a:pt x="932" y="106"/>
                      </a:lnTo>
                      <a:lnTo>
                        <a:pt x="932" y="96"/>
                      </a:lnTo>
                      <a:lnTo>
                        <a:pt x="930" y="86"/>
                      </a:lnTo>
                      <a:lnTo>
                        <a:pt x="928" y="80"/>
                      </a:lnTo>
                      <a:lnTo>
                        <a:pt x="928" y="80"/>
                      </a:lnTo>
                      <a:close/>
                    </a:path>
                  </a:pathLst>
                </a:custGeom>
                <a:gradFill flip="none" rotWithShape="1">
                  <a:gsLst>
                    <a:gs pos="20000">
                      <a:schemeClr val="accent4">
                        <a:lumMod val="75000"/>
                      </a:schemeClr>
                    </a:gs>
                    <a:gs pos="80000">
                      <a:schemeClr val="accent4"/>
                    </a:gs>
                  </a:gsLst>
                  <a:lin ang="81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3371850" y="1535113"/>
                <a:ext cx="1825625" cy="971550"/>
                <a:chOff x="3371850" y="1535113"/>
                <a:chExt cx="1825625" cy="971550"/>
              </a:xfrm>
            </p:grpSpPr>
            <p:sp>
              <p:nvSpPr>
                <p:cNvPr id="36" name="Freeform 10"/>
                <p:cNvSpPr/>
                <p:nvPr/>
              </p:nvSpPr>
              <p:spPr bwMode="auto">
                <a:xfrm>
                  <a:off x="3371850" y="1595438"/>
                  <a:ext cx="1749425" cy="911225"/>
                </a:xfrm>
                <a:custGeom>
                  <a:avLst/>
                  <a:gdLst>
                    <a:gd name="T0" fmla="*/ 700 w 1102"/>
                    <a:gd name="T1" fmla="*/ 104 h 574"/>
                    <a:gd name="T2" fmla="*/ 598 w 1102"/>
                    <a:gd name="T3" fmla="*/ 58 h 574"/>
                    <a:gd name="T4" fmla="*/ 498 w 1102"/>
                    <a:gd name="T5" fmla="*/ 28 h 574"/>
                    <a:gd name="T6" fmla="*/ 404 w 1102"/>
                    <a:gd name="T7" fmla="*/ 8 h 574"/>
                    <a:gd name="T8" fmla="*/ 316 w 1102"/>
                    <a:gd name="T9" fmla="*/ 0 h 574"/>
                    <a:gd name="T10" fmla="*/ 236 w 1102"/>
                    <a:gd name="T11" fmla="*/ 0 h 574"/>
                    <a:gd name="T12" fmla="*/ 168 w 1102"/>
                    <a:gd name="T13" fmla="*/ 6 h 574"/>
                    <a:gd name="T14" fmla="*/ 114 w 1102"/>
                    <a:gd name="T15" fmla="*/ 16 h 574"/>
                    <a:gd name="T16" fmla="*/ 76 w 1102"/>
                    <a:gd name="T17" fmla="*/ 28 h 574"/>
                    <a:gd name="T18" fmla="*/ 42 w 1102"/>
                    <a:gd name="T19" fmla="*/ 44 h 574"/>
                    <a:gd name="T20" fmla="*/ 0 w 1102"/>
                    <a:gd name="T21" fmla="*/ 70 h 574"/>
                    <a:gd name="T22" fmla="*/ 56 w 1102"/>
                    <a:gd name="T23" fmla="*/ 154 h 574"/>
                    <a:gd name="T24" fmla="*/ 118 w 1102"/>
                    <a:gd name="T25" fmla="*/ 138 h 574"/>
                    <a:gd name="T26" fmla="*/ 200 w 1102"/>
                    <a:gd name="T27" fmla="*/ 128 h 574"/>
                    <a:gd name="T28" fmla="*/ 268 w 1102"/>
                    <a:gd name="T29" fmla="*/ 128 h 574"/>
                    <a:gd name="T30" fmla="*/ 342 w 1102"/>
                    <a:gd name="T31" fmla="*/ 134 h 574"/>
                    <a:gd name="T32" fmla="*/ 424 w 1102"/>
                    <a:gd name="T33" fmla="*/ 150 h 574"/>
                    <a:gd name="T34" fmla="*/ 510 w 1102"/>
                    <a:gd name="T35" fmla="*/ 180 h 574"/>
                    <a:gd name="T36" fmla="*/ 554 w 1102"/>
                    <a:gd name="T37" fmla="*/ 200 h 574"/>
                    <a:gd name="T38" fmla="*/ 640 w 1102"/>
                    <a:gd name="T39" fmla="*/ 250 h 574"/>
                    <a:gd name="T40" fmla="*/ 718 w 1102"/>
                    <a:gd name="T41" fmla="*/ 308 h 574"/>
                    <a:gd name="T42" fmla="*/ 788 w 1102"/>
                    <a:gd name="T43" fmla="*/ 370 h 574"/>
                    <a:gd name="T44" fmla="*/ 848 w 1102"/>
                    <a:gd name="T45" fmla="*/ 432 h 574"/>
                    <a:gd name="T46" fmla="*/ 934 w 1102"/>
                    <a:gd name="T47" fmla="*/ 532 h 574"/>
                    <a:gd name="T48" fmla="*/ 1102 w 1102"/>
                    <a:gd name="T49" fmla="*/ 516 h 574"/>
                    <a:gd name="T50" fmla="*/ 1096 w 1102"/>
                    <a:gd name="T51" fmla="*/ 506 h 574"/>
                    <a:gd name="T52" fmla="*/ 1048 w 1102"/>
                    <a:gd name="T53" fmla="*/ 424 h 574"/>
                    <a:gd name="T54" fmla="*/ 1004 w 1102"/>
                    <a:gd name="T55" fmla="*/ 364 h 574"/>
                    <a:gd name="T56" fmla="*/ 948 w 1102"/>
                    <a:gd name="T57" fmla="*/ 298 h 574"/>
                    <a:gd name="T58" fmla="*/ 878 w 1102"/>
                    <a:gd name="T59" fmla="*/ 228 h 574"/>
                    <a:gd name="T60" fmla="*/ 796 w 1102"/>
                    <a:gd name="T61" fmla="*/ 162 h 574"/>
                    <a:gd name="T62" fmla="*/ 700 w 1102"/>
                    <a:gd name="T63" fmla="*/ 10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2" h="574">
                      <a:moveTo>
                        <a:pt x="700" y="104"/>
                      </a:moveTo>
                      <a:lnTo>
                        <a:pt x="700" y="104"/>
                      </a:lnTo>
                      <a:lnTo>
                        <a:pt x="648" y="80"/>
                      </a:lnTo>
                      <a:lnTo>
                        <a:pt x="598" y="58"/>
                      </a:lnTo>
                      <a:lnTo>
                        <a:pt x="548" y="42"/>
                      </a:lnTo>
                      <a:lnTo>
                        <a:pt x="498" y="28"/>
                      </a:lnTo>
                      <a:lnTo>
                        <a:pt x="450" y="16"/>
                      </a:lnTo>
                      <a:lnTo>
                        <a:pt x="404" y="8"/>
                      </a:lnTo>
                      <a:lnTo>
                        <a:pt x="358" y="4"/>
                      </a:lnTo>
                      <a:lnTo>
                        <a:pt x="316" y="0"/>
                      </a:lnTo>
                      <a:lnTo>
                        <a:pt x="274" y="0"/>
                      </a:lnTo>
                      <a:lnTo>
                        <a:pt x="236" y="0"/>
                      </a:lnTo>
                      <a:lnTo>
                        <a:pt x="202" y="2"/>
                      </a:lnTo>
                      <a:lnTo>
                        <a:pt x="168" y="6"/>
                      </a:lnTo>
                      <a:lnTo>
                        <a:pt x="140" y="10"/>
                      </a:lnTo>
                      <a:lnTo>
                        <a:pt x="114" y="16"/>
                      </a:lnTo>
                      <a:lnTo>
                        <a:pt x="94" y="22"/>
                      </a:lnTo>
                      <a:lnTo>
                        <a:pt x="76" y="28"/>
                      </a:lnTo>
                      <a:lnTo>
                        <a:pt x="76" y="28"/>
                      </a:lnTo>
                      <a:lnTo>
                        <a:pt x="42" y="44"/>
                      </a:lnTo>
                      <a:lnTo>
                        <a:pt x="20" y="58"/>
                      </a:lnTo>
                      <a:lnTo>
                        <a:pt x="0" y="70"/>
                      </a:lnTo>
                      <a:lnTo>
                        <a:pt x="56" y="154"/>
                      </a:lnTo>
                      <a:lnTo>
                        <a:pt x="56" y="154"/>
                      </a:lnTo>
                      <a:lnTo>
                        <a:pt x="80" y="148"/>
                      </a:lnTo>
                      <a:lnTo>
                        <a:pt x="118" y="138"/>
                      </a:lnTo>
                      <a:lnTo>
                        <a:pt x="170" y="132"/>
                      </a:lnTo>
                      <a:lnTo>
                        <a:pt x="200" y="128"/>
                      </a:lnTo>
                      <a:lnTo>
                        <a:pt x="232" y="128"/>
                      </a:lnTo>
                      <a:lnTo>
                        <a:pt x="268" y="128"/>
                      </a:lnTo>
                      <a:lnTo>
                        <a:pt x="304" y="130"/>
                      </a:lnTo>
                      <a:lnTo>
                        <a:pt x="342" y="134"/>
                      </a:lnTo>
                      <a:lnTo>
                        <a:pt x="382" y="142"/>
                      </a:lnTo>
                      <a:lnTo>
                        <a:pt x="424" y="150"/>
                      </a:lnTo>
                      <a:lnTo>
                        <a:pt x="466" y="164"/>
                      </a:lnTo>
                      <a:lnTo>
                        <a:pt x="510" y="180"/>
                      </a:lnTo>
                      <a:lnTo>
                        <a:pt x="554" y="200"/>
                      </a:lnTo>
                      <a:lnTo>
                        <a:pt x="554" y="200"/>
                      </a:lnTo>
                      <a:lnTo>
                        <a:pt x="598" y="224"/>
                      </a:lnTo>
                      <a:lnTo>
                        <a:pt x="640" y="250"/>
                      </a:lnTo>
                      <a:lnTo>
                        <a:pt x="680" y="278"/>
                      </a:lnTo>
                      <a:lnTo>
                        <a:pt x="718" y="308"/>
                      </a:lnTo>
                      <a:lnTo>
                        <a:pt x="754" y="338"/>
                      </a:lnTo>
                      <a:lnTo>
                        <a:pt x="788" y="370"/>
                      </a:lnTo>
                      <a:lnTo>
                        <a:pt x="820" y="402"/>
                      </a:lnTo>
                      <a:lnTo>
                        <a:pt x="848" y="432"/>
                      </a:lnTo>
                      <a:lnTo>
                        <a:pt x="898" y="488"/>
                      </a:lnTo>
                      <a:lnTo>
                        <a:pt x="934" y="532"/>
                      </a:lnTo>
                      <a:lnTo>
                        <a:pt x="966" y="574"/>
                      </a:lnTo>
                      <a:lnTo>
                        <a:pt x="1102" y="516"/>
                      </a:lnTo>
                      <a:lnTo>
                        <a:pt x="1102" y="516"/>
                      </a:lnTo>
                      <a:lnTo>
                        <a:pt x="1096" y="506"/>
                      </a:lnTo>
                      <a:lnTo>
                        <a:pt x="1078" y="472"/>
                      </a:lnTo>
                      <a:lnTo>
                        <a:pt x="1048" y="424"/>
                      </a:lnTo>
                      <a:lnTo>
                        <a:pt x="1028" y="396"/>
                      </a:lnTo>
                      <a:lnTo>
                        <a:pt x="1004" y="364"/>
                      </a:lnTo>
                      <a:lnTo>
                        <a:pt x="978" y="332"/>
                      </a:lnTo>
                      <a:lnTo>
                        <a:pt x="948" y="298"/>
                      </a:lnTo>
                      <a:lnTo>
                        <a:pt x="916" y="264"/>
                      </a:lnTo>
                      <a:lnTo>
                        <a:pt x="878" y="228"/>
                      </a:lnTo>
                      <a:lnTo>
                        <a:pt x="840" y="196"/>
                      </a:lnTo>
                      <a:lnTo>
                        <a:pt x="796" y="162"/>
                      </a:lnTo>
                      <a:lnTo>
                        <a:pt x="750" y="132"/>
                      </a:lnTo>
                      <a:lnTo>
                        <a:pt x="700" y="104"/>
                      </a:lnTo>
                      <a:lnTo>
                        <a:pt x="700" y="104"/>
                      </a:lnTo>
                      <a:close/>
                    </a:path>
                  </a:pathLst>
                </a:custGeom>
                <a:gradFill flip="none" rotWithShape="1">
                  <a:gsLst>
                    <a:gs pos="20000">
                      <a:schemeClr val="accent3">
                        <a:lumMod val="75000"/>
                      </a:schemeClr>
                    </a:gs>
                    <a:gs pos="80000">
                      <a:schemeClr val="accent3"/>
                    </a:gs>
                  </a:gsLst>
                  <a:lin ang="36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1"/>
                <p:cNvSpPr/>
                <p:nvPr/>
              </p:nvSpPr>
              <p:spPr bwMode="auto">
                <a:xfrm>
                  <a:off x="3492500" y="1535113"/>
                  <a:ext cx="1704975" cy="879475"/>
                </a:xfrm>
                <a:custGeom>
                  <a:avLst/>
                  <a:gdLst>
                    <a:gd name="T0" fmla="*/ 1074 w 1074"/>
                    <a:gd name="T1" fmla="*/ 434 h 554"/>
                    <a:gd name="T2" fmla="*/ 1034 w 1074"/>
                    <a:gd name="T3" fmla="*/ 372 h 554"/>
                    <a:gd name="T4" fmla="*/ 992 w 1074"/>
                    <a:gd name="T5" fmla="*/ 314 h 554"/>
                    <a:gd name="T6" fmla="*/ 946 w 1074"/>
                    <a:gd name="T7" fmla="*/ 262 h 554"/>
                    <a:gd name="T8" fmla="*/ 900 w 1074"/>
                    <a:gd name="T9" fmla="*/ 216 h 554"/>
                    <a:gd name="T10" fmla="*/ 802 w 1074"/>
                    <a:gd name="T11" fmla="*/ 140 h 554"/>
                    <a:gd name="T12" fmla="*/ 700 w 1074"/>
                    <a:gd name="T13" fmla="*/ 82 h 554"/>
                    <a:gd name="T14" fmla="*/ 596 w 1074"/>
                    <a:gd name="T15" fmla="*/ 40 h 554"/>
                    <a:gd name="T16" fmla="*/ 492 w 1074"/>
                    <a:gd name="T17" fmla="*/ 14 h 554"/>
                    <a:gd name="T18" fmla="*/ 392 w 1074"/>
                    <a:gd name="T19" fmla="*/ 2 h 554"/>
                    <a:gd name="T20" fmla="*/ 294 w 1074"/>
                    <a:gd name="T21" fmla="*/ 0 h 554"/>
                    <a:gd name="T22" fmla="*/ 246 w 1074"/>
                    <a:gd name="T23" fmla="*/ 4 h 554"/>
                    <a:gd name="T24" fmla="*/ 158 w 1074"/>
                    <a:gd name="T25" fmla="*/ 16 h 554"/>
                    <a:gd name="T26" fmla="*/ 84 w 1074"/>
                    <a:gd name="T27" fmla="*/ 34 h 554"/>
                    <a:gd name="T28" fmla="*/ 24 w 1074"/>
                    <a:gd name="T29" fmla="*/ 54 h 554"/>
                    <a:gd name="T30" fmla="*/ 0 w 1074"/>
                    <a:gd name="T31" fmla="*/ 66 h 554"/>
                    <a:gd name="T32" fmla="*/ 38 w 1074"/>
                    <a:gd name="T33" fmla="*/ 54 h 554"/>
                    <a:gd name="T34" fmla="*/ 92 w 1074"/>
                    <a:gd name="T35" fmla="*/ 44 h 554"/>
                    <a:gd name="T36" fmla="*/ 160 w 1074"/>
                    <a:gd name="T37" fmla="*/ 38 h 554"/>
                    <a:gd name="T38" fmla="*/ 240 w 1074"/>
                    <a:gd name="T39" fmla="*/ 38 h 554"/>
                    <a:gd name="T40" fmla="*/ 328 w 1074"/>
                    <a:gd name="T41" fmla="*/ 46 h 554"/>
                    <a:gd name="T42" fmla="*/ 422 w 1074"/>
                    <a:gd name="T43" fmla="*/ 66 h 554"/>
                    <a:gd name="T44" fmla="*/ 522 w 1074"/>
                    <a:gd name="T45" fmla="*/ 96 h 554"/>
                    <a:gd name="T46" fmla="*/ 624 w 1074"/>
                    <a:gd name="T47" fmla="*/ 142 h 554"/>
                    <a:gd name="T48" fmla="*/ 674 w 1074"/>
                    <a:gd name="T49" fmla="*/ 170 h 554"/>
                    <a:gd name="T50" fmla="*/ 764 w 1074"/>
                    <a:gd name="T51" fmla="*/ 234 h 554"/>
                    <a:gd name="T52" fmla="*/ 840 w 1074"/>
                    <a:gd name="T53" fmla="*/ 302 h 554"/>
                    <a:gd name="T54" fmla="*/ 902 w 1074"/>
                    <a:gd name="T55" fmla="*/ 370 h 554"/>
                    <a:gd name="T56" fmla="*/ 952 w 1074"/>
                    <a:gd name="T57" fmla="*/ 434 h 554"/>
                    <a:gd name="T58" fmla="*/ 1002 w 1074"/>
                    <a:gd name="T59" fmla="*/ 510 h 554"/>
                    <a:gd name="T60" fmla="*/ 1026 w 1074"/>
                    <a:gd name="T61" fmla="*/ 554 h 554"/>
                    <a:gd name="T62" fmla="*/ 1044 w 1074"/>
                    <a:gd name="T63" fmla="*/ 532 h 554"/>
                    <a:gd name="T64" fmla="*/ 1064 w 1074"/>
                    <a:gd name="T65" fmla="*/ 490 h 554"/>
                    <a:gd name="T66" fmla="*/ 1074 w 1074"/>
                    <a:gd name="T67" fmla="*/ 456 h 554"/>
                    <a:gd name="T68" fmla="*/ 1074 w 1074"/>
                    <a:gd name="T69" fmla="*/ 434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4" h="554">
                      <a:moveTo>
                        <a:pt x="1074" y="434"/>
                      </a:moveTo>
                      <a:lnTo>
                        <a:pt x="1074" y="434"/>
                      </a:lnTo>
                      <a:lnTo>
                        <a:pt x="1056" y="402"/>
                      </a:lnTo>
                      <a:lnTo>
                        <a:pt x="1034" y="372"/>
                      </a:lnTo>
                      <a:lnTo>
                        <a:pt x="1014" y="342"/>
                      </a:lnTo>
                      <a:lnTo>
                        <a:pt x="992" y="314"/>
                      </a:lnTo>
                      <a:lnTo>
                        <a:pt x="970" y="288"/>
                      </a:lnTo>
                      <a:lnTo>
                        <a:pt x="946" y="262"/>
                      </a:lnTo>
                      <a:lnTo>
                        <a:pt x="924" y="240"/>
                      </a:lnTo>
                      <a:lnTo>
                        <a:pt x="900" y="216"/>
                      </a:lnTo>
                      <a:lnTo>
                        <a:pt x="852" y="176"/>
                      </a:lnTo>
                      <a:lnTo>
                        <a:pt x="802" y="140"/>
                      </a:lnTo>
                      <a:lnTo>
                        <a:pt x="752" y="108"/>
                      </a:lnTo>
                      <a:lnTo>
                        <a:pt x="700" y="82"/>
                      </a:lnTo>
                      <a:lnTo>
                        <a:pt x="648" y="58"/>
                      </a:lnTo>
                      <a:lnTo>
                        <a:pt x="596" y="40"/>
                      </a:lnTo>
                      <a:lnTo>
                        <a:pt x="544" y="26"/>
                      </a:lnTo>
                      <a:lnTo>
                        <a:pt x="492" y="14"/>
                      </a:lnTo>
                      <a:lnTo>
                        <a:pt x="442" y="6"/>
                      </a:lnTo>
                      <a:lnTo>
                        <a:pt x="392" y="2"/>
                      </a:lnTo>
                      <a:lnTo>
                        <a:pt x="342" y="0"/>
                      </a:lnTo>
                      <a:lnTo>
                        <a:pt x="294" y="0"/>
                      </a:lnTo>
                      <a:lnTo>
                        <a:pt x="294" y="0"/>
                      </a:lnTo>
                      <a:lnTo>
                        <a:pt x="246" y="4"/>
                      </a:lnTo>
                      <a:lnTo>
                        <a:pt x="200" y="8"/>
                      </a:lnTo>
                      <a:lnTo>
                        <a:pt x="158" y="16"/>
                      </a:lnTo>
                      <a:lnTo>
                        <a:pt x="120" y="24"/>
                      </a:lnTo>
                      <a:lnTo>
                        <a:pt x="84" y="34"/>
                      </a:lnTo>
                      <a:lnTo>
                        <a:pt x="52" y="44"/>
                      </a:lnTo>
                      <a:lnTo>
                        <a:pt x="24" y="54"/>
                      </a:lnTo>
                      <a:lnTo>
                        <a:pt x="0" y="66"/>
                      </a:lnTo>
                      <a:lnTo>
                        <a:pt x="0" y="66"/>
                      </a:lnTo>
                      <a:lnTo>
                        <a:pt x="18" y="60"/>
                      </a:lnTo>
                      <a:lnTo>
                        <a:pt x="38" y="54"/>
                      </a:lnTo>
                      <a:lnTo>
                        <a:pt x="64" y="48"/>
                      </a:lnTo>
                      <a:lnTo>
                        <a:pt x="92" y="44"/>
                      </a:lnTo>
                      <a:lnTo>
                        <a:pt x="126" y="40"/>
                      </a:lnTo>
                      <a:lnTo>
                        <a:pt x="160" y="38"/>
                      </a:lnTo>
                      <a:lnTo>
                        <a:pt x="198" y="38"/>
                      </a:lnTo>
                      <a:lnTo>
                        <a:pt x="240" y="38"/>
                      </a:lnTo>
                      <a:lnTo>
                        <a:pt x="282" y="42"/>
                      </a:lnTo>
                      <a:lnTo>
                        <a:pt x="328" y="46"/>
                      </a:lnTo>
                      <a:lnTo>
                        <a:pt x="374" y="54"/>
                      </a:lnTo>
                      <a:lnTo>
                        <a:pt x="422" y="66"/>
                      </a:lnTo>
                      <a:lnTo>
                        <a:pt x="472" y="80"/>
                      </a:lnTo>
                      <a:lnTo>
                        <a:pt x="522" y="96"/>
                      </a:lnTo>
                      <a:lnTo>
                        <a:pt x="572" y="118"/>
                      </a:lnTo>
                      <a:lnTo>
                        <a:pt x="624" y="142"/>
                      </a:lnTo>
                      <a:lnTo>
                        <a:pt x="624" y="142"/>
                      </a:lnTo>
                      <a:lnTo>
                        <a:pt x="674" y="170"/>
                      </a:lnTo>
                      <a:lnTo>
                        <a:pt x="720" y="200"/>
                      </a:lnTo>
                      <a:lnTo>
                        <a:pt x="764" y="234"/>
                      </a:lnTo>
                      <a:lnTo>
                        <a:pt x="802" y="266"/>
                      </a:lnTo>
                      <a:lnTo>
                        <a:pt x="840" y="302"/>
                      </a:lnTo>
                      <a:lnTo>
                        <a:pt x="872" y="336"/>
                      </a:lnTo>
                      <a:lnTo>
                        <a:pt x="902" y="370"/>
                      </a:lnTo>
                      <a:lnTo>
                        <a:pt x="928" y="402"/>
                      </a:lnTo>
                      <a:lnTo>
                        <a:pt x="952" y="434"/>
                      </a:lnTo>
                      <a:lnTo>
                        <a:pt x="972" y="462"/>
                      </a:lnTo>
                      <a:lnTo>
                        <a:pt x="1002" y="510"/>
                      </a:lnTo>
                      <a:lnTo>
                        <a:pt x="1020" y="544"/>
                      </a:lnTo>
                      <a:lnTo>
                        <a:pt x="1026" y="554"/>
                      </a:lnTo>
                      <a:lnTo>
                        <a:pt x="1026" y="554"/>
                      </a:lnTo>
                      <a:lnTo>
                        <a:pt x="1044" y="532"/>
                      </a:lnTo>
                      <a:lnTo>
                        <a:pt x="1056" y="510"/>
                      </a:lnTo>
                      <a:lnTo>
                        <a:pt x="1064" y="490"/>
                      </a:lnTo>
                      <a:lnTo>
                        <a:pt x="1070" y="472"/>
                      </a:lnTo>
                      <a:lnTo>
                        <a:pt x="1074" y="456"/>
                      </a:lnTo>
                      <a:lnTo>
                        <a:pt x="1074" y="444"/>
                      </a:lnTo>
                      <a:lnTo>
                        <a:pt x="1074" y="434"/>
                      </a:lnTo>
                      <a:lnTo>
                        <a:pt x="1074" y="434"/>
                      </a:lnTo>
                      <a:close/>
                    </a:path>
                  </a:pathLst>
                </a:custGeom>
                <a:gradFill flip="none" rotWithShape="1">
                  <a:gsLst>
                    <a:gs pos="20000">
                      <a:schemeClr val="accent3"/>
                    </a:gs>
                    <a:gs pos="80000">
                      <a:schemeClr val="accent3">
                        <a:lumMod val="75000"/>
                      </a:schemeClr>
                    </a:gs>
                  </a:gsLst>
                  <a:lin ang="1800000" scaled="0"/>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9" name="椭圆 2"/>
            <p:cNvSpPr/>
            <p:nvPr/>
          </p:nvSpPr>
          <p:spPr>
            <a:xfrm rot="20155748">
              <a:off x="1826651" y="1559216"/>
              <a:ext cx="351124" cy="2648174"/>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07647" h="2648174">
                  <a:moveTo>
                    <a:pt x="503282" y="1336227"/>
                  </a:moveTo>
                  <a:cubicBezTo>
                    <a:pt x="398310" y="479936"/>
                    <a:pt x="5490507" y="-1542"/>
                    <a:pt x="5406627" y="4"/>
                  </a:cubicBezTo>
                  <a:cubicBezTo>
                    <a:pt x="5322747" y="1550"/>
                    <a:pt x="364447" y="351695"/>
                    <a:pt x="3" y="1345504"/>
                  </a:cubicBezTo>
                  <a:cubicBezTo>
                    <a:pt x="3" y="2099511"/>
                    <a:pt x="4282537" y="2649717"/>
                    <a:pt x="4366417" y="2648171"/>
                  </a:cubicBezTo>
                  <a:cubicBezTo>
                    <a:pt x="4450297" y="2646625"/>
                    <a:pt x="608254" y="2192518"/>
                    <a:pt x="503282" y="1336227"/>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
            <p:cNvSpPr/>
            <p:nvPr/>
          </p:nvSpPr>
          <p:spPr>
            <a:xfrm rot="13822315">
              <a:off x="2990873" y="1956033"/>
              <a:ext cx="198730" cy="1926855"/>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 name="connsiteX0-131" fmla="*/ 503282 w 5933219"/>
                <a:gd name="connsiteY0-132" fmla="*/ 1402689 h 2714636"/>
                <a:gd name="connsiteX1-133" fmla="*/ 5932241 w 5933219"/>
                <a:gd name="connsiteY1-134" fmla="*/ 1 h 2714636"/>
                <a:gd name="connsiteX2-135" fmla="*/ 3 w 5933219"/>
                <a:gd name="connsiteY2-136" fmla="*/ 1411966 h 2714636"/>
                <a:gd name="connsiteX3-137" fmla="*/ 4366417 w 5933219"/>
                <a:gd name="connsiteY3-138" fmla="*/ 2714633 h 2714636"/>
                <a:gd name="connsiteX4-139" fmla="*/ 503282 w 5933219"/>
                <a:gd name="connsiteY4-140" fmla="*/ 1402689 h 2714636"/>
                <a:gd name="connsiteX0-141" fmla="*/ 503282 w 6772112"/>
                <a:gd name="connsiteY0-142" fmla="*/ 1402689 h 2454180"/>
                <a:gd name="connsiteX1-143" fmla="*/ 5932241 w 6772112"/>
                <a:gd name="connsiteY1-144" fmla="*/ 1 h 2454180"/>
                <a:gd name="connsiteX2-145" fmla="*/ 3 w 6772112"/>
                <a:gd name="connsiteY2-146" fmla="*/ 1411966 h 2454180"/>
                <a:gd name="connsiteX3-147" fmla="*/ 6771257 w 6772112"/>
                <a:gd name="connsiteY3-148" fmla="*/ 2454174 h 2454180"/>
                <a:gd name="connsiteX4-149" fmla="*/ 503282 w 6772112"/>
                <a:gd name="connsiteY4-150" fmla="*/ 1402689 h 2454180"/>
                <a:gd name="connsiteX0-151" fmla="*/ 519302 w 6788132"/>
                <a:gd name="connsiteY0-152" fmla="*/ 1402689 h 2454184"/>
                <a:gd name="connsiteX1-153" fmla="*/ 5948261 w 6788132"/>
                <a:gd name="connsiteY1-154" fmla="*/ 1 h 2454184"/>
                <a:gd name="connsiteX2-155" fmla="*/ 16023 w 6788132"/>
                <a:gd name="connsiteY2-156" fmla="*/ 1411966 h 2454184"/>
                <a:gd name="connsiteX3-157" fmla="*/ 6787277 w 6788132"/>
                <a:gd name="connsiteY3-158" fmla="*/ 2454174 h 2454184"/>
                <a:gd name="connsiteX4-159" fmla="*/ 519302 w 6788132"/>
                <a:gd name="connsiteY4-160" fmla="*/ 1402689 h 2454184"/>
                <a:gd name="connsiteX0-161" fmla="*/ 519302 w 6788132"/>
                <a:gd name="connsiteY0-162" fmla="*/ 1402689 h 2454184"/>
                <a:gd name="connsiteX1-163" fmla="*/ 5948261 w 6788132"/>
                <a:gd name="connsiteY1-164" fmla="*/ 1 h 2454184"/>
                <a:gd name="connsiteX2-165" fmla="*/ 16023 w 6788132"/>
                <a:gd name="connsiteY2-166" fmla="*/ 1411966 h 2454184"/>
                <a:gd name="connsiteX3-167" fmla="*/ 6787277 w 6788132"/>
                <a:gd name="connsiteY3-168" fmla="*/ 2454174 h 2454184"/>
                <a:gd name="connsiteX4-169" fmla="*/ 519302 w 6788132"/>
                <a:gd name="connsiteY4-170" fmla="*/ 1402689 h 2454184"/>
                <a:gd name="connsiteX0-171" fmla="*/ 519302 w 6788132"/>
                <a:gd name="connsiteY0-172" fmla="*/ 1402689 h 2454184"/>
                <a:gd name="connsiteX1-173" fmla="*/ 5948261 w 6788132"/>
                <a:gd name="connsiteY1-174" fmla="*/ 1 h 2454184"/>
                <a:gd name="connsiteX2-175" fmla="*/ 16023 w 6788132"/>
                <a:gd name="connsiteY2-176" fmla="*/ 1411966 h 2454184"/>
                <a:gd name="connsiteX3-177" fmla="*/ 6787277 w 6788132"/>
                <a:gd name="connsiteY3-178" fmla="*/ 2454174 h 2454184"/>
                <a:gd name="connsiteX4-179" fmla="*/ 519302 w 6788132"/>
                <a:gd name="connsiteY4-180" fmla="*/ 1402689 h 2454184"/>
                <a:gd name="connsiteX0-181" fmla="*/ 519302 w 6787927"/>
                <a:gd name="connsiteY0-182" fmla="*/ 1402690 h 2454185"/>
                <a:gd name="connsiteX1-183" fmla="*/ 5948261 w 6787927"/>
                <a:gd name="connsiteY1-184" fmla="*/ 2 h 2454185"/>
                <a:gd name="connsiteX2-185" fmla="*/ 16023 w 6787927"/>
                <a:gd name="connsiteY2-186" fmla="*/ 1411967 h 2454185"/>
                <a:gd name="connsiteX3-187" fmla="*/ 6787277 w 6787927"/>
                <a:gd name="connsiteY3-188" fmla="*/ 2454175 h 2454185"/>
                <a:gd name="connsiteX4-189" fmla="*/ 519302 w 6787927"/>
                <a:gd name="connsiteY4-190" fmla="*/ 1402690 h 2454185"/>
                <a:gd name="connsiteX0-191" fmla="*/ 519302 w 6788029"/>
                <a:gd name="connsiteY0-192" fmla="*/ 1402690 h 2454185"/>
                <a:gd name="connsiteX1-193" fmla="*/ 5948261 w 6788029"/>
                <a:gd name="connsiteY1-194" fmla="*/ 2 h 2454185"/>
                <a:gd name="connsiteX2-195" fmla="*/ 16023 w 6788029"/>
                <a:gd name="connsiteY2-196" fmla="*/ 1411967 h 2454185"/>
                <a:gd name="connsiteX3-197" fmla="*/ 6787277 w 6788029"/>
                <a:gd name="connsiteY3-198" fmla="*/ 2454175 h 2454185"/>
                <a:gd name="connsiteX4-199" fmla="*/ 519302 w 6788029"/>
                <a:gd name="connsiteY4-200" fmla="*/ 1402690 h 2454185"/>
                <a:gd name="connsiteX0-201" fmla="*/ 519302 w 6788029"/>
                <a:gd name="connsiteY0-202" fmla="*/ 1402690 h 2454185"/>
                <a:gd name="connsiteX1-203" fmla="*/ 5948261 w 6788029"/>
                <a:gd name="connsiteY1-204" fmla="*/ 2 h 2454185"/>
                <a:gd name="connsiteX2-205" fmla="*/ 16023 w 6788029"/>
                <a:gd name="connsiteY2-206" fmla="*/ 1411967 h 2454185"/>
                <a:gd name="connsiteX3-207" fmla="*/ 6787277 w 6788029"/>
                <a:gd name="connsiteY3-208" fmla="*/ 2454175 h 2454185"/>
                <a:gd name="connsiteX4-209" fmla="*/ 519302 w 6788029"/>
                <a:gd name="connsiteY4-210" fmla="*/ 1402690 h 2454185"/>
                <a:gd name="connsiteX0-211" fmla="*/ 519302 w 6787995"/>
                <a:gd name="connsiteY0-212" fmla="*/ 1402690 h 2454185"/>
                <a:gd name="connsiteX1-213" fmla="*/ 5948261 w 6787995"/>
                <a:gd name="connsiteY1-214" fmla="*/ 2 h 2454185"/>
                <a:gd name="connsiteX2-215" fmla="*/ 16023 w 6787995"/>
                <a:gd name="connsiteY2-216" fmla="*/ 1411967 h 2454185"/>
                <a:gd name="connsiteX3-217" fmla="*/ 6787277 w 6787995"/>
                <a:gd name="connsiteY3-218" fmla="*/ 2454175 h 2454185"/>
                <a:gd name="connsiteX4-219" fmla="*/ 519302 w 6787995"/>
                <a:gd name="connsiteY4-220" fmla="*/ 1402690 h 245418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87995" h="2454185">
                  <a:moveTo>
                    <a:pt x="519302" y="1402690"/>
                  </a:moveTo>
                  <a:cubicBezTo>
                    <a:pt x="1473642" y="625785"/>
                    <a:pt x="6032141" y="-1544"/>
                    <a:pt x="5948261" y="2"/>
                  </a:cubicBezTo>
                  <a:cubicBezTo>
                    <a:pt x="5864381" y="1548"/>
                    <a:pt x="618408" y="649961"/>
                    <a:pt x="16023" y="1411967"/>
                  </a:cubicBezTo>
                  <a:cubicBezTo>
                    <a:pt x="-380369" y="2283684"/>
                    <a:pt x="6703397" y="2455721"/>
                    <a:pt x="6787277" y="2454175"/>
                  </a:cubicBezTo>
                  <a:cubicBezTo>
                    <a:pt x="6871157" y="2452629"/>
                    <a:pt x="-435038" y="2179595"/>
                    <a:pt x="519302" y="1402690"/>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2"/>
            <p:cNvSpPr/>
            <p:nvPr/>
          </p:nvSpPr>
          <p:spPr>
            <a:xfrm rot="7488062">
              <a:off x="2664338" y="1198803"/>
              <a:ext cx="301062" cy="1272462"/>
            </a:xfrm>
            <a:custGeom>
              <a:avLst/>
              <a:gdLst>
                <a:gd name="connsiteX0" fmla="*/ 0 w 2152650"/>
                <a:gd name="connsiteY0" fmla="*/ 1365250 h 2730500"/>
                <a:gd name="connsiteX1" fmla="*/ 1076325 w 2152650"/>
                <a:gd name="connsiteY1" fmla="*/ 0 h 2730500"/>
                <a:gd name="connsiteX2" fmla="*/ 2152650 w 2152650"/>
                <a:gd name="connsiteY2" fmla="*/ 1365250 h 2730500"/>
                <a:gd name="connsiteX3" fmla="*/ 1076325 w 2152650"/>
                <a:gd name="connsiteY3" fmla="*/ 2730500 h 2730500"/>
                <a:gd name="connsiteX4" fmla="*/ 0 w 2152650"/>
                <a:gd name="connsiteY4" fmla="*/ 1365250 h 2730500"/>
                <a:gd name="connsiteX0-1" fmla="*/ 0 w 2152650"/>
                <a:gd name="connsiteY0-2" fmla="*/ 1365250 h 2730500"/>
                <a:gd name="connsiteX1-3" fmla="*/ 1076325 w 2152650"/>
                <a:gd name="connsiteY1-4" fmla="*/ 0 h 2730500"/>
                <a:gd name="connsiteX2-5" fmla="*/ 2152650 w 2152650"/>
                <a:gd name="connsiteY2-6" fmla="*/ 1365250 h 2730500"/>
                <a:gd name="connsiteX3-7" fmla="*/ 1076325 w 2152650"/>
                <a:gd name="connsiteY3-8" fmla="*/ 2730500 h 2730500"/>
                <a:gd name="connsiteX4-9" fmla="*/ 0 w 2152650"/>
                <a:gd name="connsiteY4-10" fmla="*/ 1365250 h 2730500"/>
                <a:gd name="connsiteX0-11" fmla="*/ 0 w 1076337"/>
                <a:gd name="connsiteY0-12" fmla="*/ 1365255 h 2730510"/>
                <a:gd name="connsiteX1-13" fmla="*/ 1076325 w 1076337"/>
                <a:gd name="connsiteY1-14" fmla="*/ 5 h 2730510"/>
                <a:gd name="connsiteX2-15" fmla="*/ 25400 w 1076337"/>
                <a:gd name="connsiteY2-16" fmla="*/ 1377955 h 2730510"/>
                <a:gd name="connsiteX3-17" fmla="*/ 1076325 w 1076337"/>
                <a:gd name="connsiteY3-18" fmla="*/ 2730505 h 2730510"/>
                <a:gd name="connsiteX4-19" fmla="*/ 0 w 1076337"/>
                <a:gd name="connsiteY4-20" fmla="*/ 1365255 h 2730510"/>
                <a:gd name="connsiteX0-21" fmla="*/ 276545 w 1052797"/>
                <a:gd name="connsiteY0-22" fmla="*/ 1360497 h 2730520"/>
                <a:gd name="connsiteX1-23" fmla="*/ 1050928 w 1052797"/>
                <a:gd name="connsiteY1-24" fmla="*/ 10 h 2730520"/>
                <a:gd name="connsiteX2-25" fmla="*/ 3 w 1052797"/>
                <a:gd name="connsiteY2-26" fmla="*/ 1377960 h 2730520"/>
                <a:gd name="connsiteX3-27" fmla="*/ 1050928 w 1052797"/>
                <a:gd name="connsiteY3-28" fmla="*/ 2730510 h 2730520"/>
                <a:gd name="connsiteX4-29" fmla="*/ 276545 w 1052797"/>
                <a:gd name="connsiteY4-30" fmla="*/ 1360497 h 2730520"/>
                <a:gd name="connsiteX0-31" fmla="*/ 152213 w 1051439"/>
                <a:gd name="connsiteY0-32" fmla="*/ 1362877 h 2730515"/>
                <a:gd name="connsiteX1-33" fmla="*/ 1050928 w 1051439"/>
                <a:gd name="connsiteY1-34" fmla="*/ 8 h 2730515"/>
                <a:gd name="connsiteX2-35" fmla="*/ 3 w 1051439"/>
                <a:gd name="connsiteY2-36" fmla="*/ 1377958 h 2730515"/>
                <a:gd name="connsiteX3-37" fmla="*/ 1050928 w 1051439"/>
                <a:gd name="connsiteY3-38" fmla="*/ 2730508 h 2730515"/>
                <a:gd name="connsiteX4-39" fmla="*/ 152213 w 1051439"/>
                <a:gd name="connsiteY4-40" fmla="*/ 1362877 h 2730515"/>
                <a:gd name="connsiteX0-41" fmla="*/ 205499 w 1051901"/>
                <a:gd name="connsiteY0-42" fmla="*/ 1365256 h 2730511"/>
                <a:gd name="connsiteX1-43" fmla="*/ 1050928 w 1051901"/>
                <a:gd name="connsiteY1-44" fmla="*/ 6 h 2730511"/>
                <a:gd name="connsiteX2-45" fmla="*/ 3 w 1051901"/>
                <a:gd name="connsiteY2-46" fmla="*/ 1377956 h 2730511"/>
                <a:gd name="connsiteX3-47" fmla="*/ 1050928 w 1051901"/>
                <a:gd name="connsiteY3-48" fmla="*/ 2730506 h 2730511"/>
                <a:gd name="connsiteX4-49" fmla="*/ 205499 w 1051901"/>
                <a:gd name="connsiteY4-50" fmla="*/ 1365256 h 2730511"/>
                <a:gd name="connsiteX0-51" fmla="*/ 205499 w 5406815"/>
                <a:gd name="connsiteY0-52" fmla="*/ 1332804 h 2698059"/>
                <a:gd name="connsiteX1-53" fmla="*/ 5406627 w 5406815"/>
                <a:gd name="connsiteY1-54" fmla="*/ 4 h 2698059"/>
                <a:gd name="connsiteX2-55" fmla="*/ 3 w 5406815"/>
                <a:gd name="connsiteY2-56" fmla="*/ 1345504 h 2698059"/>
                <a:gd name="connsiteX3-57" fmla="*/ 1050928 w 5406815"/>
                <a:gd name="connsiteY3-58" fmla="*/ 2698054 h 2698059"/>
                <a:gd name="connsiteX4-59" fmla="*/ 205499 w 5406815"/>
                <a:gd name="connsiteY4-60" fmla="*/ 1332804 h 2698059"/>
                <a:gd name="connsiteX0-61" fmla="*/ 205499 w 5406800"/>
                <a:gd name="connsiteY0-62" fmla="*/ 1332804 h 2648177"/>
                <a:gd name="connsiteX1-63" fmla="*/ 5406627 w 5406800"/>
                <a:gd name="connsiteY1-64" fmla="*/ 4 h 2648177"/>
                <a:gd name="connsiteX2-65" fmla="*/ 3 w 5406800"/>
                <a:gd name="connsiteY2-66" fmla="*/ 1345504 h 2648177"/>
                <a:gd name="connsiteX3-67" fmla="*/ 4366417 w 5406800"/>
                <a:gd name="connsiteY3-68" fmla="*/ 2648171 h 2648177"/>
                <a:gd name="connsiteX4-69" fmla="*/ 205499 w 5406800"/>
                <a:gd name="connsiteY4-70" fmla="*/ 1332804 h 2648177"/>
                <a:gd name="connsiteX0-71" fmla="*/ 205499 w 5406800"/>
                <a:gd name="connsiteY0-72" fmla="*/ 1332804 h 2648177"/>
                <a:gd name="connsiteX1-73" fmla="*/ 5406627 w 5406800"/>
                <a:gd name="connsiteY1-74" fmla="*/ 4 h 2648177"/>
                <a:gd name="connsiteX2-75" fmla="*/ 3 w 5406800"/>
                <a:gd name="connsiteY2-76" fmla="*/ 1345504 h 2648177"/>
                <a:gd name="connsiteX3-77" fmla="*/ 4366417 w 5406800"/>
                <a:gd name="connsiteY3-78" fmla="*/ 2648171 h 2648177"/>
                <a:gd name="connsiteX4-79" fmla="*/ 205499 w 5406800"/>
                <a:gd name="connsiteY4-80" fmla="*/ 1332804 h 2648177"/>
                <a:gd name="connsiteX0-81" fmla="*/ 994850 w 5411189"/>
                <a:gd name="connsiteY0-82" fmla="*/ 1334835 h 2648174"/>
                <a:gd name="connsiteX1-83" fmla="*/ 5406627 w 5411189"/>
                <a:gd name="connsiteY1-84" fmla="*/ 3 h 2648174"/>
                <a:gd name="connsiteX2-85" fmla="*/ 3 w 5411189"/>
                <a:gd name="connsiteY2-86" fmla="*/ 1345503 h 2648174"/>
                <a:gd name="connsiteX3-87" fmla="*/ 4366417 w 5411189"/>
                <a:gd name="connsiteY3-88" fmla="*/ 2648170 h 2648174"/>
                <a:gd name="connsiteX4-89" fmla="*/ 994850 w 5411189"/>
                <a:gd name="connsiteY4-90" fmla="*/ 1334835 h 2648174"/>
                <a:gd name="connsiteX0-91" fmla="*/ 994850 w 5410234"/>
                <a:gd name="connsiteY0-92" fmla="*/ 1334836 h 2648175"/>
                <a:gd name="connsiteX1-93" fmla="*/ 5406627 w 5410234"/>
                <a:gd name="connsiteY1-94" fmla="*/ 4 h 2648175"/>
                <a:gd name="connsiteX2-95" fmla="*/ 3 w 5410234"/>
                <a:gd name="connsiteY2-96" fmla="*/ 1345504 h 2648175"/>
                <a:gd name="connsiteX3-97" fmla="*/ 4366417 w 5410234"/>
                <a:gd name="connsiteY3-98" fmla="*/ 2648171 h 2648175"/>
                <a:gd name="connsiteX4-99" fmla="*/ 994850 w 5410234"/>
                <a:gd name="connsiteY4-100" fmla="*/ 1334836 h 2648175"/>
                <a:gd name="connsiteX0-101" fmla="*/ 994850 w 5411327"/>
                <a:gd name="connsiteY0-102" fmla="*/ 1334836 h 2648175"/>
                <a:gd name="connsiteX1-103" fmla="*/ 5406627 w 5411327"/>
                <a:gd name="connsiteY1-104" fmla="*/ 4 h 2648175"/>
                <a:gd name="connsiteX2-105" fmla="*/ 3 w 5411327"/>
                <a:gd name="connsiteY2-106" fmla="*/ 1345504 h 2648175"/>
                <a:gd name="connsiteX3-107" fmla="*/ 4366417 w 5411327"/>
                <a:gd name="connsiteY3-108" fmla="*/ 2648171 h 2648175"/>
                <a:gd name="connsiteX4-109" fmla="*/ 994850 w 5411327"/>
                <a:gd name="connsiteY4-110" fmla="*/ 1334836 h 2648175"/>
                <a:gd name="connsiteX0-111" fmla="*/ 994850 w 5410927"/>
                <a:gd name="connsiteY0-112" fmla="*/ 1334836 h 2648175"/>
                <a:gd name="connsiteX1-113" fmla="*/ 5406627 w 5410927"/>
                <a:gd name="connsiteY1-114" fmla="*/ 4 h 2648175"/>
                <a:gd name="connsiteX2-115" fmla="*/ 3 w 5410927"/>
                <a:gd name="connsiteY2-116" fmla="*/ 1345504 h 2648175"/>
                <a:gd name="connsiteX3-117" fmla="*/ 4366417 w 5410927"/>
                <a:gd name="connsiteY3-118" fmla="*/ 2648171 h 2648175"/>
                <a:gd name="connsiteX4-119" fmla="*/ 994850 w 5410927"/>
                <a:gd name="connsiteY4-120" fmla="*/ 1334836 h 2648175"/>
                <a:gd name="connsiteX0-121" fmla="*/ 503282 w 5407647"/>
                <a:gd name="connsiteY0-122" fmla="*/ 1336227 h 2648174"/>
                <a:gd name="connsiteX1-123" fmla="*/ 5406627 w 5407647"/>
                <a:gd name="connsiteY1-124" fmla="*/ 4 h 2648174"/>
                <a:gd name="connsiteX2-125" fmla="*/ 3 w 5407647"/>
                <a:gd name="connsiteY2-126" fmla="*/ 1345504 h 2648174"/>
                <a:gd name="connsiteX3-127" fmla="*/ 4366417 w 5407647"/>
                <a:gd name="connsiteY3-128" fmla="*/ 2648171 h 2648174"/>
                <a:gd name="connsiteX4-129" fmla="*/ 503282 w 5407647"/>
                <a:gd name="connsiteY4-130" fmla="*/ 1336227 h 2648174"/>
                <a:gd name="connsiteX0-131" fmla="*/ 503282 w 5933219"/>
                <a:gd name="connsiteY0-132" fmla="*/ 1402689 h 2714636"/>
                <a:gd name="connsiteX1-133" fmla="*/ 5932241 w 5933219"/>
                <a:gd name="connsiteY1-134" fmla="*/ 1 h 2714636"/>
                <a:gd name="connsiteX2-135" fmla="*/ 3 w 5933219"/>
                <a:gd name="connsiteY2-136" fmla="*/ 1411966 h 2714636"/>
                <a:gd name="connsiteX3-137" fmla="*/ 4366417 w 5933219"/>
                <a:gd name="connsiteY3-138" fmla="*/ 2714633 h 2714636"/>
                <a:gd name="connsiteX4-139" fmla="*/ 503282 w 5933219"/>
                <a:gd name="connsiteY4-140" fmla="*/ 1402689 h 2714636"/>
                <a:gd name="connsiteX0-141" fmla="*/ 503282 w 6772112"/>
                <a:gd name="connsiteY0-142" fmla="*/ 1402689 h 2454180"/>
                <a:gd name="connsiteX1-143" fmla="*/ 5932241 w 6772112"/>
                <a:gd name="connsiteY1-144" fmla="*/ 1 h 2454180"/>
                <a:gd name="connsiteX2-145" fmla="*/ 3 w 6772112"/>
                <a:gd name="connsiteY2-146" fmla="*/ 1411966 h 2454180"/>
                <a:gd name="connsiteX3-147" fmla="*/ 6771257 w 6772112"/>
                <a:gd name="connsiteY3-148" fmla="*/ 2454174 h 2454180"/>
                <a:gd name="connsiteX4-149" fmla="*/ 503282 w 6772112"/>
                <a:gd name="connsiteY4-150" fmla="*/ 1402689 h 2454180"/>
                <a:gd name="connsiteX0-151" fmla="*/ 519302 w 6788132"/>
                <a:gd name="connsiteY0-152" fmla="*/ 1402689 h 2454184"/>
                <a:gd name="connsiteX1-153" fmla="*/ 5948261 w 6788132"/>
                <a:gd name="connsiteY1-154" fmla="*/ 1 h 2454184"/>
                <a:gd name="connsiteX2-155" fmla="*/ 16023 w 6788132"/>
                <a:gd name="connsiteY2-156" fmla="*/ 1411966 h 2454184"/>
                <a:gd name="connsiteX3-157" fmla="*/ 6787277 w 6788132"/>
                <a:gd name="connsiteY3-158" fmla="*/ 2454174 h 2454184"/>
                <a:gd name="connsiteX4-159" fmla="*/ 519302 w 6788132"/>
                <a:gd name="connsiteY4-160" fmla="*/ 1402689 h 2454184"/>
                <a:gd name="connsiteX0-161" fmla="*/ 519302 w 6788132"/>
                <a:gd name="connsiteY0-162" fmla="*/ 1402689 h 2454184"/>
                <a:gd name="connsiteX1-163" fmla="*/ 5948261 w 6788132"/>
                <a:gd name="connsiteY1-164" fmla="*/ 1 h 2454184"/>
                <a:gd name="connsiteX2-165" fmla="*/ 16023 w 6788132"/>
                <a:gd name="connsiteY2-166" fmla="*/ 1411966 h 2454184"/>
                <a:gd name="connsiteX3-167" fmla="*/ 6787277 w 6788132"/>
                <a:gd name="connsiteY3-168" fmla="*/ 2454174 h 2454184"/>
                <a:gd name="connsiteX4-169" fmla="*/ 519302 w 6788132"/>
                <a:gd name="connsiteY4-170" fmla="*/ 1402689 h 2454184"/>
                <a:gd name="connsiteX0-171" fmla="*/ 519302 w 6788132"/>
                <a:gd name="connsiteY0-172" fmla="*/ 1402689 h 2454184"/>
                <a:gd name="connsiteX1-173" fmla="*/ 5948261 w 6788132"/>
                <a:gd name="connsiteY1-174" fmla="*/ 1 h 2454184"/>
                <a:gd name="connsiteX2-175" fmla="*/ 16023 w 6788132"/>
                <a:gd name="connsiteY2-176" fmla="*/ 1411966 h 2454184"/>
                <a:gd name="connsiteX3-177" fmla="*/ 6787277 w 6788132"/>
                <a:gd name="connsiteY3-178" fmla="*/ 2454174 h 2454184"/>
                <a:gd name="connsiteX4-179" fmla="*/ 519302 w 6788132"/>
                <a:gd name="connsiteY4-180" fmla="*/ 1402689 h 2454184"/>
                <a:gd name="connsiteX0-181" fmla="*/ 519302 w 6787927"/>
                <a:gd name="connsiteY0-182" fmla="*/ 1402690 h 2454185"/>
                <a:gd name="connsiteX1-183" fmla="*/ 5948261 w 6787927"/>
                <a:gd name="connsiteY1-184" fmla="*/ 2 h 2454185"/>
                <a:gd name="connsiteX2-185" fmla="*/ 16023 w 6787927"/>
                <a:gd name="connsiteY2-186" fmla="*/ 1411967 h 2454185"/>
                <a:gd name="connsiteX3-187" fmla="*/ 6787277 w 6787927"/>
                <a:gd name="connsiteY3-188" fmla="*/ 2454175 h 2454185"/>
                <a:gd name="connsiteX4-189" fmla="*/ 519302 w 6787927"/>
                <a:gd name="connsiteY4-190" fmla="*/ 1402690 h 2454185"/>
                <a:gd name="connsiteX0-191" fmla="*/ 519302 w 6788029"/>
                <a:gd name="connsiteY0-192" fmla="*/ 1402690 h 2454185"/>
                <a:gd name="connsiteX1-193" fmla="*/ 5948261 w 6788029"/>
                <a:gd name="connsiteY1-194" fmla="*/ 2 h 2454185"/>
                <a:gd name="connsiteX2-195" fmla="*/ 16023 w 6788029"/>
                <a:gd name="connsiteY2-196" fmla="*/ 1411967 h 2454185"/>
                <a:gd name="connsiteX3-197" fmla="*/ 6787277 w 6788029"/>
                <a:gd name="connsiteY3-198" fmla="*/ 2454175 h 2454185"/>
                <a:gd name="connsiteX4-199" fmla="*/ 519302 w 6788029"/>
                <a:gd name="connsiteY4-200" fmla="*/ 1402690 h 2454185"/>
                <a:gd name="connsiteX0-201" fmla="*/ 519302 w 6788029"/>
                <a:gd name="connsiteY0-202" fmla="*/ 1402690 h 2454185"/>
                <a:gd name="connsiteX1-203" fmla="*/ 5948261 w 6788029"/>
                <a:gd name="connsiteY1-204" fmla="*/ 2 h 2454185"/>
                <a:gd name="connsiteX2-205" fmla="*/ 16023 w 6788029"/>
                <a:gd name="connsiteY2-206" fmla="*/ 1411967 h 2454185"/>
                <a:gd name="connsiteX3-207" fmla="*/ 6787277 w 6788029"/>
                <a:gd name="connsiteY3-208" fmla="*/ 2454175 h 2454185"/>
                <a:gd name="connsiteX4-209" fmla="*/ 519302 w 6788029"/>
                <a:gd name="connsiteY4-210" fmla="*/ 1402690 h 2454185"/>
                <a:gd name="connsiteX0-211" fmla="*/ 519302 w 6787995"/>
                <a:gd name="connsiteY0-212" fmla="*/ 1402690 h 2454185"/>
                <a:gd name="connsiteX1-213" fmla="*/ 5948261 w 6787995"/>
                <a:gd name="connsiteY1-214" fmla="*/ 2 h 2454185"/>
                <a:gd name="connsiteX2-215" fmla="*/ 16023 w 6787995"/>
                <a:gd name="connsiteY2-216" fmla="*/ 1411967 h 2454185"/>
                <a:gd name="connsiteX3-217" fmla="*/ 6787277 w 6787995"/>
                <a:gd name="connsiteY3-218" fmla="*/ 2454175 h 2454185"/>
                <a:gd name="connsiteX4-219" fmla="*/ 519302 w 6787995"/>
                <a:gd name="connsiteY4-220" fmla="*/ 1402690 h 2454185"/>
                <a:gd name="connsiteX0-221" fmla="*/ 508782 w 20873708"/>
                <a:gd name="connsiteY0-222" fmla="*/ 1402690 h 2487739"/>
                <a:gd name="connsiteX1-223" fmla="*/ 5937741 w 20873708"/>
                <a:gd name="connsiteY1-224" fmla="*/ 2 h 2487739"/>
                <a:gd name="connsiteX2-225" fmla="*/ 5503 w 20873708"/>
                <a:gd name="connsiteY2-226" fmla="*/ 1411967 h 2487739"/>
                <a:gd name="connsiteX3-227" fmla="*/ 20873407 w 20873708"/>
                <a:gd name="connsiteY3-228" fmla="*/ 2487731 h 2487739"/>
                <a:gd name="connsiteX4-229" fmla="*/ 508782 w 20873708"/>
                <a:gd name="connsiteY4-230" fmla="*/ 1402690 h 2487739"/>
                <a:gd name="connsiteX0-231" fmla="*/ 508782 w 20873708"/>
                <a:gd name="connsiteY0-232" fmla="*/ 1247556 h 2332605"/>
                <a:gd name="connsiteX1-233" fmla="*/ 6650140 w 20873708"/>
                <a:gd name="connsiteY1-234" fmla="*/ 3 h 2332605"/>
                <a:gd name="connsiteX2-235" fmla="*/ 5503 w 20873708"/>
                <a:gd name="connsiteY2-236" fmla="*/ 1256833 h 2332605"/>
                <a:gd name="connsiteX3-237" fmla="*/ 20873407 w 20873708"/>
                <a:gd name="connsiteY3-238" fmla="*/ 2332597 h 2332605"/>
                <a:gd name="connsiteX4-239" fmla="*/ 508782 w 20873708"/>
                <a:gd name="connsiteY4-240" fmla="*/ 1247556 h 2332605"/>
                <a:gd name="connsiteX0-241" fmla="*/ 721439 w 20874015"/>
                <a:gd name="connsiteY0-242" fmla="*/ 1179404 h 2333285"/>
                <a:gd name="connsiteX1-243" fmla="*/ 6650140 w 20874015"/>
                <a:gd name="connsiteY1-244" fmla="*/ 155 h 2333285"/>
                <a:gd name="connsiteX2-245" fmla="*/ 5503 w 20874015"/>
                <a:gd name="connsiteY2-246" fmla="*/ 1256985 h 2333285"/>
                <a:gd name="connsiteX3-247" fmla="*/ 20873407 w 20874015"/>
                <a:gd name="connsiteY3-248" fmla="*/ 2332749 h 2333285"/>
                <a:gd name="connsiteX4-249" fmla="*/ 721439 w 20874015"/>
                <a:gd name="connsiteY4-250" fmla="*/ 1179404 h 2333285"/>
                <a:gd name="connsiteX0-251" fmla="*/ 721439 w 20873981"/>
                <a:gd name="connsiteY0-252" fmla="*/ 1179510 h 2333391"/>
                <a:gd name="connsiteX1-253" fmla="*/ 6650140 w 20873981"/>
                <a:gd name="connsiteY1-254" fmla="*/ 261 h 2333391"/>
                <a:gd name="connsiteX2-255" fmla="*/ 5503 w 20873981"/>
                <a:gd name="connsiteY2-256" fmla="*/ 1257091 h 2333391"/>
                <a:gd name="connsiteX3-257" fmla="*/ 20873407 w 20873981"/>
                <a:gd name="connsiteY3-258" fmla="*/ 2332855 h 2333391"/>
                <a:gd name="connsiteX4-259" fmla="*/ 721439 w 20873981"/>
                <a:gd name="connsiteY4-260" fmla="*/ 1179510 h 2333391"/>
                <a:gd name="connsiteX0-261" fmla="*/ 1924820 w 22077567"/>
                <a:gd name="connsiteY0-262" fmla="*/ 1180025 h 2333906"/>
                <a:gd name="connsiteX1-263" fmla="*/ 7853521 w 22077567"/>
                <a:gd name="connsiteY1-264" fmla="*/ 776 h 2333906"/>
                <a:gd name="connsiteX2-265" fmla="*/ 1208884 w 22077567"/>
                <a:gd name="connsiteY2-266" fmla="*/ 1257606 h 2333906"/>
                <a:gd name="connsiteX3-267" fmla="*/ 22076788 w 22077567"/>
                <a:gd name="connsiteY3-268" fmla="*/ 2333370 h 2333906"/>
                <a:gd name="connsiteX4-269" fmla="*/ 1924820 w 22077567"/>
                <a:gd name="connsiteY4-270" fmla="*/ 1180025 h 2333906"/>
                <a:gd name="connsiteX0-271" fmla="*/ 2409608 w 22562424"/>
                <a:gd name="connsiteY0-272" fmla="*/ 1180312 h 2334193"/>
                <a:gd name="connsiteX1-273" fmla="*/ 8338309 w 22562424"/>
                <a:gd name="connsiteY1-274" fmla="*/ 1063 h 2334193"/>
                <a:gd name="connsiteX2-275" fmla="*/ 1693672 w 22562424"/>
                <a:gd name="connsiteY2-276" fmla="*/ 1257893 h 2334193"/>
                <a:gd name="connsiteX3-277" fmla="*/ 22561576 w 22562424"/>
                <a:gd name="connsiteY3-278" fmla="*/ 2333657 h 2334193"/>
                <a:gd name="connsiteX4-279" fmla="*/ 2409608 w 22562424"/>
                <a:gd name="connsiteY4-280" fmla="*/ 1180312 h 2334193"/>
                <a:gd name="connsiteX0-281" fmla="*/ 823397 w 20976213"/>
                <a:gd name="connsiteY0-282" fmla="*/ 1179445 h 2333326"/>
                <a:gd name="connsiteX1-283" fmla="*/ 6752098 w 20976213"/>
                <a:gd name="connsiteY1-284" fmla="*/ 196 h 2333326"/>
                <a:gd name="connsiteX2-285" fmla="*/ 107461 w 20976213"/>
                <a:gd name="connsiteY2-286" fmla="*/ 1257026 h 2333326"/>
                <a:gd name="connsiteX3-287" fmla="*/ 20975365 w 20976213"/>
                <a:gd name="connsiteY3-288" fmla="*/ 2332790 h 2333326"/>
                <a:gd name="connsiteX4-289" fmla="*/ 823397 w 20976213"/>
                <a:gd name="connsiteY4-290" fmla="*/ 1179445 h 2333326"/>
                <a:gd name="connsiteX0-291" fmla="*/ 823397 w 20976213"/>
                <a:gd name="connsiteY0-292" fmla="*/ 1179444 h 2333169"/>
                <a:gd name="connsiteX1-293" fmla="*/ 6752098 w 20976213"/>
                <a:gd name="connsiteY1-294" fmla="*/ 195 h 2333169"/>
                <a:gd name="connsiteX2-295" fmla="*/ 107461 w 20976213"/>
                <a:gd name="connsiteY2-296" fmla="*/ 1257025 h 2333169"/>
                <a:gd name="connsiteX3-297" fmla="*/ 20975365 w 20976213"/>
                <a:gd name="connsiteY3-298" fmla="*/ 2332789 h 2333169"/>
                <a:gd name="connsiteX4-299" fmla="*/ 823397 w 20976213"/>
                <a:gd name="connsiteY4-300" fmla="*/ 1179444 h 2333169"/>
                <a:gd name="connsiteX0-301" fmla="*/ 824968 w 20977477"/>
                <a:gd name="connsiteY0-302" fmla="*/ 1179254 h 2332605"/>
                <a:gd name="connsiteX1-303" fmla="*/ 6753669 w 20977477"/>
                <a:gd name="connsiteY1-304" fmla="*/ 5 h 2332605"/>
                <a:gd name="connsiteX2-305" fmla="*/ 254883 w 20977477"/>
                <a:gd name="connsiteY2-306" fmla="*/ 1190264 h 2332605"/>
                <a:gd name="connsiteX3-307" fmla="*/ 20976936 w 20977477"/>
                <a:gd name="connsiteY3-308" fmla="*/ 2332599 h 2332605"/>
                <a:gd name="connsiteX4-309" fmla="*/ 824968 w 20977477"/>
                <a:gd name="connsiteY4-310" fmla="*/ 1179254 h 2332605"/>
                <a:gd name="connsiteX0-311" fmla="*/ 1049549 w 21202058"/>
                <a:gd name="connsiteY0-312" fmla="*/ 1179254 h 2332605"/>
                <a:gd name="connsiteX1-313" fmla="*/ 6978250 w 21202058"/>
                <a:gd name="connsiteY1-314" fmla="*/ 5 h 2332605"/>
                <a:gd name="connsiteX2-315" fmla="*/ 479464 w 21202058"/>
                <a:gd name="connsiteY2-316" fmla="*/ 1190264 h 2332605"/>
                <a:gd name="connsiteX3-317" fmla="*/ 21201517 w 21202058"/>
                <a:gd name="connsiteY3-318" fmla="*/ 2332599 h 2332605"/>
                <a:gd name="connsiteX4-319" fmla="*/ 1049549 w 21202058"/>
                <a:gd name="connsiteY4-320" fmla="*/ 1179254 h 2332605"/>
                <a:gd name="connsiteX0-321" fmla="*/ 1635408 w 21787917"/>
                <a:gd name="connsiteY0-322" fmla="*/ 1179254 h 2332605"/>
                <a:gd name="connsiteX1-323" fmla="*/ 7564109 w 21787917"/>
                <a:gd name="connsiteY1-324" fmla="*/ 5 h 2332605"/>
                <a:gd name="connsiteX2-325" fmla="*/ 1065323 w 21787917"/>
                <a:gd name="connsiteY2-326" fmla="*/ 1190264 h 2332605"/>
                <a:gd name="connsiteX3-327" fmla="*/ 21787376 w 21787917"/>
                <a:gd name="connsiteY3-328" fmla="*/ 2332599 h 2332605"/>
                <a:gd name="connsiteX4-329" fmla="*/ 1635408 w 21787917"/>
                <a:gd name="connsiteY4-330" fmla="*/ 1179254 h 2332605"/>
                <a:gd name="connsiteX0-331" fmla="*/ 1340019 w 21492528"/>
                <a:gd name="connsiteY0-332" fmla="*/ 1179254 h 2332605"/>
                <a:gd name="connsiteX1-333" fmla="*/ 7268720 w 21492528"/>
                <a:gd name="connsiteY1-334" fmla="*/ 5 h 2332605"/>
                <a:gd name="connsiteX2-335" fmla="*/ 769934 w 21492528"/>
                <a:gd name="connsiteY2-336" fmla="*/ 1190264 h 2332605"/>
                <a:gd name="connsiteX3-337" fmla="*/ 21491987 w 21492528"/>
                <a:gd name="connsiteY3-338" fmla="*/ 2332599 h 2332605"/>
                <a:gd name="connsiteX4-339" fmla="*/ 1340019 w 21492528"/>
                <a:gd name="connsiteY4-340" fmla="*/ 1179254 h 2332605"/>
                <a:gd name="connsiteX0-341" fmla="*/ 1340019 w 21492528"/>
                <a:gd name="connsiteY0-342" fmla="*/ 1179254 h 2332605"/>
                <a:gd name="connsiteX1-343" fmla="*/ 7268720 w 21492528"/>
                <a:gd name="connsiteY1-344" fmla="*/ 5 h 2332605"/>
                <a:gd name="connsiteX2-345" fmla="*/ 769934 w 21492528"/>
                <a:gd name="connsiteY2-346" fmla="*/ 1190264 h 2332605"/>
                <a:gd name="connsiteX3-347" fmla="*/ 21491987 w 21492528"/>
                <a:gd name="connsiteY3-348" fmla="*/ 2332599 h 2332605"/>
                <a:gd name="connsiteX4-349" fmla="*/ 1340019 w 21492528"/>
                <a:gd name="connsiteY4-350" fmla="*/ 1179254 h 2332605"/>
                <a:gd name="connsiteX0-351" fmla="*/ 1340019 w 21492528"/>
                <a:gd name="connsiteY0-352" fmla="*/ 1179254 h 2332636"/>
                <a:gd name="connsiteX1-353" fmla="*/ 7268720 w 21492528"/>
                <a:gd name="connsiteY1-354" fmla="*/ 5 h 2332636"/>
                <a:gd name="connsiteX2-355" fmla="*/ 769934 w 21492528"/>
                <a:gd name="connsiteY2-356" fmla="*/ 1190264 h 2332636"/>
                <a:gd name="connsiteX3-357" fmla="*/ 21491987 w 21492528"/>
                <a:gd name="connsiteY3-358" fmla="*/ 2332599 h 2332636"/>
                <a:gd name="connsiteX4-359" fmla="*/ 1340019 w 21492528"/>
                <a:gd name="connsiteY4-360" fmla="*/ 1179254 h 2332636"/>
                <a:gd name="connsiteX0-361" fmla="*/ 1340019 w 21492528"/>
                <a:gd name="connsiteY0-362" fmla="*/ 1179254 h 2332632"/>
                <a:gd name="connsiteX1-363" fmla="*/ 7268720 w 21492528"/>
                <a:gd name="connsiteY1-364" fmla="*/ 5 h 2332632"/>
                <a:gd name="connsiteX2-365" fmla="*/ 769934 w 21492528"/>
                <a:gd name="connsiteY2-366" fmla="*/ 1190264 h 2332632"/>
                <a:gd name="connsiteX3-367" fmla="*/ 21491987 w 21492528"/>
                <a:gd name="connsiteY3-368" fmla="*/ 2332599 h 2332632"/>
                <a:gd name="connsiteX4-369" fmla="*/ 1340019 w 21492528"/>
                <a:gd name="connsiteY4-370" fmla="*/ 1179254 h 2332632"/>
                <a:gd name="connsiteX0-371" fmla="*/ 1340019 w 16537695"/>
                <a:gd name="connsiteY0-372" fmla="*/ 1179254 h 2553252"/>
                <a:gd name="connsiteX1-373" fmla="*/ 7268720 w 16537695"/>
                <a:gd name="connsiteY1-374" fmla="*/ 5 h 2553252"/>
                <a:gd name="connsiteX2-375" fmla="*/ 769934 w 16537695"/>
                <a:gd name="connsiteY2-376" fmla="*/ 1190264 h 2553252"/>
                <a:gd name="connsiteX3-377" fmla="*/ 16536796 w 16537695"/>
                <a:gd name="connsiteY3-378" fmla="*/ 2553244 h 2553252"/>
                <a:gd name="connsiteX4-379" fmla="*/ 1340019 w 16537695"/>
                <a:gd name="connsiteY4-380" fmla="*/ 1179254 h 2553252"/>
                <a:gd name="connsiteX0-381" fmla="*/ 1663344 w 16861020"/>
                <a:gd name="connsiteY0-382" fmla="*/ 1323633 h 2697631"/>
                <a:gd name="connsiteX1-383" fmla="*/ 3911707 w 16861020"/>
                <a:gd name="connsiteY1-384" fmla="*/ 3 h 2697631"/>
                <a:gd name="connsiteX2-385" fmla="*/ 1093259 w 16861020"/>
                <a:gd name="connsiteY2-386" fmla="*/ 1334643 h 2697631"/>
                <a:gd name="connsiteX3-387" fmla="*/ 16860121 w 16861020"/>
                <a:gd name="connsiteY3-388" fmla="*/ 2697623 h 2697631"/>
                <a:gd name="connsiteX4-389" fmla="*/ 1663344 w 16861020"/>
                <a:gd name="connsiteY4-390" fmla="*/ 1323633 h 2697631"/>
                <a:gd name="connsiteX0-391" fmla="*/ 3246257 w 18443933"/>
                <a:gd name="connsiteY0-392" fmla="*/ 1323633 h 2697631"/>
                <a:gd name="connsiteX1-393" fmla="*/ 5494620 w 18443933"/>
                <a:gd name="connsiteY1-394" fmla="*/ 3 h 2697631"/>
                <a:gd name="connsiteX2-395" fmla="*/ 2676172 w 18443933"/>
                <a:gd name="connsiteY2-396" fmla="*/ 1334643 h 2697631"/>
                <a:gd name="connsiteX3-397" fmla="*/ 18443034 w 18443933"/>
                <a:gd name="connsiteY3-398" fmla="*/ 2697623 h 2697631"/>
                <a:gd name="connsiteX4-399" fmla="*/ 3246257 w 18443933"/>
                <a:gd name="connsiteY4-400" fmla="*/ 1323633 h 2697631"/>
                <a:gd name="connsiteX0-401" fmla="*/ 3246257 w 18443592"/>
                <a:gd name="connsiteY0-402" fmla="*/ 1323633 h 2697631"/>
                <a:gd name="connsiteX1-403" fmla="*/ 5494620 w 18443592"/>
                <a:gd name="connsiteY1-404" fmla="*/ 3 h 2697631"/>
                <a:gd name="connsiteX2-405" fmla="*/ 2676172 w 18443592"/>
                <a:gd name="connsiteY2-406" fmla="*/ 1334643 h 2697631"/>
                <a:gd name="connsiteX3-407" fmla="*/ 18443034 w 18443592"/>
                <a:gd name="connsiteY3-408" fmla="*/ 2697623 h 2697631"/>
                <a:gd name="connsiteX4-409" fmla="*/ 3246257 w 18443592"/>
                <a:gd name="connsiteY4-410" fmla="*/ 1323633 h 2697631"/>
                <a:gd name="connsiteX0-411" fmla="*/ 3246257 w 18443649"/>
                <a:gd name="connsiteY0-412" fmla="*/ 1323633 h 2697631"/>
                <a:gd name="connsiteX1-413" fmla="*/ 5494620 w 18443649"/>
                <a:gd name="connsiteY1-414" fmla="*/ 3 h 2697631"/>
                <a:gd name="connsiteX2-415" fmla="*/ 2676172 w 18443649"/>
                <a:gd name="connsiteY2-416" fmla="*/ 1334643 h 2697631"/>
                <a:gd name="connsiteX3-417" fmla="*/ 18443034 w 18443649"/>
                <a:gd name="connsiteY3-418" fmla="*/ 2697623 h 2697631"/>
                <a:gd name="connsiteX4-419" fmla="*/ 3246257 w 18443649"/>
                <a:gd name="connsiteY4-420" fmla="*/ 1323633 h 2697631"/>
                <a:gd name="connsiteX0-421" fmla="*/ 2379811 w 17577203"/>
                <a:gd name="connsiteY0-422" fmla="*/ 1323633 h 2697629"/>
                <a:gd name="connsiteX1-423" fmla="*/ 4628174 w 17577203"/>
                <a:gd name="connsiteY1-424" fmla="*/ 3 h 2697629"/>
                <a:gd name="connsiteX2-425" fmla="*/ 1809726 w 17577203"/>
                <a:gd name="connsiteY2-426" fmla="*/ 1334643 h 2697629"/>
                <a:gd name="connsiteX3-427" fmla="*/ 17576588 w 17577203"/>
                <a:gd name="connsiteY3-428" fmla="*/ 2697623 h 2697629"/>
                <a:gd name="connsiteX4-429" fmla="*/ 2379811 w 17577203"/>
                <a:gd name="connsiteY4-430" fmla="*/ 1323633 h 2697629"/>
                <a:gd name="connsiteX0-431" fmla="*/ 2128064 w 17325456"/>
                <a:gd name="connsiteY0-432" fmla="*/ 1323633 h 2697627"/>
                <a:gd name="connsiteX1-433" fmla="*/ 4376427 w 17325456"/>
                <a:gd name="connsiteY1-434" fmla="*/ 3 h 2697627"/>
                <a:gd name="connsiteX2-435" fmla="*/ 1557979 w 17325456"/>
                <a:gd name="connsiteY2-436" fmla="*/ 1334643 h 2697627"/>
                <a:gd name="connsiteX3-437" fmla="*/ 17324841 w 17325456"/>
                <a:gd name="connsiteY3-438" fmla="*/ 2697623 h 2697627"/>
                <a:gd name="connsiteX4-439" fmla="*/ 2128064 w 17325456"/>
                <a:gd name="connsiteY4-440" fmla="*/ 1323633 h 2697627"/>
                <a:gd name="connsiteX0-441" fmla="*/ 2513257 w 17334837"/>
                <a:gd name="connsiteY0-442" fmla="*/ 1326163 h 2697625"/>
                <a:gd name="connsiteX1-443" fmla="*/ 4384728 w 17334837"/>
                <a:gd name="connsiteY1-444" fmla="*/ 3 h 2697625"/>
                <a:gd name="connsiteX2-445" fmla="*/ 1566280 w 17334837"/>
                <a:gd name="connsiteY2-446" fmla="*/ 1334643 h 2697625"/>
                <a:gd name="connsiteX3-447" fmla="*/ 17333142 w 17334837"/>
                <a:gd name="connsiteY3-448" fmla="*/ 2697623 h 2697625"/>
                <a:gd name="connsiteX4-449" fmla="*/ 2513257 w 17334837"/>
                <a:gd name="connsiteY4-450" fmla="*/ 1326163 h 2697625"/>
                <a:gd name="connsiteX0-451" fmla="*/ 2294826 w 17116406"/>
                <a:gd name="connsiteY0-452" fmla="*/ 1326163 h 2697625"/>
                <a:gd name="connsiteX1-453" fmla="*/ 4166297 w 17116406"/>
                <a:gd name="connsiteY1-454" fmla="*/ 3 h 2697625"/>
                <a:gd name="connsiteX2-455" fmla="*/ 1347849 w 17116406"/>
                <a:gd name="connsiteY2-456" fmla="*/ 1334643 h 2697625"/>
                <a:gd name="connsiteX3-457" fmla="*/ 17114711 w 17116406"/>
                <a:gd name="connsiteY3-458" fmla="*/ 2697623 h 2697625"/>
                <a:gd name="connsiteX4-459" fmla="*/ 2294826 w 17116406"/>
                <a:gd name="connsiteY4-460" fmla="*/ 1326163 h 269762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116406" h="2697625">
                  <a:moveTo>
                    <a:pt x="2294826" y="1326163"/>
                  </a:moveTo>
                  <a:cubicBezTo>
                    <a:pt x="-1758081" y="507344"/>
                    <a:pt x="4324126" y="-1410"/>
                    <a:pt x="4166297" y="3"/>
                  </a:cubicBezTo>
                  <a:cubicBezTo>
                    <a:pt x="4008468" y="1416"/>
                    <a:pt x="-2824783" y="492278"/>
                    <a:pt x="1347849" y="1334643"/>
                  </a:cubicBezTo>
                  <a:cubicBezTo>
                    <a:pt x="5520481" y="2177008"/>
                    <a:pt x="16956882" y="2699036"/>
                    <a:pt x="17114711" y="2697623"/>
                  </a:cubicBezTo>
                  <a:cubicBezTo>
                    <a:pt x="17272540" y="2696210"/>
                    <a:pt x="6347733" y="2144982"/>
                    <a:pt x="2294826" y="1326163"/>
                  </a:cubicBezTo>
                  <a:close/>
                </a:path>
              </a:pathLst>
            </a:custGeom>
            <a:gradFill flip="none" rotWithShape="1">
              <a:gsLst>
                <a:gs pos="0">
                  <a:schemeClr val="bg1"/>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579357" y="3792017"/>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579357" y="2211949"/>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8723051" y="3792017"/>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矩形 44"/>
          <p:cNvSpPr/>
          <p:nvPr/>
        </p:nvSpPr>
        <p:spPr>
          <a:xfrm>
            <a:off x="8716941" y="2211949"/>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a:xfrm flipH="1" flipV="1">
            <a:off x="7236429" y="2765061"/>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flipV="1">
            <a:off x="7236429" y="4336279"/>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3515514" y="2765061"/>
            <a:ext cx="2496263"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flipV="1">
            <a:off x="3515512" y="4336279"/>
            <a:ext cx="1444956"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362">
                                          <p:stCondLst>
                                            <p:cond delay="0"/>
                                          </p:stCondLst>
                                        </p:cTn>
                                        <p:tgtEl>
                                          <p:spTgt spid="27"/>
                                        </p:tgtEl>
                                      </p:cBhvr>
                                    </p:animEffect>
                                    <p:anim calcmode="lin" valueType="num">
                                      <p:cBhvr>
                                        <p:cTn id="8" dur="1139"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7"/>
                                        </p:tgtEl>
                                        <p:attrNameLst>
                                          <p:attrName>ppt_y</p:attrName>
                                        </p:attrNameLst>
                                      </p:cBhvr>
                                      <p:tavLst>
                                        <p:tav tm="0" fmla="#ppt_y-sin(pi*$)/81">
                                          <p:val>
                                            <p:fltVal val="0"/>
                                          </p:val>
                                        </p:tav>
                                        <p:tav tm="100000">
                                          <p:val>
                                            <p:fltVal val="1"/>
                                          </p:val>
                                        </p:tav>
                                      </p:tavLst>
                                    </p:anim>
                                    <p:animScale>
                                      <p:cBhvr>
                                        <p:cTn id="13" dur="16">
                                          <p:stCondLst>
                                            <p:cond delay="406"/>
                                          </p:stCondLst>
                                        </p:cTn>
                                        <p:tgtEl>
                                          <p:spTgt spid="27"/>
                                        </p:tgtEl>
                                      </p:cBhvr>
                                      <p:to x="100000" y="60000"/>
                                    </p:animScale>
                                    <p:animScale>
                                      <p:cBhvr>
                                        <p:cTn id="14" dur="104" decel="50000">
                                          <p:stCondLst>
                                            <p:cond delay="423"/>
                                          </p:stCondLst>
                                        </p:cTn>
                                        <p:tgtEl>
                                          <p:spTgt spid="27"/>
                                        </p:tgtEl>
                                      </p:cBhvr>
                                      <p:to x="100000" y="100000"/>
                                    </p:animScale>
                                    <p:animScale>
                                      <p:cBhvr>
                                        <p:cTn id="15" dur="16">
                                          <p:stCondLst>
                                            <p:cond delay="820"/>
                                          </p:stCondLst>
                                        </p:cTn>
                                        <p:tgtEl>
                                          <p:spTgt spid="27"/>
                                        </p:tgtEl>
                                      </p:cBhvr>
                                      <p:to x="100000" y="80000"/>
                                    </p:animScale>
                                    <p:animScale>
                                      <p:cBhvr>
                                        <p:cTn id="16" dur="104" decel="50000">
                                          <p:stCondLst>
                                            <p:cond delay="836"/>
                                          </p:stCondLst>
                                        </p:cTn>
                                        <p:tgtEl>
                                          <p:spTgt spid="27"/>
                                        </p:tgtEl>
                                      </p:cBhvr>
                                      <p:to x="100000" y="100000"/>
                                    </p:animScale>
                                    <p:animScale>
                                      <p:cBhvr>
                                        <p:cTn id="17" dur="16">
                                          <p:stCondLst>
                                            <p:cond delay="1026"/>
                                          </p:stCondLst>
                                        </p:cTn>
                                        <p:tgtEl>
                                          <p:spTgt spid="27"/>
                                        </p:tgtEl>
                                      </p:cBhvr>
                                      <p:to x="100000" y="90000"/>
                                    </p:animScale>
                                    <p:animScale>
                                      <p:cBhvr>
                                        <p:cTn id="18" dur="104" decel="50000">
                                          <p:stCondLst>
                                            <p:cond delay="1042"/>
                                          </p:stCondLst>
                                        </p:cTn>
                                        <p:tgtEl>
                                          <p:spTgt spid="27"/>
                                        </p:tgtEl>
                                      </p:cBhvr>
                                      <p:to x="100000" y="100000"/>
                                    </p:animScale>
                                    <p:animScale>
                                      <p:cBhvr>
                                        <p:cTn id="19" dur="16">
                                          <p:stCondLst>
                                            <p:cond delay="1130"/>
                                          </p:stCondLst>
                                        </p:cTn>
                                        <p:tgtEl>
                                          <p:spTgt spid="27"/>
                                        </p:tgtEl>
                                      </p:cBhvr>
                                      <p:to x="100000" y="95000"/>
                                    </p:animScale>
                                    <p:animScale>
                                      <p:cBhvr>
                                        <p:cTn id="20" dur="104" decel="50000">
                                          <p:stCondLst>
                                            <p:cond delay="1146"/>
                                          </p:stCondLst>
                                        </p:cTn>
                                        <p:tgtEl>
                                          <p:spTgt spid="27"/>
                                        </p:tgtEl>
                                      </p:cBhvr>
                                      <p:to x="100000" y="100000"/>
                                    </p:animScale>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right)">
                                      <p:cBhvr>
                                        <p:cTn id="24" dur="300"/>
                                        <p:tgtEl>
                                          <p:spTgt spid="48"/>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300"/>
                                        <p:tgtEl>
                                          <p:spTgt spid="43"/>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300"/>
                                        <p:tgtEl>
                                          <p:spTgt spid="46"/>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300"/>
                                        <p:tgtEl>
                                          <p:spTgt spid="45"/>
                                        </p:tgtEl>
                                      </p:cBhvr>
                                    </p:animEffect>
                                  </p:childTnLst>
                                </p:cTn>
                              </p:par>
                            </p:childTnLst>
                          </p:cTn>
                        </p:par>
                        <p:par>
                          <p:cTn id="37" fill="hold">
                            <p:stCondLst>
                              <p:cond delay="3500"/>
                            </p:stCondLst>
                            <p:childTnLst>
                              <p:par>
                                <p:cTn id="38" presetID="22" presetClass="entr" presetSubtype="2"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right)">
                                      <p:cBhvr>
                                        <p:cTn id="40" dur="300"/>
                                        <p:tgtEl>
                                          <p:spTgt spid="49"/>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300"/>
                                        <p:tgtEl>
                                          <p:spTgt spid="42"/>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300"/>
                                        <p:tgtEl>
                                          <p:spTgt spid="47"/>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3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3"/>
          <p:cNvSpPr txBox="1">
            <a:spLocks noChangeArrowheads="1"/>
          </p:cNvSpPr>
          <p:nvPr/>
        </p:nvSpPr>
        <p:spPr bwMode="auto">
          <a:xfrm>
            <a:off x="5074139" y="2370354"/>
            <a:ext cx="93986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dirty="0" smtClean="0">
                <a:solidFill>
                  <a:schemeClr val="tx2"/>
                </a:solidFill>
                <a:latin typeface="微软雅黑" panose="020B0503020204020204" pitchFamily="34" charset="-122"/>
                <a:ea typeface="微软雅黑" panose="020B0503020204020204" pitchFamily="34" charset="-122"/>
              </a:rPr>
              <a:t>感谢老师细心指导</a:t>
            </a:r>
            <a:endParaRPr lang="zh-CN" altLang="en-US" sz="6600" dirty="0">
              <a:solidFill>
                <a:schemeClr val="tx2"/>
              </a:solidFill>
              <a:latin typeface="微软雅黑" panose="020B0503020204020204" pitchFamily="34" charset="-122"/>
              <a:ea typeface="微软雅黑" panose="020B0503020204020204" pitchFamily="34" charset="-122"/>
            </a:endParaRPr>
          </a:p>
        </p:txBody>
      </p:sp>
      <p:grpSp>
        <p:nvGrpSpPr>
          <p:cNvPr id="19" name="组合 22"/>
          <p:cNvGrpSpPr/>
          <p:nvPr/>
        </p:nvGrpSpPr>
        <p:grpSpPr bwMode="auto">
          <a:xfrm>
            <a:off x="5180861" y="4122493"/>
            <a:ext cx="1908014" cy="469900"/>
            <a:chOff x="354887" y="3764672"/>
            <a:chExt cx="1907807" cy="469872"/>
          </a:xfrm>
        </p:grpSpPr>
        <p:sp>
          <p:nvSpPr>
            <p:cNvPr id="20" name="圆角矩形 19"/>
            <p:cNvSpPr/>
            <p:nvPr/>
          </p:nvSpPr>
          <p:spPr>
            <a:xfrm>
              <a:off x="354887" y="3764672"/>
              <a:ext cx="1817490" cy="469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grpSp>
          <p:nvGrpSpPr>
            <p:cNvPr id="21" name="组合 14"/>
            <p:cNvGrpSpPr/>
            <p:nvPr/>
          </p:nvGrpSpPr>
          <p:grpSpPr bwMode="auto">
            <a:xfrm>
              <a:off x="522348" y="3829833"/>
              <a:ext cx="1740346" cy="339551"/>
              <a:chOff x="4488675" y="3774995"/>
              <a:chExt cx="1736204" cy="339551"/>
            </a:xfrm>
          </p:grpSpPr>
          <p:sp>
            <p:nvSpPr>
              <p:cNvPr id="22" name="文本框 15"/>
              <p:cNvSpPr txBox="1">
                <a:spLocks noChangeArrowheads="1"/>
              </p:cNvSpPr>
              <p:nvPr/>
            </p:nvSpPr>
            <p:spPr bwMode="auto">
              <a:xfrm>
                <a:off x="4799051" y="3800393"/>
                <a:ext cx="1425828" cy="27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答辩人</a:t>
                </a:r>
                <a:r>
                  <a:rPr lang="zh-CN" altLang="en-US" sz="1200" dirty="0" smtClean="0">
                    <a:solidFill>
                      <a:schemeClr val="bg1"/>
                    </a:solidFill>
                    <a:latin typeface="微软雅黑" panose="020B0503020204020204" pitchFamily="34" charset="-122"/>
                    <a:ea typeface="微软雅黑" panose="020B0503020204020204" pitchFamily="34" charset="-122"/>
                  </a:rPr>
                  <a:t>：情缘素材</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sp>
            <p:nvSpPr>
              <p:cNvPr id="23" name="Freeform 33"/>
              <p:cNvSpPr>
                <a:spLocks noEditPoints="1"/>
              </p:cNvSpPr>
              <p:nvPr/>
            </p:nvSpPr>
            <p:spPr bwMode="auto">
              <a:xfrm>
                <a:off x="4488675" y="3774995"/>
                <a:ext cx="257493" cy="339551"/>
              </a:xfrm>
              <a:custGeom>
                <a:avLst/>
                <a:gdLst>
                  <a:gd name="T0" fmla="*/ 214462 w 742"/>
                  <a:gd name="T1" fmla="*/ 80447 h 975"/>
                  <a:gd name="T2" fmla="*/ 214115 w 742"/>
                  <a:gd name="T3" fmla="*/ 87413 h 975"/>
                  <a:gd name="T4" fmla="*/ 215156 w 742"/>
                  <a:gd name="T5" fmla="*/ 94726 h 975"/>
                  <a:gd name="T6" fmla="*/ 202663 w 742"/>
                  <a:gd name="T7" fmla="*/ 123631 h 975"/>
                  <a:gd name="T8" fmla="*/ 207174 w 742"/>
                  <a:gd name="T9" fmla="*/ 91592 h 975"/>
                  <a:gd name="T10" fmla="*/ 206480 w 742"/>
                  <a:gd name="T11" fmla="*/ 83582 h 975"/>
                  <a:gd name="T12" fmla="*/ 208215 w 742"/>
                  <a:gd name="T13" fmla="*/ 78706 h 975"/>
                  <a:gd name="T14" fmla="*/ 210298 w 742"/>
                  <a:gd name="T15" fmla="*/ 32388 h 975"/>
                  <a:gd name="T16" fmla="*/ 213074 w 742"/>
                  <a:gd name="T17" fmla="*/ 39701 h 975"/>
                  <a:gd name="T18" fmla="*/ 235283 w 742"/>
                  <a:gd name="T19" fmla="*/ 58159 h 975"/>
                  <a:gd name="T20" fmla="*/ 213074 w 742"/>
                  <a:gd name="T21" fmla="*/ 78706 h 975"/>
                  <a:gd name="T22" fmla="*/ 147139 w 742"/>
                  <a:gd name="T23" fmla="*/ 1393 h 975"/>
                  <a:gd name="T24" fmla="*/ 205786 w 742"/>
                  <a:gd name="T25" fmla="*/ 35174 h 975"/>
                  <a:gd name="T26" fmla="*/ 178718 w 742"/>
                  <a:gd name="T27" fmla="*/ 64428 h 975"/>
                  <a:gd name="T28" fmla="*/ 75305 w 742"/>
                  <a:gd name="T29" fmla="*/ 81492 h 975"/>
                  <a:gd name="T30" fmla="*/ 106884 w 742"/>
                  <a:gd name="T31" fmla="*/ 34129 h 975"/>
                  <a:gd name="T32" fmla="*/ 169001 w 742"/>
                  <a:gd name="T33" fmla="*/ 40398 h 975"/>
                  <a:gd name="T34" fmla="*/ 104802 w 742"/>
                  <a:gd name="T35" fmla="*/ 31343 h 975"/>
                  <a:gd name="T36" fmla="*/ 19780 w 742"/>
                  <a:gd name="T37" fmla="*/ 22288 h 975"/>
                  <a:gd name="T38" fmla="*/ 91962 w 742"/>
                  <a:gd name="T39" fmla="*/ 103084 h 975"/>
                  <a:gd name="T40" fmla="*/ 157897 w 742"/>
                  <a:gd name="T41" fmla="*/ 90199 h 975"/>
                  <a:gd name="T42" fmla="*/ 164490 w 742"/>
                  <a:gd name="T43" fmla="*/ 94378 h 975"/>
                  <a:gd name="T44" fmla="*/ 166225 w 742"/>
                  <a:gd name="T45" fmla="*/ 109353 h 975"/>
                  <a:gd name="T46" fmla="*/ 170390 w 742"/>
                  <a:gd name="T47" fmla="*/ 108656 h 975"/>
                  <a:gd name="T48" fmla="*/ 179412 w 742"/>
                  <a:gd name="T49" fmla="*/ 124328 h 975"/>
                  <a:gd name="T50" fmla="*/ 169001 w 742"/>
                  <a:gd name="T51" fmla="*/ 145572 h 975"/>
                  <a:gd name="T52" fmla="*/ 115560 w 742"/>
                  <a:gd name="T53" fmla="*/ 181790 h 975"/>
                  <a:gd name="T54" fmla="*/ 87103 w 742"/>
                  <a:gd name="T55" fmla="*/ 144179 h 975"/>
                  <a:gd name="T56" fmla="*/ 82939 w 742"/>
                  <a:gd name="T57" fmla="*/ 104477 h 975"/>
                  <a:gd name="T58" fmla="*/ 91268 w 742"/>
                  <a:gd name="T59" fmla="*/ 111791 h 975"/>
                  <a:gd name="T60" fmla="*/ 182882 w 742"/>
                  <a:gd name="T61" fmla="*/ 86368 h 975"/>
                  <a:gd name="T62" fmla="*/ 187394 w 742"/>
                  <a:gd name="T63" fmla="*/ 125373 h 975"/>
                  <a:gd name="T64" fmla="*/ 146445 w 742"/>
                  <a:gd name="T65" fmla="*/ 188756 h 975"/>
                  <a:gd name="T66" fmla="*/ 81551 w 742"/>
                  <a:gd name="T67" fmla="*/ 151492 h 975"/>
                  <a:gd name="T68" fmla="*/ 74263 w 742"/>
                  <a:gd name="T69" fmla="*/ 100298 h 975"/>
                  <a:gd name="T70" fmla="*/ 182882 w 742"/>
                  <a:gd name="T71" fmla="*/ 86368 h 975"/>
                  <a:gd name="T72" fmla="*/ 13534 w 742"/>
                  <a:gd name="T73" fmla="*/ 231591 h 975"/>
                  <a:gd name="T74" fmla="*/ 117295 w 742"/>
                  <a:gd name="T75" fmla="*/ 250397 h 975"/>
                  <a:gd name="T76" fmla="*/ 111048 w 742"/>
                  <a:gd name="T77" fmla="*/ 207213 h 975"/>
                  <a:gd name="T78" fmla="*/ 147139 w 742"/>
                  <a:gd name="T79" fmla="*/ 200596 h 975"/>
                  <a:gd name="T80" fmla="*/ 137422 w 742"/>
                  <a:gd name="T81" fmla="*/ 224278 h 975"/>
                  <a:gd name="T82" fmla="*/ 170737 w 742"/>
                  <a:gd name="T83" fmla="*/ 192586 h 975"/>
                  <a:gd name="T84" fmla="*/ 257493 w 742"/>
                  <a:gd name="T85" fmla="*/ 254228 h 9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2" h="975">
                    <a:moveTo>
                      <a:pt x="614" y="226"/>
                    </a:moveTo>
                    <a:cubicBezTo>
                      <a:pt x="617" y="226"/>
                      <a:pt x="618" y="228"/>
                      <a:pt x="618" y="231"/>
                    </a:cubicBezTo>
                    <a:lnTo>
                      <a:pt x="619" y="241"/>
                    </a:lnTo>
                    <a:cubicBezTo>
                      <a:pt x="619" y="247"/>
                      <a:pt x="616" y="247"/>
                      <a:pt x="617" y="251"/>
                    </a:cubicBezTo>
                    <a:lnTo>
                      <a:pt x="617" y="263"/>
                    </a:lnTo>
                    <a:cubicBezTo>
                      <a:pt x="617" y="267"/>
                      <a:pt x="620" y="268"/>
                      <a:pt x="620" y="272"/>
                    </a:cubicBezTo>
                    <a:lnTo>
                      <a:pt x="630" y="355"/>
                    </a:lnTo>
                    <a:cubicBezTo>
                      <a:pt x="625" y="365"/>
                      <a:pt x="589" y="365"/>
                      <a:pt x="584" y="355"/>
                    </a:cubicBezTo>
                    <a:lnTo>
                      <a:pt x="594" y="272"/>
                    </a:lnTo>
                    <a:cubicBezTo>
                      <a:pt x="594" y="268"/>
                      <a:pt x="596" y="266"/>
                      <a:pt x="597" y="263"/>
                    </a:cubicBezTo>
                    <a:lnTo>
                      <a:pt x="597" y="251"/>
                    </a:lnTo>
                    <a:cubicBezTo>
                      <a:pt x="597" y="247"/>
                      <a:pt x="595" y="246"/>
                      <a:pt x="595" y="240"/>
                    </a:cubicBezTo>
                    <a:lnTo>
                      <a:pt x="596" y="231"/>
                    </a:lnTo>
                    <a:cubicBezTo>
                      <a:pt x="596" y="228"/>
                      <a:pt x="597" y="226"/>
                      <a:pt x="600" y="226"/>
                    </a:cubicBezTo>
                    <a:lnTo>
                      <a:pt x="600" y="93"/>
                    </a:lnTo>
                    <a:lnTo>
                      <a:pt x="606" y="93"/>
                    </a:lnTo>
                    <a:cubicBezTo>
                      <a:pt x="610" y="93"/>
                      <a:pt x="614" y="96"/>
                      <a:pt x="614" y="100"/>
                    </a:cubicBezTo>
                    <a:lnTo>
                      <a:pt x="614" y="114"/>
                    </a:lnTo>
                    <a:lnTo>
                      <a:pt x="680" y="157"/>
                    </a:lnTo>
                    <a:cubicBezTo>
                      <a:pt x="685" y="160"/>
                      <a:pt x="684" y="166"/>
                      <a:pt x="678" y="167"/>
                    </a:cubicBezTo>
                    <a:lnTo>
                      <a:pt x="614" y="174"/>
                    </a:lnTo>
                    <a:lnTo>
                      <a:pt x="614" y="226"/>
                    </a:lnTo>
                    <a:close/>
                    <a:moveTo>
                      <a:pt x="60" y="54"/>
                    </a:moveTo>
                    <a:lnTo>
                      <a:pt x="424" y="4"/>
                    </a:lnTo>
                    <a:cubicBezTo>
                      <a:pt x="439" y="2"/>
                      <a:pt x="444" y="0"/>
                      <a:pt x="459" y="10"/>
                    </a:cubicBezTo>
                    <a:lnTo>
                      <a:pt x="593" y="101"/>
                    </a:lnTo>
                    <a:lnTo>
                      <a:pt x="593" y="177"/>
                    </a:lnTo>
                    <a:lnTo>
                      <a:pt x="515" y="185"/>
                    </a:lnTo>
                    <a:lnTo>
                      <a:pt x="526" y="234"/>
                    </a:lnTo>
                    <a:cubicBezTo>
                      <a:pt x="424" y="210"/>
                      <a:pt x="319" y="210"/>
                      <a:pt x="217" y="234"/>
                    </a:cubicBezTo>
                    <a:lnTo>
                      <a:pt x="237" y="144"/>
                    </a:lnTo>
                    <a:cubicBezTo>
                      <a:pt x="245" y="112"/>
                      <a:pt x="275" y="103"/>
                      <a:pt x="308" y="98"/>
                    </a:cubicBezTo>
                    <a:cubicBezTo>
                      <a:pt x="350" y="93"/>
                      <a:pt x="393" y="93"/>
                      <a:pt x="435" y="98"/>
                    </a:cubicBezTo>
                    <a:cubicBezTo>
                      <a:pt x="455" y="101"/>
                      <a:pt x="474" y="106"/>
                      <a:pt x="487" y="116"/>
                    </a:cubicBezTo>
                    <a:cubicBezTo>
                      <a:pt x="471" y="99"/>
                      <a:pt x="455" y="94"/>
                      <a:pt x="426" y="91"/>
                    </a:cubicBezTo>
                    <a:cubicBezTo>
                      <a:pt x="382" y="85"/>
                      <a:pt x="347" y="84"/>
                      <a:pt x="302" y="90"/>
                    </a:cubicBezTo>
                    <a:cubicBezTo>
                      <a:pt x="236" y="98"/>
                      <a:pt x="228" y="123"/>
                      <a:pt x="217" y="168"/>
                    </a:cubicBezTo>
                    <a:lnTo>
                      <a:pt x="57" y="64"/>
                    </a:lnTo>
                    <a:cubicBezTo>
                      <a:pt x="51" y="60"/>
                      <a:pt x="52" y="55"/>
                      <a:pt x="60" y="54"/>
                    </a:cubicBezTo>
                    <a:close/>
                    <a:moveTo>
                      <a:pt x="265" y="296"/>
                    </a:moveTo>
                    <a:cubicBezTo>
                      <a:pt x="265" y="284"/>
                      <a:pt x="269" y="284"/>
                      <a:pt x="279" y="287"/>
                    </a:cubicBezTo>
                    <a:cubicBezTo>
                      <a:pt x="306" y="294"/>
                      <a:pt x="427" y="272"/>
                      <a:pt x="455" y="259"/>
                    </a:cubicBezTo>
                    <a:cubicBezTo>
                      <a:pt x="460" y="257"/>
                      <a:pt x="465" y="255"/>
                      <a:pt x="469" y="261"/>
                    </a:cubicBezTo>
                    <a:cubicBezTo>
                      <a:pt x="472" y="263"/>
                      <a:pt x="473" y="267"/>
                      <a:pt x="474" y="271"/>
                    </a:cubicBezTo>
                    <a:cubicBezTo>
                      <a:pt x="477" y="282"/>
                      <a:pt x="477" y="297"/>
                      <a:pt x="478" y="308"/>
                    </a:cubicBezTo>
                    <a:cubicBezTo>
                      <a:pt x="478" y="310"/>
                      <a:pt x="479" y="313"/>
                      <a:pt x="479" y="314"/>
                    </a:cubicBezTo>
                    <a:cubicBezTo>
                      <a:pt x="480" y="322"/>
                      <a:pt x="482" y="323"/>
                      <a:pt x="485" y="321"/>
                    </a:cubicBezTo>
                    <a:cubicBezTo>
                      <a:pt x="488" y="319"/>
                      <a:pt x="489" y="316"/>
                      <a:pt x="491" y="312"/>
                    </a:cubicBezTo>
                    <a:cubicBezTo>
                      <a:pt x="495" y="304"/>
                      <a:pt x="499" y="300"/>
                      <a:pt x="504" y="300"/>
                    </a:cubicBezTo>
                    <a:cubicBezTo>
                      <a:pt x="514" y="300"/>
                      <a:pt x="520" y="325"/>
                      <a:pt x="517" y="357"/>
                    </a:cubicBezTo>
                    <a:cubicBezTo>
                      <a:pt x="513" y="389"/>
                      <a:pt x="502" y="414"/>
                      <a:pt x="492" y="414"/>
                    </a:cubicBezTo>
                    <a:cubicBezTo>
                      <a:pt x="489" y="414"/>
                      <a:pt x="488" y="415"/>
                      <a:pt x="487" y="418"/>
                    </a:cubicBezTo>
                    <a:cubicBezTo>
                      <a:pt x="478" y="463"/>
                      <a:pt x="448" y="501"/>
                      <a:pt x="413" y="521"/>
                    </a:cubicBezTo>
                    <a:cubicBezTo>
                      <a:pt x="383" y="538"/>
                      <a:pt x="365" y="538"/>
                      <a:pt x="333" y="522"/>
                    </a:cubicBezTo>
                    <a:cubicBezTo>
                      <a:pt x="296" y="504"/>
                      <a:pt x="265" y="464"/>
                      <a:pt x="256" y="418"/>
                    </a:cubicBezTo>
                    <a:cubicBezTo>
                      <a:pt x="255" y="415"/>
                      <a:pt x="254" y="414"/>
                      <a:pt x="251" y="414"/>
                    </a:cubicBezTo>
                    <a:cubicBezTo>
                      <a:pt x="241" y="414"/>
                      <a:pt x="230" y="389"/>
                      <a:pt x="226" y="357"/>
                    </a:cubicBezTo>
                    <a:cubicBezTo>
                      <a:pt x="223" y="325"/>
                      <a:pt x="229" y="300"/>
                      <a:pt x="239" y="300"/>
                    </a:cubicBezTo>
                    <a:cubicBezTo>
                      <a:pt x="244" y="300"/>
                      <a:pt x="249" y="306"/>
                      <a:pt x="254" y="316"/>
                    </a:cubicBezTo>
                    <a:cubicBezTo>
                      <a:pt x="256" y="320"/>
                      <a:pt x="261" y="326"/>
                      <a:pt x="263" y="321"/>
                    </a:cubicBezTo>
                    <a:cubicBezTo>
                      <a:pt x="265" y="318"/>
                      <a:pt x="265" y="300"/>
                      <a:pt x="265" y="296"/>
                    </a:cubicBezTo>
                    <a:close/>
                    <a:moveTo>
                      <a:pt x="527" y="248"/>
                    </a:moveTo>
                    <a:cubicBezTo>
                      <a:pt x="529" y="261"/>
                      <a:pt x="529" y="275"/>
                      <a:pt x="529" y="288"/>
                    </a:cubicBezTo>
                    <a:cubicBezTo>
                      <a:pt x="542" y="306"/>
                      <a:pt x="542" y="340"/>
                      <a:pt x="540" y="360"/>
                    </a:cubicBezTo>
                    <a:cubicBezTo>
                      <a:pt x="538" y="382"/>
                      <a:pt x="530" y="422"/>
                      <a:pt x="508" y="435"/>
                    </a:cubicBezTo>
                    <a:cubicBezTo>
                      <a:pt x="498" y="478"/>
                      <a:pt x="463" y="518"/>
                      <a:pt x="422" y="542"/>
                    </a:cubicBezTo>
                    <a:cubicBezTo>
                      <a:pt x="391" y="561"/>
                      <a:pt x="356" y="563"/>
                      <a:pt x="323" y="544"/>
                    </a:cubicBezTo>
                    <a:cubicBezTo>
                      <a:pt x="281" y="521"/>
                      <a:pt x="246" y="479"/>
                      <a:pt x="235" y="435"/>
                    </a:cubicBezTo>
                    <a:cubicBezTo>
                      <a:pt x="213" y="422"/>
                      <a:pt x="205" y="382"/>
                      <a:pt x="203" y="360"/>
                    </a:cubicBezTo>
                    <a:cubicBezTo>
                      <a:pt x="201" y="340"/>
                      <a:pt x="201" y="306"/>
                      <a:pt x="214" y="288"/>
                    </a:cubicBezTo>
                    <a:cubicBezTo>
                      <a:pt x="214" y="275"/>
                      <a:pt x="214" y="262"/>
                      <a:pt x="215" y="248"/>
                    </a:cubicBezTo>
                    <a:cubicBezTo>
                      <a:pt x="318" y="224"/>
                      <a:pt x="424" y="224"/>
                      <a:pt x="527" y="248"/>
                    </a:cubicBezTo>
                    <a:close/>
                    <a:moveTo>
                      <a:pt x="0" y="730"/>
                    </a:moveTo>
                    <a:cubicBezTo>
                      <a:pt x="10" y="707"/>
                      <a:pt x="23" y="686"/>
                      <a:pt x="39" y="665"/>
                    </a:cubicBezTo>
                    <a:cubicBezTo>
                      <a:pt x="112" y="573"/>
                      <a:pt x="186" y="603"/>
                      <a:pt x="252" y="554"/>
                    </a:cubicBezTo>
                    <a:cubicBezTo>
                      <a:pt x="276" y="615"/>
                      <a:pt x="294" y="664"/>
                      <a:pt x="338" y="719"/>
                    </a:cubicBezTo>
                    <a:lnTo>
                      <a:pt x="347" y="644"/>
                    </a:lnTo>
                    <a:lnTo>
                      <a:pt x="320" y="595"/>
                    </a:lnTo>
                    <a:cubicBezTo>
                      <a:pt x="317" y="590"/>
                      <a:pt x="316" y="581"/>
                      <a:pt x="319" y="576"/>
                    </a:cubicBezTo>
                    <a:cubicBezTo>
                      <a:pt x="346" y="589"/>
                      <a:pt x="397" y="589"/>
                      <a:pt x="424" y="576"/>
                    </a:cubicBezTo>
                    <a:cubicBezTo>
                      <a:pt x="426" y="582"/>
                      <a:pt x="426" y="589"/>
                      <a:pt x="424" y="594"/>
                    </a:cubicBezTo>
                    <a:lnTo>
                      <a:pt x="396" y="644"/>
                    </a:lnTo>
                    <a:lnTo>
                      <a:pt x="405" y="719"/>
                    </a:lnTo>
                    <a:cubicBezTo>
                      <a:pt x="449" y="664"/>
                      <a:pt x="467" y="615"/>
                      <a:pt x="492" y="553"/>
                    </a:cubicBezTo>
                    <a:cubicBezTo>
                      <a:pt x="554" y="598"/>
                      <a:pt x="632" y="574"/>
                      <a:pt x="704" y="665"/>
                    </a:cubicBezTo>
                    <a:cubicBezTo>
                      <a:pt x="720" y="686"/>
                      <a:pt x="733" y="707"/>
                      <a:pt x="742" y="730"/>
                    </a:cubicBezTo>
                    <a:cubicBezTo>
                      <a:pt x="524" y="971"/>
                      <a:pt x="219" y="975"/>
                      <a:pt x="0" y="73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grpSp>
      <p:grpSp>
        <p:nvGrpSpPr>
          <p:cNvPr id="24" name="组合 21"/>
          <p:cNvGrpSpPr/>
          <p:nvPr/>
        </p:nvGrpSpPr>
        <p:grpSpPr bwMode="auto">
          <a:xfrm>
            <a:off x="7988863" y="4122493"/>
            <a:ext cx="1817973" cy="469900"/>
            <a:chOff x="2705903" y="3808153"/>
            <a:chExt cx="1817776" cy="469872"/>
          </a:xfrm>
        </p:grpSpPr>
        <p:sp>
          <p:nvSpPr>
            <p:cNvPr id="25" name="圆角矩形 24"/>
            <p:cNvSpPr/>
            <p:nvPr/>
          </p:nvSpPr>
          <p:spPr>
            <a:xfrm>
              <a:off x="2706188" y="3808153"/>
              <a:ext cx="1817491" cy="4698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solidFill>
              </a:endParaRPr>
            </a:p>
          </p:txBody>
        </p:sp>
        <p:grpSp>
          <p:nvGrpSpPr>
            <p:cNvPr id="26" name="组合 18"/>
            <p:cNvGrpSpPr/>
            <p:nvPr/>
          </p:nvGrpSpPr>
          <p:grpSpPr bwMode="auto">
            <a:xfrm>
              <a:off x="2870521" y="3889200"/>
              <a:ext cx="1653158" cy="307777"/>
              <a:chOff x="718649" y="3774995"/>
              <a:chExt cx="1653158" cy="307777"/>
            </a:xfrm>
          </p:grpSpPr>
          <p:sp>
            <p:nvSpPr>
              <p:cNvPr id="27" name="Freeform 26"/>
              <p:cNvSpPr>
                <a:spLocks noEditPoints="1"/>
              </p:cNvSpPr>
              <p:nvPr/>
            </p:nvSpPr>
            <p:spPr bwMode="auto">
              <a:xfrm>
                <a:off x="718649" y="3774995"/>
                <a:ext cx="266362" cy="307777"/>
              </a:xfrm>
              <a:custGeom>
                <a:avLst/>
                <a:gdLst>
                  <a:gd name="T0" fmla="*/ 266362 w 1137"/>
                  <a:gd name="T1" fmla="*/ 278710 h 1313"/>
                  <a:gd name="T2" fmla="*/ 187882 w 1137"/>
                  <a:gd name="T3" fmla="*/ 182135 h 1313"/>
                  <a:gd name="T4" fmla="*/ 153445 w 1137"/>
                  <a:gd name="T5" fmla="*/ 291837 h 1313"/>
                  <a:gd name="T6" fmla="*/ 142435 w 1137"/>
                  <a:gd name="T7" fmla="*/ 224562 h 1313"/>
                  <a:gd name="T8" fmla="*/ 123927 w 1137"/>
                  <a:gd name="T9" fmla="*/ 224562 h 1313"/>
                  <a:gd name="T10" fmla="*/ 112917 w 1137"/>
                  <a:gd name="T11" fmla="*/ 291837 h 1313"/>
                  <a:gd name="T12" fmla="*/ 78480 w 1137"/>
                  <a:gd name="T13" fmla="*/ 182135 h 1313"/>
                  <a:gd name="T14" fmla="*/ 0 w 1137"/>
                  <a:gd name="T15" fmla="*/ 278710 h 1313"/>
                  <a:gd name="T16" fmla="*/ 0 w 1137"/>
                  <a:gd name="T17" fmla="*/ 280117 h 1313"/>
                  <a:gd name="T18" fmla="*/ 0 w 1137"/>
                  <a:gd name="T19" fmla="*/ 280820 h 1313"/>
                  <a:gd name="T20" fmla="*/ 133064 w 1137"/>
                  <a:gd name="T21" fmla="*/ 305199 h 1313"/>
                  <a:gd name="T22" fmla="*/ 266362 w 1137"/>
                  <a:gd name="T23" fmla="*/ 280820 h 1313"/>
                  <a:gd name="T24" fmla="*/ 266362 w 1137"/>
                  <a:gd name="T25" fmla="*/ 280117 h 1313"/>
                  <a:gd name="T26" fmla="*/ 266362 w 1137"/>
                  <a:gd name="T27" fmla="*/ 278710 h 1313"/>
                  <a:gd name="T28" fmla="*/ 140092 w 1137"/>
                  <a:gd name="T29" fmla="*/ 190808 h 1313"/>
                  <a:gd name="T30" fmla="*/ 126270 w 1137"/>
                  <a:gd name="T31" fmla="*/ 190808 h 1313"/>
                  <a:gd name="T32" fmla="*/ 122522 w 1137"/>
                  <a:gd name="T33" fmla="*/ 192449 h 1313"/>
                  <a:gd name="T34" fmla="*/ 117134 w 1137"/>
                  <a:gd name="T35" fmla="*/ 197605 h 1313"/>
                  <a:gd name="T36" fmla="*/ 116197 w 1137"/>
                  <a:gd name="T37" fmla="*/ 204169 h 1313"/>
                  <a:gd name="T38" fmla="*/ 122990 w 1137"/>
                  <a:gd name="T39" fmla="*/ 215420 h 1313"/>
                  <a:gd name="T40" fmla="*/ 127441 w 1137"/>
                  <a:gd name="T41" fmla="*/ 217999 h 1313"/>
                  <a:gd name="T42" fmla="*/ 138921 w 1137"/>
                  <a:gd name="T43" fmla="*/ 217999 h 1313"/>
                  <a:gd name="T44" fmla="*/ 143372 w 1137"/>
                  <a:gd name="T45" fmla="*/ 215420 h 1313"/>
                  <a:gd name="T46" fmla="*/ 150165 w 1137"/>
                  <a:gd name="T47" fmla="*/ 204169 h 1313"/>
                  <a:gd name="T48" fmla="*/ 149228 w 1137"/>
                  <a:gd name="T49" fmla="*/ 197605 h 1313"/>
                  <a:gd name="T50" fmla="*/ 143840 w 1137"/>
                  <a:gd name="T51" fmla="*/ 192449 h 1313"/>
                  <a:gd name="T52" fmla="*/ 140092 w 1137"/>
                  <a:gd name="T53" fmla="*/ 190808 h 1313"/>
                  <a:gd name="T54" fmla="*/ 133064 w 1137"/>
                  <a:gd name="T55" fmla="*/ 164085 h 1313"/>
                  <a:gd name="T56" fmla="*/ 192568 w 1137"/>
                  <a:gd name="T57" fmla="*/ 76417 h 1313"/>
                  <a:gd name="T58" fmla="*/ 133064 w 1137"/>
                  <a:gd name="T59" fmla="*/ 0 h 1313"/>
                  <a:gd name="T60" fmla="*/ 73794 w 1137"/>
                  <a:gd name="T61" fmla="*/ 76417 h 1313"/>
                  <a:gd name="T62" fmla="*/ 133064 w 1137"/>
                  <a:gd name="T63" fmla="*/ 164085 h 1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7" h="1313">
                    <a:moveTo>
                      <a:pt x="1137" y="1189"/>
                    </a:moveTo>
                    <a:cubicBezTo>
                      <a:pt x="1137" y="1017"/>
                      <a:pt x="1000" y="853"/>
                      <a:pt x="802" y="777"/>
                    </a:cubicBezTo>
                    <a:lnTo>
                      <a:pt x="655" y="1245"/>
                    </a:lnTo>
                    <a:lnTo>
                      <a:pt x="608" y="958"/>
                    </a:lnTo>
                    <a:lnTo>
                      <a:pt x="529" y="958"/>
                    </a:lnTo>
                    <a:lnTo>
                      <a:pt x="482" y="1245"/>
                    </a:lnTo>
                    <a:lnTo>
                      <a:pt x="335" y="777"/>
                    </a:lnTo>
                    <a:cubicBezTo>
                      <a:pt x="138" y="853"/>
                      <a:pt x="0" y="1017"/>
                      <a:pt x="0" y="1189"/>
                    </a:cubicBezTo>
                    <a:cubicBezTo>
                      <a:pt x="0" y="1191"/>
                      <a:pt x="0" y="1193"/>
                      <a:pt x="0" y="1195"/>
                    </a:cubicBezTo>
                    <a:cubicBezTo>
                      <a:pt x="0" y="1196"/>
                      <a:pt x="0" y="1197"/>
                      <a:pt x="0" y="1198"/>
                    </a:cubicBezTo>
                    <a:cubicBezTo>
                      <a:pt x="0" y="1313"/>
                      <a:pt x="119" y="1302"/>
                      <a:pt x="568" y="1302"/>
                    </a:cubicBezTo>
                    <a:cubicBezTo>
                      <a:pt x="1047" y="1302"/>
                      <a:pt x="1137" y="1313"/>
                      <a:pt x="1137" y="1198"/>
                    </a:cubicBezTo>
                    <a:cubicBezTo>
                      <a:pt x="1137" y="1197"/>
                      <a:pt x="1137" y="1196"/>
                      <a:pt x="1137" y="1195"/>
                    </a:cubicBezTo>
                    <a:cubicBezTo>
                      <a:pt x="1137" y="1193"/>
                      <a:pt x="1137" y="1191"/>
                      <a:pt x="1137" y="1189"/>
                    </a:cubicBezTo>
                    <a:close/>
                    <a:moveTo>
                      <a:pt x="598" y="814"/>
                    </a:moveTo>
                    <a:lnTo>
                      <a:pt x="539" y="814"/>
                    </a:lnTo>
                    <a:cubicBezTo>
                      <a:pt x="533" y="814"/>
                      <a:pt x="527" y="816"/>
                      <a:pt x="523" y="821"/>
                    </a:cubicBezTo>
                    <a:lnTo>
                      <a:pt x="500" y="843"/>
                    </a:lnTo>
                    <a:cubicBezTo>
                      <a:pt x="493" y="851"/>
                      <a:pt x="491" y="862"/>
                      <a:pt x="496" y="871"/>
                    </a:cubicBezTo>
                    <a:lnTo>
                      <a:pt x="525" y="919"/>
                    </a:lnTo>
                    <a:cubicBezTo>
                      <a:pt x="529" y="926"/>
                      <a:pt x="536" y="930"/>
                      <a:pt x="544" y="930"/>
                    </a:cubicBezTo>
                    <a:lnTo>
                      <a:pt x="593" y="930"/>
                    </a:lnTo>
                    <a:cubicBezTo>
                      <a:pt x="601" y="930"/>
                      <a:pt x="608" y="926"/>
                      <a:pt x="612" y="919"/>
                    </a:cubicBezTo>
                    <a:lnTo>
                      <a:pt x="641" y="871"/>
                    </a:lnTo>
                    <a:cubicBezTo>
                      <a:pt x="646" y="862"/>
                      <a:pt x="644" y="851"/>
                      <a:pt x="637" y="843"/>
                    </a:cubicBezTo>
                    <a:lnTo>
                      <a:pt x="614" y="821"/>
                    </a:lnTo>
                    <a:cubicBezTo>
                      <a:pt x="610" y="816"/>
                      <a:pt x="604" y="814"/>
                      <a:pt x="598" y="814"/>
                    </a:cubicBezTo>
                    <a:close/>
                    <a:moveTo>
                      <a:pt x="568" y="700"/>
                    </a:moveTo>
                    <a:cubicBezTo>
                      <a:pt x="708" y="700"/>
                      <a:pt x="822" y="506"/>
                      <a:pt x="822" y="326"/>
                    </a:cubicBezTo>
                    <a:cubicBezTo>
                      <a:pt x="822" y="146"/>
                      <a:pt x="708" y="0"/>
                      <a:pt x="568" y="0"/>
                    </a:cubicBezTo>
                    <a:cubicBezTo>
                      <a:pt x="429" y="0"/>
                      <a:pt x="315" y="146"/>
                      <a:pt x="315" y="326"/>
                    </a:cubicBezTo>
                    <a:cubicBezTo>
                      <a:pt x="315" y="506"/>
                      <a:pt x="429" y="700"/>
                      <a:pt x="568" y="70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8" name="文本框 20"/>
              <p:cNvSpPr txBox="1">
                <a:spLocks noChangeArrowheads="1"/>
              </p:cNvSpPr>
              <p:nvPr/>
            </p:nvSpPr>
            <p:spPr bwMode="auto">
              <a:xfrm>
                <a:off x="1035513" y="3783384"/>
                <a:ext cx="1336294" cy="275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chemeClr val="bg1"/>
                    </a:solidFill>
                    <a:latin typeface="微软雅黑" panose="020B0503020204020204" pitchFamily="34" charset="-122"/>
                    <a:ea typeface="微软雅黑" panose="020B0503020204020204" pitchFamily="34" charset="-122"/>
                  </a:rPr>
                  <a:t>导师</a:t>
                </a:r>
                <a:r>
                  <a:rPr lang="zh-CN" altLang="en-US" sz="1200" dirty="0" smtClean="0">
                    <a:solidFill>
                      <a:schemeClr val="bg1"/>
                    </a:solidFill>
                    <a:latin typeface="微软雅黑" panose="020B0503020204020204" pitchFamily="34" charset="-122"/>
                    <a:ea typeface="微软雅黑" panose="020B0503020204020204" pitchFamily="34" charset="-122"/>
                  </a:rPr>
                  <a:t>：情缘素材</a:t>
                </a:r>
                <a:endParaRPr lang="zh-CN" altLang="en-US" sz="1200" dirty="0" smtClean="0">
                  <a:solidFill>
                    <a:schemeClr val="bg1"/>
                  </a:solidFill>
                  <a:latin typeface="微软雅黑" panose="020B0503020204020204" pitchFamily="34" charset="-122"/>
                  <a:ea typeface="微软雅黑" panose="020B0503020204020204" pitchFamily="34" charset="-122"/>
                </a:endParaRPr>
              </a:p>
            </p:txBody>
          </p:sp>
        </p:grpSp>
      </p:grpSp>
      <p:grpSp>
        <p:nvGrpSpPr>
          <p:cNvPr id="29" name="组合 7"/>
          <p:cNvGrpSpPr/>
          <p:nvPr/>
        </p:nvGrpSpPr>
        <p:grpSpPr bwMode="auto">
          <a:xfrm>
            <a:off x="5110013" y="3402072"/>
            <a:ext cx="6954946" cy="595682"/>
            <a:chOff x="344001" y="3564377"/>
            <a:chExt cx="5345052" cy="594508"/>
          </a:xfrm>
        </p:grpSpPr>
        <p:sp>
          <p:nvSpPr>
            <p:cNvPr id="30" name="文本框 13"/>
            <p:cNvSpPr txBox="1">
              <a:spLocks noChangeArrowheads="1"/>
            </p:cNvSpPr>
            <p:nvPr/>
          </p:nvSpPr>
          <p:spPr bwMode="auto">
            <a:xfrm>
              <a:off x="344001" y="3575263"/>
              <a:ext cx="5345052" cy="58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a:solidFill>
                    <a:schemeClr val="tx2"/>
                  </a:solidFill>
                  <a:latin typeface="微软雅黑" panose="020B0503020204020204" pitchFamily="34" charset="-122"/>
                  <a:ea typeface="微软雅黑" panose="020B0503020204020204" pitchFamily="34" charset="-122"/>
                </a:rPr>
                <a:t>Click  here  to  add  your  title. Click  here  to  add  your  title. </a:t>
              </a:r>
              <a:endParaRPr lang="zh-CN" altLang="en-US" sz="1600">
                <a:solidFill>
                  <a:schemeClr val="tx2"/>
                </a:solidFill>
                <a:latin typeface="微软雅黑" panose="020B0503020204020204" pitchFamily="34" charset="-122"/>
                <a:ea typeface="微软雅黑" panose="020B0503020204020204" pitchFamily="34" charset="-122"/>
              </a:endParaRPr>
            </a:p>
          </p:txBody>
        </p:sp>
        <p:grpSp>
          <p:nvGrpSpPr>
            <p:cNvPr id="31" name="组合 6"/>
            <p:cNvGrpSpPr/>
            <p:nvPr/>
          </p:nvGrpSpPr>
          <p:grpSpPr bwMode="auto">
            <a:xfrm>
              <a:off x="398257" y="3564377"/>
              <a:ext cx="5240543" cy="329549"/>
              <a:chOff x="344001" y="3575263"/>
              <a:chExt cx="5177591" cy="329549"/>
            </a:xfrm>
          </p:grpSpPr>
          <p:cxnSp>
            <p:nvCxnSpPr>
              <p:cNvPr id="32" name="直接连接符 31"/>
              <p:cNvCxnSpPr/>
              <p:nvPr/>
            </p:nvCxnSpPr>
            <p:spPr>
              <a:xfrm>
                <a:off x="344191" y="3575263"/>
                <a:ext cx="5177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44191" y="3904812"/>
                <a:ext cx="51777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0831" y="1115079"/>
            <a:ext cx="5464227" cy="4430110"/>
          </a:xfrm>
          <a:prstGeom prst="rect">
            <a:avLst/>
          </a:prstGeom>
        </p:spPr>
      </p:pic>
      <p:pic>
        <p:nvPicPr>
          <p:cNvPr id="34" name="组合 16"/>
          <p:cNvPicPr>
            <a:picLocks noChangeArrowheads="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contrast="10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9545" y="321086"/>
            <a:ext cx="2332714" cy="84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0"/>
                            </p:stCondLst>
                            <p:childTnLst>
                              <p:par>
                                <p:cTn id="11" presetID="16" presetClass="entr" presetSubtype="21"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1000"/>
                                        <p:tgtEl>
                                          <p:spTgt spid="2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par>
                          <p:cTn id="26" fill="hold">
                            <p:stCondLst>
                              <p:cond delay="2000"/>
                            </p:stCondLst>
                            <p:childTnLst>
                              <p:par>
                                <p:cTn id="27" presetID="31"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 calcmode="lin" valueType="num">
                                      <p:cBhvr>
                                        <p:cTn id="31" dur="500" fill="hold"/>
                                        <p:tgtEl>
                                          <p:spTgt spid="34"/>
                                        </p:tgtEl>
                                        <p:attrNameLst>
                                          <p:attrName>style.rotation</p:attrName>
                                        </p:attrNameLst>
                                      </p:cBhvr>
                                      <p:tavLst>
                                        <p:tav tm="0">
                                          <p:val>
                                            <p:fltVal val="90"/>
                                          </p:val>
                                        </p:tav>
                                        <p:tav tm="100000">
                                          <p:val>
                                            <p:fltVal val="0"/>
                                          </p:val>
                                        </p:tav>
                                      </p:tavLst>
                                    </p:anim>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组合 80"/>
          <p:cNvGrpSpPr/>
          <p:nvPr/>
        </p:nvGrpSpPr>
        <p:grpSpPr>
          <a:xfrm rot="18000000">
            <a:off x="3521316" y="3553961"/>
            <a:ext cx="5193896" cy="824611"/>
            <a:chOff x="73025" y="1857375"/>
            <a:chExt cx="8997950" cy="1428750"/>
          </a:xfrm>
        </p:grpSpPr>
        <p:sp>
          <p:nvSpPr>
            <p:cNvPr id="82" name="Freeform 5"/>
            <p:cNvSpPr/>
            <p:nvPr/>
          </p:nvSpPr>
          <p:spPr bwMode="auto">
            <a:xfrm>
              <a:off x="7918450" y="1857375"/>
              <a:ext cx="1152525" cy="1428750"/>
            </a:xfrm>
            <a:custGeom>
              <a:avLst/>
              <a:gdLst>
                <a:gd name="T0" fmla="*/ 0 w 726"/>
                <a:gd name="T1" fmla="*/ 804 h 900"/>
                <a:gd name="T2" fmla="*/ 0 w 726"/>
                <a:gd name="T3" fmla="*/ 96 h 900"/>
                <a:gd name="T4" fmla="*/ 0 w 726"/>
                <a:gd name="T5" fmla="*/ 96 h 900"/>
                <a:gd name="T6" fmla="*/ 2 w 726"/>
                <a:gd name="T7" fmla="*/ 78 h 900"/>
                <a:gd name="T8" fmla="*/ 8 w 726"/>
                <a:gd name="T9" fmla="*/ 60 h 900"/>
                <a:gd name="T10" fmla="*/ 16 w 726"/>
                <a:gd name="T11" fmla="*/ 42 h 900"/>
                <a:gd name="T12" fmla="*/ 28 w 726"/>
                <a:gd name="T13" fmla="*/ 28 h 900"/>
                <a:gd name="T14" fmla="*/ 42 w 726"/>
                <a:gd name="T15" fmla="*/ 16 h 900"/>
                <a:gd name="T16" fmla="*/ 58 w 726"/>
                <a:gd name="T17" fmla="*/ 8 h 900"/>
                <a:gd name="T18" fmla="*/ 76 w 726"/>
                <a:gd name="T19" fmla="*/ 2 h 900"/>
                <a:gd name="T20" fmla="*/ 96 w 726"/>
                <a:gd name="T21" fmla="*/ 0 h 900"/>
                <a:gd name="T22" fmla="*/ 630 w 726"/>
                <a:gd name="T23" fmla="*/ 0 h 900"/>
                <a:gd name="T24" fmla="*/ 630 w 726"/>
                <a:gd name="T25" fmla="*/ 0 h 900"/>
                <a:gd name="T26" fmla="*/ 650 w 726"/>
                <a:gd name="T27" fmla="*/ 2 h 900"/>
                <a:gd name="T28" fmla="*/ 668 w 726"/>
                <a:gd name="T29" fmla="*/ 8 h 900"/>
                <a:gd name="T30" fmla="*/ 684 w 726"/>
                <a:gd name="T31" fmla="*/ 16 h 900"/>
                <a:gd name="T32" fmla="*/ 698 w 726"/>
                <a:gd name="T33" fmla="*/ 28 h 900"/>
                <a:gd name="T34" fmla="*/ 710 w 726"/>
                <a:gd name="T35" fmla="*/ 42 h 900"/>
                <a:gd name="T36" fmla="*/ 720 w 726"/>
                <a:gd name="T37" fmla="*/ 60 h 900"/>
                <a:gd name="T38" fmla="*/ 724 w 726"/>
                <a:gd name="T39" fmla="*/ 78 h 900"/>
                <a:gd name="T40" fmla="*/ 726 w 726"/>
                <a:gd name="T41" fmla="*/ 96 h 900"/>
                <a:gd name="T42" fmla="*/ 726 w 726"/>
                <a:gd name="T43" fmla="*/ 804 h 900"/>
                <a:gd name="T44" fmla="*/ 726 w 726"/>
                <a:gd name="T45" fmla="*/ 804 h 900"/>
                <a:gd name="T46" fmla="*/ 724 w 726"/>
                <a:gd name="T47" fmla="*/ 824 h 900"/>
                <a:gd name="T48" fmla="*/ 720 w 726"/>
                <a:gd name="T49" fmla="*/ 842 h 900"/>
                <a:gd name="T50" fmla="*/ 710 w 726"/>
                <a:gd name="T51" fmla="*/ 858 h 900"/>
                <a:gd name="T52" fmla="*/ 698 w 726"/>
                <a:gd name="T53" fmla="*/ 872 h 900"/>
                <a:gd name="T54" fmla="*/ 684 w 726"/>
                <a:gd name="T55" fmla="*/ 884 h 900"/>
                <a:gd name="T56" fmla="*/ 668 w 726"/>
                <a:gd name="T57" fmla="*/ 892 h 900"/>
                <a:gd name="T58" fmla="*/ 650 w 726"/>
                <a:gd name="T59" fmla="*/ 898 h 900"/>
                <a:gd name="T60" fmla="*/ 630 w 726"/>
                <a:gd name="T61" fmla="*/ 900 h 900"/>
                <a:gd name="T62" fmla="*/ 96 w 726"/>
                <a:gd name="T63" fmla="*/ 900 h 900"/>
                <a:gd name="T64" fmla="*/ 96 w 726"/>
                <a:gd name="T65" fmla="*/ 900 h 900"/>
                <a:gd name="T66" fmla="*/ 76 w 726"/>
                <a:gd name="T67" fmla="*/ 898 h 900"/>
                <a:gd name="T68" fmla="*/ 58 w 726"/>
                <a:gd name="T69" fmla="*/ 892 h 900"/>
                <a:gd name="T70" fmla="*/ 42 w 726"/>
                <a:gd name="T71" fmla="*/ 884 h 900"/>
                <a:gd name="T72" fmla="*/ 28 w 726"/>
                <a:gd name="T73" fmla="*/ 872 h 900"/>
                <a:gd name="T74" fmla="*/ 16 w 726"/>
                <a:gd name="T75" fmla="*/ 858 h 900"/>
                <a:gd name="T76" fmla="*/ 8 w 726"/>
                <a:gd name="T77" fmla="*/ 842 h 900"/>
                <a:gd name="T78" fmla="*/ 2 w 726"/>
                <a:gd name="T79" fmla="*/ 824 h 900"/>
                <a:gd name="T80" fmla="*/ 0 w 726"/>
                <a:gd name="T81" fmla="*/ 804 h 900"/>
                <a:gd name="T82" fmla="*/ 0 w 726"/>
                <a:gd name="T83" fmla="*/ 80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6" h="900">
                  <a:moveTo>
                    <a:pt x="0" y="804"/>
                  </a:moveTo>
                  <a:lnTo>
                    <a:pt x="0" y="96"/>
                  </a:lnTo>
                  <a:lnTo>
                    <a:pt x="0" y="96"/>
                  </a:lnTo>
                  <a:lnTo>
                    <a:pt x="2" y="78"/>
                  </a:lnTo>
                  <a:lnTo>
                    <a:pt x="8" y="60"/>
                  </a:lnTo>
                  <a:lnTo>
                    <a:pt x="16" y="42"/>
                  </a:lnTo>
                  <a:lnTo>
                    <a:pt x="28" y="28"/>
                  </a:lnTo>
                  <a:lnTo>
                    <a:pt x="42" y="16"/>
                  </a:lnTo>
                  <a:lnTo>
                    <a:pt x="58" y="8"/>
                  </a:lnTo>
                  <a:lnTo>
                    <a:pt x="76" y="2"/>
                  </a:lnTo>
                  <a:lnTo>
                    <a:pt x="96" y="0"/>
                  </a:lnTo>
                  <a:lnTo>
                    <a:pt x="630" y="0"/>
                  </a:lnTo>
                  <a:lnTo>
                    <a:pt x="630" y="0"/>
                  </a:lnTo>
                  <a:lnTo>
                    <a:pt x="650" y="2"/>
                  </a:lnTo>
                  <a:lnTo>
                    <a:pt x="668" y="8"/>
                  </a:lnTo>
                  <a:lnTo>
                    <a:pt x="684" y="16"/>
                  </a:lnTo>
                  <a:lnTo>
                    <a:pt x="698" y="28"/>
                  </a:lnTo>
                  <a:lnTo>
                    <a:pt x="710" y="42"/>
                  </a:lnTo>
                  <a:lnTo>
                    <a:pt x="720" y="60"/>
                  </a:lnTo>
                  <a:lnTo>
                    <a:pt x="724" y="78"/>
                  </a:lnTo>
                  <a:lnTo>
                    <a:pt x="726" y="96"/>
                  </a:lnTo>
                  <a:lnTo>
                    <a:pt x="726" y="804"/>
                  </a:lnTo>
                  <a:lnTo>
                    <a:pt x="726" y="804"/>
                  </a:lnTo>
                  <a:lnTo>
                    <a:pt x="724" y="824"/>
                  </a:lnTo>
                  <a:lnTo>
                    <a:pt x="720" y="842"/>
                  </a:lnTo>
                  <a:lnTo>
                    <a:pt x="710" y="858"/>
                  </a:lnTo>
                  <a:lnTo>
                    <a:pt x="698" y="872"/>
                  </a:lnTo>
                  <a:lnTo>
                    <a:pt x="684" y="884"/>
                  </a:lnTo>
                  <a:lnTo>
                    <a:pt x="668" y="892"/>
                  </a:lnTo>
                  <a:lnTo>
                    <a:pt x="650" y="898"/>
                  </a:lnTo>
                  <a:lnTo>
                    <a:pt x="630" y="900"/>
                  </a:lnTo>
                  <a:lnTo>
                    <a:pt x="96" y="900"/>
                  </a:lnTo>
                  <a:lnTo>
                    <a:pt x="96" y="900"/>
                  </a:lnTo>
                  <a:lnTo>
                    <a:pt x="76" y="898"/>
                  </a:lnTo>
                  <a:lnTo>
                    <a:pt x="58" y="892"/>
                  </a:lnTo>
                  <a:lnTo>
                    <a:pt x="42" y="884"/>
                  </a:lnTo>
                  <a:lnTo>
                    <a:pt x="28" y="872"/>
                  </a:lnTo>
                  <a:lnTo>
                    <a:pt x="16" y="858"/>
                  </a:lnTo>
                  <a:lnTo>
                    <a:pt x="8" y="842"/>
                  </a:lnTo>
                  <a:lnTo>
                    <a:pt x="2" y="824"/>
                  </a:lnTo>
                  <a:lnTo>
                    <a:pt x="0" y="804"/>
                  </a:lnTo>
                  <a:lnTo>
                    <a:pt x="0" y="804"/>
                  </a:lnTo>
                  <a:close/>
                </a:path>
              </a:pathLst>
            </a:custGeom>
            <a:gradFill flip="none" rotWithShape="1">
              <a:gsLst>
                <a:gs pos="26600">
                  <a:schemeClr val="accent3">
                    <a:lumMod val="40000"/>
                    <a:lumOff val="60000"/>
                  </a:schemeClr>
                </a:gs>
                <a:gs pos="0">
                  <a:schemeClr val="accent3">
                    <a:lumMod val="60000"/>
                    <a:lumOff val="40000"/>
                  </a:schemeClr>
                </a:gs>
                <a:gs pos="50000">
                  <a:schemeClr val="accent3"/>
                </a:gs>
                <a:gs pos="100000">
                  <a:schemeClr val="accent3">
                    <a:lumMod val="60000"/>
                    <a:lumOff val="40000"/>
                  </a:scheme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6"/>
            <p:cNvSpPr/>
            <p:nvPr/>
          </p:nvSpPr>
          <p:spPr bwMode="auto">
            <a:xfrm>
              <a:off x="1806575" y="2930525"/>
              <a:ext cx="3184525" cy="355600"/>
            </a:xfrm>
            <a:custGeom>
              <a:avLst/>
              <a:gdLst>
                <a:gd name="T0" fmla="*/ 90 w 2006"/>
                <a:gd name="T1" fmla="*/ 0 h 224"/>
                <a:gd name="T2" fmla="*/ 0 w 2006"/>
                <a:gd name="T3" fmla="*/ 224 h 224"/>
                <a:gd name="T4" fmla="*/ 1914 w 2006"/>
                <a:gd name="T5" fmla="*/ 224 h 224"/>
                <a:gd name="T6" fmla="*/ 2006 w 2006"/>
                <a:gd name="T7" fmla="*/ 0 h 224"/>
                <a:gd name="T8" fmla="*/ 90 w 2006"/>
                <a:gd name="T9" fmla="*/ 0 h 224"/>
              </a:gdLst>
              <a:ahLst/>
              <a:cxnLst>
                <a:cxn ang="0">
                  <a:pos x="T0" y="T1"/>
                </a:cxn>
                <a:cxn ang="0">
                  <a:pos x="T2" y="T3"/>
                </a:cxn>
                <a:cxn ang="0">
                  <a:pos x="T4" y="T5"/>
                </a:cxn>
                <a:cxn ang="0">
                  <a:pos x="T6" y="T7"/>
                </a:cxn>
                <a:cxn ang="0">
                  <a:pos x="T8" y="T9"/>
                </a:cxn>
              </a:cxnLst>
              <a:rect l="0" t="0" r="r" b="b"/>
              <a:pathLst>
                <a:path w="2006" h="224">
                  <a:moveTo>
                    <a:pt x="90" y="0"/>
                  </a:moveTo>
                  <a:lnTo>
                    <a:pt x="0" y="224"/>
                  </a:lnTo>
                  <a:lnTo>
                    <a:pt x="1914" y="224"/>
                  </a:lnTo>
                  <a:lnTo>
                    <a:pt x="2006" y="0"/>
                  </a:lnTo>
                  <a:lnTo>
                    <a:pt x="90" y="0"/>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Rectangle 7"/>
            <p:cNvSpPr>
              <a:spLocks noChangeArrowheads="1"/>
            </p:cNvSpPr>
            <p:nvPr/>
          </p:nvSpPr>
          <p:spPr bwMode="auto">
            <a:xfrm>
              <a:off x="1949450" y="2571750"/>
              <a:ext cx="3041650" cy="358775"/>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5" name="Rectangle 8"/>
            <p:cNvSpPr>
              <a:spLocks noChangeArrowheads="1"/>
            </p:cNvSpPr>
            <p:nvPr/>
          </p:nvSpPr>
          <p:spPr bwMode="auto">
            <a:xfrm>
              <a:off x="1949450" y="2216150"/>
              <a:ext cx="3041650" cy="355600"/>
            </a:xfrm>
            <a:prstGeom prst="rect">
              <a:avLst/>
            </a:pr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86" name="Freeform 9"/>
            <p:cNvSpPr/>
            <p:nvPr/>
          </p:nvSpPr>
          <p:spPr bwMode="auto">
            <a:xfrm>
              <a:off x="1806575" y="1857375"/>
              <a:ext cx="3184525" cy="358775"/>
            </a:xfrm>
            <a:custGeom>
              <a:avLst/>
              <a:gdLst>
                <a:gd name="T0" fmla="*/ 1914 w 2006"/>
                <a:gd name="T1" fmla="*/ 0 h 226"/>
                <a:gd name="T2" fmla="*/ 0 w 2006"/>
                <a:gd name="T3" fmla="*/ 0 h 226"/>
                <a:gd name="T4" fmla="*/ 90 w 2006"/>
                <a:gd name="T5" fmla="*/ 226 h 226"/>
                <a:gd name="T6" fmla="*/ 2006 w 2006"/>
                <a:gd name="T7" fmla="*/ 226 h 226"/>
                <a:gd name="T8" fmla="*/ 1914 w 2006"/>
                <a:gd name="T9" fmla="*/ 0 h 226"/>
              </a:gdLst>
              <a:ahLst/>
              <a:cxnLst>
                <a:cxn ang="0">
                  <a:pos x="T0" y="T1"/>
                </a:cxn>
                <a:cxn ang="0">
                  <a:pos x="T2" y="T3"/>
                </a:cxn>
                <a:cxn ang="0">
                  <a:pos x="T4" y="T5"/>
                </a:cxn>
                <a:cxn ang="0">
                  <a:pos x="T6" y="T7"/>
                </a:cxn>
                <a:cxn ang="0">
                  <a:pos x="T8" y="T9"/>
                </a:cxn>
              </a:cxnLst>
              <a:rect l="0" t="0" r="r" b="b"/>
              <a:pathLst>
                <a:path w="2006" h="226">
                  <a:moveTo>
                    <a:pt x="1914" y="0"/>
                  </a:moveTo>
                  <a:lnTo>
                    <a:pt x="0" y="0"/>
                  </a:lnTo>
                  <a:lnTo>
                    <a:pt x="90" y="226"/>
                  </a:lnTo>
                  <a:lnTo>
                    <a:pt x="2006" y="226"/>
                  </a:lnTo>
                  <a:lnTo>
                    <a:pt x="1914" y="0"/>
                  </a:lnTo>
                  <a:close/>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0"/>
            <p:cNvSpPr/>
            <p:nvPr/>
          </p:nvSpPr>
          <p:spPr bwMode="auto">
            <a:xfrm>
              <a:off x="8020050" y="2930525"/>
              <a:ext cx="393700" cy="355600"/>
            </a:xfrm>
            <a:custGeom>
              <a:avLst/>
              <a:gdLst>
                <a:gd name="T0" fmla="*/ 248 w 248"/>
                <a:gd name="T1" fmla="*/ 0 h 224"/>
                <a:gd name="T2" fmla="*/ 90 w 248"/>
                <a:gd name="T3" fmla="*/ 0 h 224"/>
                <a:gd name="T4" fmla="*/ 0 w 248"/>
                <a:gd name="T5" fmla="*/ 224 h 224"/>
                <a:gd name="T6" fmla="*/ 158 w 248"/>
                <a:gd name="T7" fmla="*/ 224 h 224"/>
                <a:gd name="T8" fmla="*/ 248 w 248"/>
                <a:gd name="T9" fmla="*/ 0 h 224"/>
              </a:gdLst>
              <a:ahLst/>
              <a:cxnLst>
                <a:cxn ang="0">
                  <a:pos x="T0" y="T1"/>
                </a:cxn>
                <a:cxn ang="0">
                  <a:pos x="T2" y="T3"/>
                </a:cxn>
                <a:cxn ang="0">
                  <a:pos x="T4" y="T5"/>
                </a:cxn>
                <a:cxn ang="0">
                  <a:pos x="T6" y="T7"/>
                </a:cxn>
                <a:cxn ang="0">
                  <a:pos x="T8" y="T9"/>
                </a:cxn>
              </a:cxnLst>
              <a:rect l="0" t="0" r="r" b="b"/>
              <a:pathLst>
                <a:path w="248" h="224">
                  <a:moveTo>
                    <a:pt x="248" y="0"/>
                  </a:moveTo>
                  <a:lnTo>
                    <a:pt x="90" y="0"/>
                  </a:lnTo>
                  <a:lnTo>
                    <a:pt x="0" y="224"/>
                  </a:lnTo>
                  <a:lnTo>
                    <a:pt x="158" y="224"/>
                  </a:lnTo>
                  <a:lnTo>
                    <a:pt x="248"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1"/>
            <p:cNvSpPr/>
            <p:nvPr/>
          </p:nvSpPr>
          <p:spPr bwMode="auto">
            <a:xfrm>
              <a:off x="4845050" y="2930525"/>
              <a:ext cx="3317875" cy="355600"/>
            </a:xfrm>
            <a:custGeom>
              <a:avLst/>
              <a:gdLst>
                <a:gd name="T0" fmla="*/ 92 w 2090"/>
                <a:gd name="T1" fmla="*/ 0 h 224"/>
                <a:gd name="T2" fmla="*/ 0 w 2090"/>
                <a:gd name="T3" fmla="*/ 224 h 224"/>
                <a:gd name="T4" fmla="*/ 2000 w 2090"/>
                <a:gd name="T5" fmla="*/ 224 h 224"/>
                <a:gd name="T6" fmla="*/ 2090 w 2090"/>
                <a:gd name="T7" fmla="*/ 0 h 224"/>
                <a:gd name="T8" fmla="*/ 92 w 2090"/>
                <a:gd name="T9" fmla="*/ 0 h 224"/>
              </a:gdLst>
              <a:ahLst/>
              <a:cxnLst>
                <a:cxn ang="0">
                  <a:pos x="T0" y="T1"/>
                </a:cxn>
                <a:cxn ang="0">
                  <a:pos x="T2" y="T3"/>
                </a:cxn>
                <a:cxn ang="0">
                  <a:pos x="T4" y="T5"/>
                </a:cxn>
                <a:cxn ang="0">
                  <a:pos x="T6" y="T7"/>
                </a:cxn>
                <a:cxn ang="0">
                  <a:pos x="T8" y="T9"/>
                </a:cxn>
              </a:cxnLst>
              <a:rect l="0" t="0" r="r" b="b"/>
              <a:pathLst>
                <a:path w="2090" h="224">
                  <a:moveTo>
                    <a:pt x="92" y="0"/>
                  </a:moveTo>
                  <a:lnTo>
                    <a:pt x="0" y="224"/>
                  </a:lnTo>
                  <a:lnTo>
                    <a:pt x="2000" y="224"/>
                  </a:lnTo>
                  <a:lnTo>
                    <a:pt x="2090" y="0"/>
                  </a:lnTo>
                  <a:lnTo>
                    <a:pt x="92"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Rectangle 12"/>
            <p:cNvSpPr>
              <a:spLocks noChangeArrowheads="1"/>
            </p:cNvSpPr>
            <p:nvPr/>
          </p:nvSpPr>
          <p:spPr bwMode="auto">
            <a:xfrm>
              <a:off x="8162925" y="2571750"/>
              <a:ext cx="250825" cy="358775"/>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0" name="Rectangle 13"/>
            <p:cNvSpPr>
              <a:spLocks noChangeArrowheads="1"/>
            </p:cNvSpPr>
            <p:nvPr/>
          </p:nvSpPr>
          <p:spPr bwMode="auto">
            <a:xfrm>
              <a:off x="4991100" y="2571750"/>
              <a:ext cx="3171825" cy="358775"/>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1" name="Rectangle 14"/>
            <p:cNvSpPr>
              <a:spLocks noChangeArrowheads="1"/>
            </p:cNvSpPr>
            <p:nvPr/>
          </p:nvSpPr>
          <p:spPr bwMode="auto">
            <a:xfrm>
              <a:off x="8162925" y="2216150"/>
              <a:ext cx="250825" cy="355600"/>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2" name="Rectangle 15"/>
            <p:cNvSpPr>
              <a:spLocks noChangeArrowheads="1"/>
            </p:cNvSpPr>
            <p:nvPr/>
          </p:nvSpPr>
          <p:spPr bwMode="auto">
            <a:xfrm>
              <a:off x="4991100" y="2216150"/>
              <a:ext cx="3171825" cy="35560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3" name="Freeform 16"/>
            <p:cNvSpPr/>
            <p:nvPr/>
          </p:nvSpPr>
          <p:spPr bwMode="auto">
            <a:xfrm>
              <a:off x="8020050" y="1857375"/>
              <a:ext cx="393700" cy="358775"/>
            </a:xfrm>
            <a:custGeom>
              <a:avLst/>
              <a:gdLst>
                <a:gd name="T0" fmla="*/ 248 w 248"/>
                <a:gd name="T1" fmla="*/ 226 h 226"/>
                <a:gd name="T2" fmla="*/ 158 w 248"/>
                <a:gd name="T3" fmla="*/ 0 h 226"/>
                <a:gd name="T4" fmla="*/ 0 w 248"/>
                <a:gd name="T5" fmla="*/ 0 h 226"/>
                <a:gd name="T6" fmla="*/ 90 w 248"/>
                <a:gd name="T7" fmla="*/ 226 h 226"/>
                <a:gd name="T8" fmla="*/ 248 w 248"/>
                <a:gd name="T9" fmla="*/ 226 h 226"/>
              </a:gdLst>
              <a:ahLst/>
              <a:cxnLst>
                <a:cxn ang="0">
                  <a:pos x="T0" y="T1"/>
                </a:cxn>
                <a:cxn ang="0">
                  <a:pos x="T2" y="T3"/>
                </a:cxn>
                <a:cxn ang="0">
                  <a:pos x="T4" y="T5"/>
                </a:cxn>
                <a:cxn ang="0">
                  <a:pos x="T6" y="T7"/>
                </a:cxn>
                <a:cxn ang="0">
                  <a:pos x="T8" y="T9"/>
                </a:cxn>
              </a:cxnLst>
              <a:rect l="0" t="0" r="r" b="b"/>
              <a:pathLst>
                <a:path w="248" h="226">
                  <a:moveTo>
                    <a:pt x="248" y="226"/>
                  </a:moveTo>
                  <a:lnTo>
                    <a:pt x="158" y="0"/>
                  </a:lnTo>
                  <a:lnTo>
                    <a:pt x="0" y="0"/>
                  </a:lnTo>
                  <a:lnTo>
                    <a:pt x="90" y="226"/>
                  </a:lnTo>
                  <a:lnTo>
                    <a:pt x="248" y="22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7"/>
            <p:cNvSpPr/>
            <p:nvPr/>
          </p:nvSpPr>
          <p:spPr bwMode="auto">
            <a:xfrm>
              <a:off x="4845050" y="1857375"/>
              <a:ext cx="3317875" cy="358775"/>
            </a:xfrm>
            <a:custGeom>
              <a:avLst/>
              <a:gdLst>
                <a:gd name="T0" fmla="*/ 2090 w 2090"/>
                <a:gd name="T1" fmla="*/ 226 h 226"/>
                <a:gd name="T2" fmla="*/ 2000 w 2090"/>
                <a:gd name="T3" fmla="*/ 0 h 226"/>
                <a:gd name="T4" fmla="*/ 0 w 2090"/>
                <a:gd name="T5" fmla="*/ 0 h 226"/>
                <a:gd name="T6" fmla="*/ 92 w 2090"/>
                <a:gd name="T7" fmla="*/ 226 h 226"/>
                <a:gd name="T8" fmla="*/ 2090 w 2090"/>
                <a:gd name="T9" fmla="*/ 226 h 226"/>
              </a:gdLst>
              <a:ahLst/>
              <a:cxnLst>
                <a:cxn ang="0">
                  <a:pos x="T0" y="T1"/>
                </a:cxn>
                <a:cxn ang="0">
                  <a:pos x="T2" y="T3"/>
                </a:cxn>
                <a:cxn ang="0">
                  <a:pos x="T4" y="T5"/>
                </a:cxn>
                <a:cxn ang="0">
                  <a:pos x="T6" y="T7"/>
                </a:cxn>
                <a:cxn ang="0">
                  <a:pos x="T8" y="T9"/>
                </a:cxn>
              </a:cxnLst>
              <a:rect l="0" t="0" r="r" b="b"/>
              <a:pathLst>
                <a:path w="2090" h="226">
                  <a:moveTo>
                    <a:pt x="2090" y="226"/>
                  </a:moveTo>
                  <a:lnTo>
                    <a:pt x="2000" y="0"/>
                  </a:lnTo>
                  <a:lnTo>
                    <a:pt x="0" y="0"/>
                  </a:lnTo>
                  <a:lnTo>
                    <a:pt x="92" y="226"/>
                  </a:lnTo>
                  <a:lnTo>
                    <a:pt x="2090" y="226"/>
                  </a:lnTo>
                  <a:close/>
                </a:path>
              </a:pathLst>
            </a:cu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8"/>
            <p:cNvSpPr/>
            <p:nvPr/>
          </p:nvSpPr>
          <p:spPr bwMode="auto">
            <a:xfrm>
              <a:off x="635000" y="2679700"/>
              <a:ext cx="1314450" cy="606425"/>
            </a:xfrm>
            <a:custGeom>
              <a:avLst/>
              <a:gdLst>
                <a:gd name="T0" fmla="*/ 0 w 828"/>
                <a:gd name="T1" fmla="*/ 0 h 382"/>
                <a:gd name="T2" fmla="*/ 0 w 828"/>
                <a:gd name="T3" fmla="*/ 78 h 382"/>
                <a:gd name="T4" fmla="*/ 738 w 828"/>
                <a:gd name="T5" fmla="*/ 382 h 382"/>
                <a:gd name="T6" fmla="*/ 828 w 828"/>
                <a:gd name="T7" fmla="*/ 158 h 382"/>
                <a:gd name="T8" fmla="*/ 0 w 828"/>
                <a:gd name="T9" fmla="*/ 0 h 382"/>
              </a:gdLst>
              <a:ahLst/>
              <a:cxnLst>
                <a:cxn ang="0">
                  <a:pos x="T0" y="T1"/>
                </a:cxn>
                <a:cxn ang="0">
                  <a:pos x="T2" y="T3"/>
                </a:cxn>
                <a:cxn ang="0">
                  <a:pos x="T4" y="T5"/>
                </a:cxn>
                <a:cxn ang="0">
                  <a:pos x="T6" y="T7"/>
                </a:cxn>
                <a:cxn ang="0">
                  <a:pos x="T8" y="T9"/>
                </a:cxn>
              </a:cxnLst>
              <a:rect l="0" t="0" r="r" b="b"/>
              <a:pathLst>
                <a:path w="828" h="382">
                  <a:moveTo>
                    <a:pt x="0" y="0"/>
                  </a:moveTo>
                  <a:lnTo>
                    <a:pt x="0" y="78"/>
                  </a:lnTo>
                  <a:lnTo>
                    <a:pt x="738" y="382"/>
                  </a:lnTo>
                  <a:lnTo>
                    <a:pt x="828" y="158"/>
                  </a:lnTo>
                  <a:lnTo>
                    <a:pt x="0"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9"/>
            <p:cNvSpPr/>
            <p:nvPr/>
          </p:nvSpPr>
          <p:spPr bwMode="auto">
            <a:xfrm>
              <a:off x="635000" y="2571750"/>
              <a:ext cx="1314450" cy="358775"/>
            </a:xfrm>
            <a:custGeom>
              <a:avLst/>
              <a:gdLst>
                <a:gd name="T0" fmla="*/ 0 w 828"/>
                <a:gd name="T1" fmla="*/ 68 h 226"/>
                <a:gd name="T2" fmla="*/ 828 w 828"/>
                <a:gd name="T3" fmla="*/ 226 h 226"/>
                <a:gd name="T4" fmla="*/ 828 w 828"/>
                <a:gd name="T5" fmla="*/ 0 h 226"/>
                <a:gd name="T6" fmla="*/ 0 w 828"/>
                <a:gd name="T7" fmla="*/ 0 h 226"/>
                <a:gd name="T8" fmla="*/ 0 w 828"/>
                <a:gd name="T9" fmla="*/ 68 h 226"/>
              </a:gdLst>
              <a:ahLst/>
              <a:cxnLst>
                <a:cxn ang="0">
                  <a:pos x="T0" y="T1"/>
                </a:cxn>
                <a:cxn ang="0">
                  <a:pos x="T2" y="T3"/>
                </a:cxn>
                <a:cxn ang="0">
                  <a:pos x="T4" y="T5"/>
                </a:cxn>
                <a:cxn ang="0">
                  <a:pos x="T6" y="T7"/>
                </a:cxn>
                <a:cxn ang="0">
                  <a:pos x="T8" y="T9"/>
                </a:cxn>
              </a:cxnLst>
              <a:rect l="0" t="0" r="r" b="b"/>
              <a:pathLst>
                <a:path w="828" h="226">
                  <a:moveTo>
                    <a:pt x="0" y="68"/>
                  </a:moveTo>
                  <a:lnTo>
                    <a:pt x="828" y="226"/>
                  </a:lnTo>
                  <a:lnTo>
                    <a:pt x="828" y="0"/>
                  </a:lnTo>
                  <a:lnTo>
                    <a:pt x="0" y="0"/>
                  </a:lnTo>
                  <a:lnTo>
                    <a:pt x="0" y="68"/>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0"/>
            <p:cNvSpPr/>
            <p:nvPr/>
          </p:nvSpPr>
          <p:spPr bwMode="auto">
            <a:xfrm>
              <a:off x="635000" y="2216150"/>
              <a:ext cx="1314450" cy="355600"/>
            </a:xfrm>
            <a:custGeom>
              <a:avLst/>
              <a:gdLst>
                <a:gd name="T0" fmla="*/ 828 w 828"/>
                <a:gd name="T1" fmla="*/ 224 h 224"/>
                <a:gd name="T2" fmla="*/ 828 w 828"/>
                <a:gd name="T3" fmla="*/ 0 h 224"/>
                <a:gd name="T4" fmla="*/ 0 w 828"/>
                <a:gd name="T5" fmla="*/ 156 h 224"/>
                <a:gd name="T6" fmla="*/ 0 w 828"/>
                <a:gd name="T7" fmla="*/ 224 h 224"/>
                <a:gd name="T8" fmla="*/ 828 w 828"/>
                <a:gd name="T9" fmla="*/ 224 h 224"/>
              </a:gdLst>
              <a:ahLst/>
              <a:cxnLst>
                <a:cxn ang="0">
                  <a:pos x="T0" y="T1"/>
                </a:cxn>
                <a:cxn ang="0">
                  <a:pos x="T2" y="T3"/>
                </a:cxn>
                <a:cxn ang="0">
                  <a:pos x="T4" y="T5"/>
                </a:cxn>
                <a:cxn ang="0">
                  <a:pos x="T6" y="T7"/>
                </a:cxn>
                <a:cxn ang="0">
                  <a:pos x="T8" y="T9"/>
                </a:cxn>
              </a:cxnLst>
              <a:rect l="0" t="0" r="r" b="b"/>
              <a:pathLst>
                <a:path w="828" h="224">
                  <a:moveTo>
                    <a:pt x="828" y="224"/>
                  </a:moveTo>
                  <a:lnTo>
                    <a:pt x="828" y="0"/>
                  </a:lnTo>
                  <a:lnTo>
                    <a:pt x="0" y="156"/>
                  </a:lnTo>
                  <a:lnTo>
                    <a:pt x="0" y="224"/>
                  </a:lnTo>
                  <a:lnTo>
                    <a:pt x="828" y="224"/>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1"/>
            <p:cNvSpPr/>
            <p:nvPr/>
          </p:nvSpPr>
          <p:spPr bwMode="auto">
            <a:xfrm>
              <a:off x="635000" y="1857375"/>
              <a:ext cx="1314450" cy="606425"/>
            </a:xfrm>
            <a:custGeom>
              <a:avLst/>
              <a:gdLst>
                <a:gd name="T0" fmla="*/ 828 w 828"/>
                <a:gd name="T1" fmla="*/ 226 h 382"/>
                <a:gd name="T2" fmla="*/ 738 w 828"/>
                <a:gd name="T3" fmla="*/ 0 h 382"/>
                <a:gd name="T4" fmla="*/ 0 w 828"/>
                <a:gd name="T5" fmla="*/ 304 h 382"/>
                <a:gd name="T6" fmla="*/ 0 w 828"/>
                <a:gd name="T7" fmla="*/ 382 h 382"/>
                <a:gd name="T8" fmla="*/ 828 w 828"/>
                <a:gd name="T9" fmla="*/ 226 h 382"/>
              </a:gdLst>
              <a:ahLst/>
              <a:cxnLst>
                <a:cxn ang="0">
                  <a:pos x="T0" y="T1"/>
                </a:cxn>
                <a:cxn ang="0">
                  <a:pos x="T2" y="T3"/>
                </a:cxn>
                <a:cxn ang="0">
                  <a:pos x="T4" y="T5"/>
                </a:cxn>
                <a:cxn ang="0">
                  <a:pos x="T6" y="T7"/>
                </a:cxn>
                <a:cxn ang="0">
                  <a:pos x="T8" y="T9"/>
                </a:cxn>
              </a:cxnLst>
              <a:rect l="0" t="0" r="r" b="b"/>
              <a:pathLst>
                <a:path w="828" h="382">
                  <a:moveTo>
                    <a:pt x="828" y="226"/>
                  </a:moveTo>
                  <a:lnTo>
                    <a:pt x="738" y="0"/>
                  </a:lnTo>
                  <a:lnTo>
                    <a:pt x="0" y="304"/>
                  </a:lnTo>
                  <a:lnTo>
                    <a:pt x="0" y="382"/>
                  </a:lnTo>
                  <a:lnTo>
                    <a:pt x="828" y="226"/>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2"/>
            <p:cNvSpPr/>
            <p:nvPr/>
          </p:nvSpPr>
          <p:spPr bwMode="auto">
            <a:xfrm>
              <a:off x="73025" y="2339975"/>
              <a:ext cx="561975" cy="463550"/>
            </a:xfrm>
            <a:custGeom>
              <a:avLst/>
              <a:gdLst>
                <a:gd name="T0" fmla="*/ 354 w 354"/>
                <a:gd name="T1" fmla="*/ 0 h 292"/>
                <a:gd name="T2" fmla="*/ 0 w 354"/>
                <a:gd name="T3" fmla="*/ 146 h 292"/>
                <a:gd name="T4" fmla="*/ 354 w 354"/>
                <a:gd name="T5" fmla="*/ 292 h 292"/>
                <a:gd name="T6" fmla="*/ 354 w 354"/>
                <a:gd name="T7" fmla="*/ 0 h 292"/>
              </a:gdLst>
              <a:ahLst/>
              <a:cxnLst>
                <a:cxn ang="0">
                  <a:pos x="T0" y="T1"/>
                </a:cxn>
                <a:cxn ang="0">
                  <a:pos x="T2" y="T3"/>
                </a:cxn>
                <a:cxn ang="0">
                  <a:pos x="T4" y="T5"/>
                </a:cxn>
                <a:cxn ang="0">
                  <a:pos x="T6" y="T7"/>
                </a:cxn>
              </a:cxnLst>
              <a:rect l="0" t="0" r="r" b="b"/>
              <a:pathLst>
                <a:path w="354" h="292">
                  <a:moveTo>
                    <a:pt x="354" y="0"/>
                  </a:moveTo>
                  <a:lnTo>
                    <a:pt x="0" y="146"/>
                  </a:lnTo>
                  <a:lnTo>
                    <a:pt x="354" y="292"/>
                  </a:lnTo>
                  <a:lnTo>
                    <a:pt x="354"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0" name="矩形 99"/>
          <p:cNvSpPr/>
          <p:nvPr/>
        </p:nvSpPr>
        <p:spPr>
          <a:xfrm>
            <a:off x="617452" y="3402205"/>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1" name="矩形 100"/>
          <p:cNvSpPr/>
          <p:nvPr/>
        </p:nvSpPr>
        <p:spPr>
          <a:xfrm>
            <a:off x="617452" y="1784037"/>
            <a:ext cx="2889596" cy="1145943"/>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 name="矩形 101"/>
          <p:cNvSpPr/>
          <p:nvPr/>
        </p:nvSpPr>
        <p:spPr>
          <a:xfrm>
            <a:off x="8705989" y="3338705"/>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3" name="矩形 102"/>
          <p:cNvSpPr/>
          <p:nvPr/>
        </p:nvSpPr>
        <p:spPr>
          <a:xfrm>
            <a:off x="8705989" y="1784037"/>
            <a:ext cx="2889596" cy="1145943"/>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104" name="直接连接符 103"/>
          <p:cNvCxnSpPr/>
          <p:nvPr/>
        </p:nvCxnSpPr>
        <p:spPr>
          <a:xfrm flipH="1" flipV="1">
            <a:off x="6074490" y="3908369"/>
            <a:ext cx="2606897"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flipH="1">
            <a:off x="3515514" y="2337148"/>
            <a:ext cx="2130744"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06" name="肘形连接符 105"/>
          <p:cNvCxnSpPr/>
          <p:nvPr/>
        </p:nvCxnSpPr>
        <p:spPr>
          <a:xfrm rot="10800000">
            <a:off x="7518069" y="1411831"/>
            <a:ext cx="1187037" cy="938519"/>
          </a:xfrm>
          <a:prstGeom prst="bentConnector3">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107" name="组合 106"/>
          <p:cNvGrpSpPr/>
          <p:nvPr/>
        </p:nvGrpSpPr>
        <p:grpSpPr>
          <a:xfrm>
            <a:off x="3527352" y="3966265"/>
            <a:ext cx="845533" cy="1334136"/>
            <a:chOff x="2645261" y="3470258"/>
            <a:chExt cx="1029809" cy="480642"/>
          </a:xfrm>
        </p:grpSpPr>
        <p:cxnSp>
          <p:nvCxnSpPr>
            <p:cNvPr id="108" name="直接连接符 107"/>
            <p:cNvCxnSpPr/>
            <p:nvPr/>
          </p:nvCxnSpPr>
          <p:spPr>
            <a:xfrm>
              <a:off x="2645261" y="3470258"/>
              <a:ext cx="523782" cy="0"/>
            </a:xfrm>
            <a:prstGeom prst="line">
              <a:avLst/>
            </a:prstGeom>
            <a:ln w="12700">
              <a:solidFill>
                <a:schemeClr val="bg1">
                  <a:lumMod val="75000"/>
                </a:schemeClr>
              </a:solidFill>
              <a:prstDash val="sysDot"/>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3169043" y="3470258"/>
              <a:ext cx="0" cy="480642"/>
            </a:xfrm>
            <a:prstGeom prst="line">
              <a:avLst/>
            </a:prstGeom>
            <a:ln w="12700">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3169043" y="3950900"/>
              <a:ext cx="506027" cy="0"/>
            </a:xfrm>
            <a:prstGeom prst="line">
              <a:avLst/>
            </a:prstGeom>
            <a:ln w="12700">
              <a:solidFill>
                <a:schemeClr val="bg1">
                  <a:lumMod val="7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sp>
        <p:nvSpPr>
          <p:cNvPr id="111" name="任意多边形 110"/>
          <p:cNvSpPr/>
          <p:nvPr/>
        </p:nvSpPr>
        <p:spPr>
          <a:xfrm>
            <a:off x="1310623" y="5597481"/>
            <a:ext cx="3386994" cy="648648"/>
          </a:xfrm>
          <a:custGeom>
            <a:avLst/>
            <a:gdLst>
              <a:gd name="connsiteX0" fmla="*/ 0 w 4252404"/>
              <a:gd name="connsiteY0" fmla="*/ 192648 h 743064"/>
              <a:gd name="connsiteX1" fmla="*/ 1376039 w 4252404"/>
              <a:gd name="connsiteY1" fmla="*/ 379079 h 743064"/>
              <a:gd name="connsiteX2" fmla="*/ 2796466 w 4252404"/>
              <a:gd name="connsiteY2" fmla="*/ 6217 h 743064"/>
              <a:gd name="connsiteX3" fmla="*/ 4252404 w 4252404"/>
              <a:gd name="connsiteY3" fmla="*/ 743064 h 743064"/>
              <a:gd name="connsiteX0-1" fmla="*/ 0 w 4252404"/>
              <a:gd name="connsiteY0-2" fmla="*/ 192648 h 743064"/>
              <a:gd name="connsiteX1-3" fmla="*/ 1376039 w 4252404"/>
              <a:gd name="connsiteY1-4" fmla="*/ 379079 h 743064"/>
              <a:gd name="connsiteX2-5" fmla="*/ 2796466 w 4252404"/>
              <a:gd name="connsiteY2-6" fmla="*/ 6217 h 743064"/>
              <a:gd name="connsiteX3-7" fmla="*/ 4252404 w 4252404"/>
              <a:gd name="connsiteY3-8" fmla="*/ 743064 h 743064"/>
              <a:gd name="connsiteX0-9" fmla="*/ 0 w 4252404"/>
              <a:gd name="connsiteY0-10" fmla="*/ 193788 h 744204"/>
              <a:gd name="connsiteX1-11" fmla="*/ 1376039 w 4252404"/>
              <a:gd name="connsiteY1-12" fmla="*/ 380219 h 744204"/>
              <a:gd name="connsiteX2-13" fmla="*/ 2796466 w 4252404"/>
              <a:gd name="connsiteY2-14" fmla="*/ 7357 h 744204"/>
              <a:gd name="connsiteX3-15" fmla="*/ 4252404 w 4252404"/>
              <a:gd name="connsiteY3-16" fmla="*/ 744204 h 744204"/>
              <a:gd name="connsiteX0-17" fmla="*/ 0 w 4252404"/>
              <a:gd name="connsiteY0-18" fmla="*/ 193788 h 744204"/>
              <a:gd name="connsiteX1-19" fmla="*/ 1376039 w 4252404"/>
              <a:gd name="connsiteY1-20" fmla="*/ 380219 h 744204"/>
              <a:gd name="connsiteX2-21" fmla="*/ 2796466 w 4252404"/>
              <a:gd name="connsiteY2-22" fmla="*/ 7357 h 744204"/>
              <a:gd name="connsiteX3-23" fmla="*/ 4252404 w 4252404"/>
              <a:gd name="connsiteY3-24" fmla="*/ 744204 h 744204"/>
              <a:gd name="connsiteX0-25" fmla="*/ 0 w 4252404"/>
              <a:gd name="connsiteY0-26" fmla="*/ 186436 h 736852"/>
              <a:gd name="connsiteX1-27" fmla="*/ 1376039 w 4252404"/>
              <a:gd name="connsiteY1-28" fmla="*/ 372867 h 736852"/>
              <a:gd name="connsiteX2-29" fmla="*/ 2796466 w 4252404"/>
              <a:gd name="connsiteY2-30" fmla="*/ 5 h 736852"/>
              <a:gd name="connsiteX3-31" fmla="*/ 4252404 w 4252404"/>
              <a:gd name="connsiteY3-32" fmla="*/ 736852 h 736852"/>
              <a:gd name="connsiteX0-33" fmla="*/ 0 w 4252404"/>
              <a:gd name="connsiteY0-34" fmla="*/ 0 h 550416"/>
              <a:gd name="connsiteX1-35" fmla="*/ 1376039 w 4252404"/>
              <a:gd name="connsiteY1-36" fmla="*/ 186431 h 550416"/>
              <a:gd name="connsiteX2-37" fmla="*/ 4252404 w 4252404"/>
              <a:gd name="connsiteY2-38" fmla="*/ 550416 h 550416"/>
              <a:gd name="connsiteX0-39" fmla="*/ 0 w 4252404"/>
              <a:gd name="connsiteY0-40" fmla="*/ 0 h 550416"/>
              <a:gd name="connsiteX1-41" fmla="*/ 4252404 w 4252404"/>
              <a:gd name="connsiteY1-42" fmla="*/ 550416 h 550416"/>
              <a:gd name="connsiteX0-43" fmla="*/ 0 w 4252404"/>
              <a:gd name="connsiteY0-44" fmla="*/ 0 h 550416"/>
              <a:gd name="connsiteX1-45" fmla="*/ 2155321 w 4252404"/>
              <a:gd name="connsiteY1-46" fmla="*/ 278481 h 550416"/>
              <a:gd name="connsiteX2-47" fmla="*/ 4252404 w 4252404"/>
              <a:gd name="connsiteY2-48" fmla="*/ 550416 h 550416"/>
              <a:gd name="connsiteX0-49" fmla="*/ 0 w 4252404"/>
              <a:gd name="connsiteY0-50" fmla="*/ 0 h 550416"/>
              <a:gd name="connsiteX1-51" fmla="*/ 1687609 w 4252404"/>
              <a:gd name="connsiteY1-52" fmla="*/ 511976 h 550416"/>
              <a:gd name="connsiteX2-53" fmla="*/ 4252404 w 4252404"/>
              <a:gd name="connsiteY2-54" fmla="*/ 550416 h 550416"/>
              <a:gd name="connsiteX0-55" fmla="*/ 0 w 4252404"/>
              <a:gd name="connsiteY0-56" fmla="*/ 0 h 550416"/>
              <a:gd name="connsiteX1-57" fmla="*/ 1687609 w 4252404"/>
              <a:gd name="connsiteY1-58" fmla="*/ 511976 h 550416"/>
              <a:gd name="connsiteX2-59" fmla="*/ 4252404 w 4252404"/>
              <a:gd name="connsiteY2-60" fmla="*/ 550416 h 550416"/>
              <a:gd name="connsiteX0-61" fmla="*/ 0 w 4252404"/>
              <a:gd name="connsiteY0-62" fmla="*/ 0 h 550416"/>
              <a:gd name="connsiteX1-63" fmla="*/ 4252404 w 4252404"/>
              <a:gd name="connsiteY1-64" fmla="*/ 550416 h 550416"/>
              <a:gd name="connsiteX0-65" fmla="*/ 0 w 4252404"/>
              <a:gd name="connsiteY0-66" fmla="*/ 0 h 550416"/>
              <a:gd name="connsiteX1-67" fmla="*/ 4252404 w 4252404"/>
              <a:gd name="connsiteY1-68" fmla="*/ 550416 h 550416"/>
              <a:gd name="connsiteX0-69" fmla="*/ 0 w 4252404"/>
              <a:gd name="connsiteY0-70" fmla="*/ 0 h 554066"/>
              <a:gd name="connsiteX1-71" fmla="*/ 4252404 w 4252404"/>
              <a:gd name="connsiteY1-72" fmla="*/ 550416 h 554066"/>
              <a:gd name="connsiteX0-73" fmla="*/ 0 w 4252404"/>
              <a:gd name="connsiteY0-74" fmla="*/ 0 h 550416"/>
              <a:gd name="connsiteX1-75" fmla="*/ 4252404 w 4252404"/>
              <a:gd name="connsiteY1-76" fmla="*/ 550416 h 550416"/>
              <a:gd name="connsiteX0-77" fmla="*/ 0 w 4252404"/>
              <a:gd name="connsiteY0-78" fmla="*/ 0 h 550416"/>
              <a:gd name="connsiteX1-79" fmla="*/ 4252404 w 4252404"/>
              <a:gd name="connsiteY1-80" fmla="*/ 550416 h 550416"/>
              <a:gd name="connsiteX0-81" fmla="*/ 0 w 4252404"/>
              <a:gd name="connsiteY0-82" fmla="*/ 0 h 550416"/>
              <a:gd name="connsiteX1-83" fmla="*/ 4252404 w 4252404"/>
              <a:gd name="connsiteY1-84" fmla="*/ 550416 h 550416"/>
            </a:gdLst>
            <a:ahLst/>
            <a:cxnLst>
              <a:cxn ang="0">
                <a:pos x="connsiteX0-1" y="connsiteY0-2"/>
              </a:cxn>
              <a:cxn ang="0">
                <a:pos x="connsiteX1-3" y="connsiteY1-4"/>
              </a:cxn>
            </a:cxnLst>
            <a:rect l="l" t="t" r="r" b="b"/>
            <a:pathLst>
              <a:path w="4252404" h="550416">
                <a:moveTo>
                  <a:pt x="0" y="0"/>
                </a:moveTo>
                <a:cubicBezTo>
                  <a:pt x="831544" y="1149783"/>
                  <a:pt x="3415721" y="-505968"/>
                  <a:pt x="4252404" y="550416"/>
                </a:cubicBez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1000" fill="hold"/>
                                        <p:tgtEl>
                                          <p:spTgt spid="81"/>
                                        </p:tgtEl>
                                        <p:attrNameLst>
                                          <p:attrName>ppt_w</p:attrName>
                                        </p:attrNameLst>
                                      </p:cBhvr>
                                      <p:tavLst>
                                        <p:tav tm="0">
                                          <p:val>
                                            <p:fltVal val="0"/>
                                          </p:val>
                                        </p:tav>
                                        <p:tav tm="100000">
                                          <p:val>
                                            <p:strVal val="#ppt_w"/>
                                          </p:val>
                                        </p:tav>
                                      </p:tavLst>
                                    </p:anim>
                                    <p:anim calcmode="lin" valueType="num">
                                      <p:cBhvr>
                                        <p:cTn id="8" dur="1000" fill="hold"/>
                                        <p:tgtEl>
                                          <p:spTgt spid="81"/>
                                        </p:tgtEl>
                                        <p:attrNameLst>
                                          <p:attrName>ppt_h</p:attrName>
                                        </p:attrNameLst>
                                      </p:cBhvr>
                                      <p:tavLst>
                                        <p:tav tm="0">
                                          <p:val>
                                            <p:fltVal val="0"/>
                                          </p:val>
                                        </p:tav>
                                        <p:tav tm="100000">
                                          <p:val>
                                            <p:strVal val="#ppt_h"/>
                                          </p:val>
                                        </p:tav>
                                      </p:tavLst>
                                    </p:anim>
                                    <p:animEffect transition="in" filter="fade">
                                      <p:cBhvr>
                                        <p:cTn id="9" dur="1000"/>
                                        <p:tgtEl>
                                          <p:spTgt spid="81"/>
                                        </p:tgtEl>
                                      </p:cBhvr>
                                    </p:animEffect>
                                  </p:childTnLst>
                                </p:cTn>
                              </p:par>
                              <p:par>
                                <p:cTn id="10" presetID="8" presetClass="emph" presetSubtype="0" fill="hold" nodeType="withEffect">
                                  <p:stCondLst>
                                    <p:cond delay="0"/>
                                  </p:stCondLst>
                                  <p:childTnLst>
                                    <p:animRot by="43200000">
                                      <p:cBhvr>
                                        <p:cTn id="11" dur="1000" fill="hold"/>
                                        <p:tgtEl>
                                          <p:spTgt spid="81"/>
                                        </p:tgtEl>
                                        <p:attrNameLst>
                                          <p:attrName>r</p:attrName>
                                        </p:attrNameLst>
                                      </p:cBhvr>
                                    </p:animRo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0.00018 -0.00062 L -0.00018 4.93827E-6 C -0.08438 -0.18025 -0.20174 0.13888 -0.28854 -0.08766 " pathEditMode="relative" rAng="0" ptsTypes="AAA">
                                      <p:cBhvr>
                                        <p:cTn id="14" dur="1000" fill="hold"/>
                                        <p:tgtEl>
                                          <p:spTgt spid="81"/>
                                        </p:tgtEl>
                                        <p:attrNameLst>
                                          <p:attrName>ppt_x</p:attrName>
                                          <p:attrName>ppt_y</p:attrName>
                                        </p:attrNameLst>
                                      </p:cBhvr>
                                      <p:rCtr x="-14427" y="-4321"/>
                                    </p:animMotion>
                                  </p:childTnLst>
                                </p:cTn>
                              </p:par>
                              <p:par>
                                <p:cTn id="15" presetID="22" presetClass="entr" presetSubtype="2" fill="hold" grpId="0" nodeType="with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wipe(right)">
                                      <p:cBhvr>
                                        <p:cTn id="17" dur="1000"/>
                                        <p:tgtEl>
                                          <p:spTgt spid="111"/>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right)">
                                      <p:cBhvr>
                                        <p:cTn id="21" dur="500"/>
                                        <p:tgtEl>
                                          <p:spTgt spid="105"/>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fade">
                                      <p:cBhvr>
                                        <p:cTn id="25" dur="300"/>
                                        <p:tgtEl>
                                          <p:spTgt spid="101"/>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wipe(left)">
                                      <p:cBhvr>
                                        <p:cTn id="29" dur="500"/>
                                        <p:tgtEl>
                                          <p:spTgt spid="106"/>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fade">
                                      <p:cBhvr>
                                        <p:cTn id="33" dur="300"/>
                                        <p:tgtEl>
                                          <p:spTgt spid="103"/>
                                        </p:tgtEl>
                                      </p:cBhvr>
                                    </p:animEffect>
                                  </p:childTnLst>
                                </p:cTn>
                              </p:par>
                            </p:childTnLst>
                          </p:cTn>
                        </p:par>
                        <p:par>
                          <p:cTn id="34" fill="hold">
                            <p:stCondLst>
                              <p:cond delay="4000"/>
                            </p:stCondLst>
                            <p:childTnLst>
                              <p:par>
                                <p:cTn id="35" presetID="22" presetClass="entr" presetSubtype="2" fill="hold"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right)">
                                      <p:cBhvr>
                                        <p:cTn id="37" dur="500"/>
                                        <p:tgtEl>
                                          <p:spTgt spid="107"/>
                                        </p:tgtEl>
                                      </p:cBhvr>
                                    </p:animEffect>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300"/>
                                        <p:tgtEl>
                                          <p:spTgt spid="100"/>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wipe(left)">
                                      <p:cBhvr>
                                        <p:cTn id="45" dur="500"/>
                                        <p:tgtEl>
                                          <p:spTgt spid="104"/>
                                        </p:tgtEl>
                                      </p:cBhvr>
                                    </p:animEffect>
                                  </p:childTnLst>
                                </p:cTn>
                              </p:par>
                            </p:childTnLst>
                          </p:cTn>
                        </p:par>
                        <p:par>
                          <p:cTn id="46" fill="hold">
                            <p:stCondLst>
                              <p:cond delay="5500"/>
                            </p:stCondLst>
                            <p:childTnLst>
                              <p:par>
                                <p:cTn id="47" presetID="10" presetClass="entr" presetSubtype="0" fill="hold" grpId="0" nodeType="afterEffect">
                                  <p:stCondLst>
                                    <p:cond delay="0"/>
                                  </p:stCondLst>
                                  <p:childTnLst>
                                    <p:set>
                                      <p:cBhvr>
                                        <p:cTn id="48" dur="1" fill="hold">
                                          <p:stCondLst>
                                            <p:cond delay="0"/>
                                          </p:stCondLst>
                                        </p:cTn>
                                        <p:tgtEl>
                                          <p:spTgt spid="102"/>
                                        </p:tgtEl>
                                        <p:attrNameLst>
                                          <p:attrName>style.visibility</p:attrName>
                                        </p:attrNameLst>
                                      </p:cBhvr>
                                      <p:to>
                                        <p:strVal val="visible"/>
                                      </p:to>
                                    </p:set>
                                    <p:animEffect transition="in" filter="fade">
                                      <p:cBhvr>
                                        <p:cTn id="49" dur="3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15"/>
          <p:cNvSpPr/>
          <p:nvPr/>
        </p:nvSpPr>
        <p:spPr>
          <a:xfrm>
            <a:off x="943949" y="5141521"/>
            <a:ext cx="2267854" cy="695131"/>
          </a:xfrm>
          <a:custGeom>
            <a:avLst/>
            <a:gdLst>
              <a:gd name="connsiteX0" fmla="*/ 0 w 1332964"/>
              <a:gd name="connsiteY0" fmla="*/ 0 h 319087"/>
              <a:gd name="connsiteX1" fmla="*/ 1332964 w 1332964"/>
              <a:gd name="connsiteY1" fmla="*/ 0 h 319087"/>
              <a:gd name="connsiteX2" fmla="*/ 1332964 w 1332964"/>
              <a:gd name="connsiteY2" fmla="*/ 319087 h 319087"/>
              <a:gd name="connsiteX3" fmla="*/ 0 w 1332964"/>
              <a:gd name="connsiteY3" fmla="*/ 319087 h 319087"/>
              <a:gd name="connsiteX4" fmla="*/ 0 w 1332964"/>
              <a:gd name="connsiteY4" fmla="*/ 0 h 319087"/>
              <a:gd name="connsiteX0-1" fmla="*/ 0 w 1332964"/>
              <a:gd name="connsiteY0-2" fmla="*/ 0 h 319087"/>
              <a:gd name="connsiteX1-3" fmla="*/ 658064 w 1332964"/>
              <a:gd name="connsiteY1-4" fmla="*/ 0 h 319087"/>
              <a:gd name="connsiteX2-5" fmla="*/ 1332964 w 1332964"/>
              <a:gd name="connsiteY2-6" fmla="*/ 0 h 319087"/>
              <a:gd name="connsiteX3-7" fmla="*/ 1332964 w 1332964"/>
              <a:gd name="connsiteY3-8" fmla="*/ 319087 h 319087"/>
              <a:gd name="connsiteX4-9" fmla="*/ 0 w 1332964"/>
              <a:gd name="connsiteY4-10" fmla="*/ 319087 h 319087"/>
              <a:gd name="connsiteX5" fmla="*/ 0 w 1332964"/>
              <a:gd name="connsiteY5" fmla="*/ 0 h 319087"/>
              <a:gd name="connsiteX0-11" fmla="*/ 0 w 1332964"/>
              <a:gd name="connsiteY0-12" fmla="*/ 130969 h 450056"/>
              <a:gd name="connsiteX1-13" fmla="*/ 655683 w 1332964"/>
              <a:gd name="connsiteY1-14" fmla="*/ 0 h 450056"/>
              <a:gd name="connsiteX2-15" fmla="*/ 1332964 w 1332964"/>
              <a:gd name="connsiteY2-16" fmla="*/ 130969 h 450056"/>
              <a:gd name="connsiteX3-17" fmla="*/ 1332964 w 1332964"/>
              <a:gd name="connsiteY3-18" fmla="*/ 450056 h 450056"/>
              <a:gd name="connsiteX4-19" fmla="*/ 0 w 1332964"/>
              <a:gd name="connsiteY4-20" fmla="*/ 450056 h 450056"/>
              <a:gd name="connsiteX5-21" fmla="*/ 0 w 1332964"/>
              <a:gd name="connsiteY5-22" fmla="*/ 130969 h 450056"/>
              <a:gd name="connsiteX0-23" fmla="*/ 0 w 1332964"/>
              <a:gd name="connsiteY0-24" fmla="*/ 130969 h 450056"/>
              <a:gd name="connsiteX1-25" fmla="*/ 655683 w 1332964"/>
              <a:gd name="connsiteY1-26" fmla="*/ 0 h 450056"/>
              <a:gd name="connsiteX2-27" fmla="*/ 1332964 w 1332964"/>
              <a:gd name="connsiteY2-28" fmla="*/ 130969 h 450056"/>
              <a:gd name="connsiteX3-29" fmla="*/ 1332964 w 1332964"/>
              <a:gd name="connsiteY3-30" fmla="*/ 450056 h 450056"/>
              <a:gd name="connsiteX4-31" fmla="*/ 0 w 1332964"/>
              <a:gd name="connsiteY4-32" fmla="*/ 450056 h 450056"/>
              <a:gd name="connsiteX5-33" fmla="*/ 0 w 1332964"/>
              <a:gd name="connsiteY5-34" fmla="*/ 130969 h 450056"/>
              <a:gd name="connsiteX0-35" fmla="*/ 0 w 1332964"/>
              <a:gd name="connsiteY0-36" fmla="*/ 217876 h 536963"/>
              <a:gd name="connsiteX1-37" fmla="*/ 655683 w 1332964"/>
              <a:gd name="connsiteY1-38" fmla="*/ 0 h 536963"/>
              <a:gd name="connsiteX2-39" fmla="*/ 1332964 w 1332964"/>
              <a:gd name="connsiteY2-40" fmla="*/ 217876 h 536963"/>
              <a:gd name="connsiteX3-41" fmla="*/ 1332964 w 1332964"/>
              <a:gd name="connsiteY3-42" fmla="*/ 536963 h 536963"/>
              <a:gd name="connsiteX4-43" fmla="*/ 0 w 1332964"/>
              <a:gd name="connsiteY4-44" fmla="*/ 536963 h 536963"/>
              <a:gd name="connsiteX5-45" fmla="*/ 0 w 1332964"/>
              <a:gd name="connsiteY5-46" fmla="*/ 217876 h 536963"/>
              <a:gd name="connsiteX0-47" fmla="*/ 0 w 1332964"/>
              <a:gd name="connsiteY0-48" fmla="*/ 217876 h 536963"/>
              <a:gd name="connsiteX1-49" fmla="*/ 655683 w 1332964"/>
              <a:gd name="connsiteY1-50" fmla="*/ 0 h 536963"/>
              <a:gd name="connsiteX2-51" fmla="*/ 1332964 w 1332964"/>
              <a:gd name="connsiteY2-52" fmla="*/ 217876 h 536963"/>
              <a:gd name="connsiteX3-53" fmla="*/ 1332964 w 1332964"/>
              <a:gd name="connsiteY3-54" fmla="*/ 536963 h 536963"/>
              <a:gd name="connsiteX4-55" fmla="*/ 0 w 1332964"/>
              <a:gd name="connsiteY4-56" fmla="*/ 536963 h 536963"/>
              <a:gd name="connsiteX5-57" fmla="*/ 0 w 1332964"/>
              <a:gd name="connsiteY5-58" fmla="*/ 217876 h 536963"/>
              <a:gd name="connsiteX0-59" fmla="*/ 0 w 1332964"/>
              <a:gd name="connsiteY0-60" fmla="*/ 217876 h 536963"/>
              <a:gd name="connsiteX1-61" fmla="*/ 655683 w 1332964"/>
              <a:gd name="connsiteY1-62" fmla="*/ 0 h 536963"/>
              <a:gd name="connsiteX2-63" fmla="*/ 1332964 w 1332964"/>
              <a:gd name="connsiteY2-64" fmla="*/ 217876 h 536963"/>
              <a:gd name="connsiteX3-65" fmla="*/ 1332964 w 1332964"/>
              <a:gd name="connsiteY3-66" fmla="*/ 536963 h 536963"/>
              <a:gd name="connsiteX4-67" fmla="*/ 0 w 1332964"/>
              <a:gd name="connsiteY4-68" fmla="*/ 536963 h 536963"/>
              <a:gd name="connsiteX5-69" fmla="*/ 0 w 1332964"/>
              <a:gd name="connsiteY5-70" fmla="*/ 217876 h 536963"/>
              <a:gd name="connsiteX0-71" fmla="*/ 99255 w 1432219"/>
              <a:gd name="connsiteY0-72" fmla="*/ 217876 h 536963"/>
              <a:gd name="connsiteX1-73" fmla="*/ 754938 w 1432219"/>
              <a:gd name="connsiteY1-74" fmla="*/ 0 h 536963"/>
              <a:gd name="connsiteX2-75" fmla="*/ 1432219 w 1432219"/>
              <a:gd name="connsiteY2-76" fmla="*/ 217876 h 536963"/>
              <a:gd name="connsiteX3-77" fmla="*/ 1432219 w 1432219"/>
              <a:gd name="connsiteY3-78" fmla="*/ 536963 h 536963"/>
              <a:gd name="connsiteX4-79" fmla="*/ 99255 w 1432219"/>
              <a:gd name="connsiteY4-80" fmla="*/ 536963 h 536963"/>
              <a:gd name="connsiteX5-81" fmla="*/ 99255 w 1432219"/>
              <a:gd name="connsiteY5-82" fmla="*/ 217876 h 536963"/>
              <a:gd name="connsiteX0-83" fmla="*/ 99255 w 1538907"/>
              <a:gd name="connsiteY0-84" fmla="*/ 217876 h 536963"/>
              <a:gd name="connsiteX1-85" fmla="*/ 754938 w 1538907"/>
              <a:gd name="connsiteY1-86" fmla="*/ 0 h 536963"/>
              <a:gd name="connsiteX2-87" fmla="*/ 1432219 w 1538907"/>
              <a:gd name="connsiteY2-88" fmla="*/ 217876 h 536963"/>
              <a:gd name="connsiteX3-89" fmla="*/ 1432219 w 1538907"/>
              <a:gd name="connsiteY3-90" fmla="*/ 536963 h 536963"/>
              <a:gd name="connsiteX4-91" fmla="*/ 99255 w 1538907"/>
              <a:gd name="connsiteY4-92" fmla="*/ 536963 h 536963"/>
              <a:gd name="connsiteX5-93" fmla="*/ 99255 w 1538907"/>
              <a:gd name="connsiteY5-94" fmla="*/ 217876 h 536963"/>
              <a:gd name="connsiteX0-95" fmla="*/ 99255 w 1538907"/>
              <a:gd name="connsiteY0-96" fmla="*/ 217876 h 536963"/>
              <a:gd name="connsiteX1-97" fmla="*/ 754938 w 1538907"/>
              <a:gd name="connsiteY1-98" fmla="*/ 0 h 536963"/>
              <a:gd name="connsiteX2-99" fmla="*/ 1432219 w 1538907"/>
              <a:gd name="connsiteY2-100" fmla="*/ 217876 h 536963"/>
              <a:gd name="connsiteX3-101" fmla="*/ 1432219 w 1538907"/>
              <a:gd name="connsiteY3-102" fmla="*/ 536963 h 536963"/>
              <a:gd name="connsiteX4-103" fmla="*/ 99255 w 1538907"/>
              <a:gd name="connsiteY4-104" fmla="*/ 536963 h 536963"/>
              <a:gd name="connsiteX5-105" fmla="*/ 99255 w 1538907"/>
              <a:gd name="connsiteY5-106" fmla="*/ 217876 h 536963"/>
              <a:gd name="connsiteX0-107" fmla="*/ 99255 w 1538907"/>
              <a:gd name="connsiteY0-108" fmla="*/ 217876 h 536963"/>
              <a:gd name="connsiteX1-109" fmla="*/ 754938 w 1538907"/>
              <a:gd name="connsiteY1-110" fmla="*/ 0 h 536963"/>
              <a:gd name="connsiteX2-111" fmla="*/ 1432219 w 1538907"/>
              <a:gd name="connsiteY2-112" fmla="*/ 217876 h 536963"/>
              <a:gd name="connsiteX3-113" fmla="*/ 1432219 w 1538907"/>
              <a:gd name="connsiteY3-114" fmla="*/ 536963 h 536963"/>
              <a:gd name="connsiteX4-115" fmla="*/ 99255 w 1538907"/>
              <a:gd name="connsiteY4-116" fmla="*/ 536963 h 536963"/>
              <a:gd name="connsiteX5-117" fmla="*/ 99255 w 1538907"/>
              <a:gd name="connsiteY5-118" fmla="*/ 217876 h 536963"/>
              <a:gd name="connsiteX0-119" fmla="*/ 99255 w 1538907"/>
              <a:gd name="connsiteY0-120" fmla="*/ 217876 h 536963"/>
              <a:gd name="connsiteX1-121" fmla="*/ 754938 w 1538907"/>
              <a:gd name="connsiteY1-122" fmla="*/ 0 h 536963"/>
              <a:gd name="connsiteX2-123" fmla="*/ 1432219 w 1538907"/>
              <a:gd name="connsiteY2-124" fmla="*/ 217876 h 536963"/>
              <a:gd name="connsiteX3-125" fmla="*/ 1432219 w 1538907"/>
              <a:gd name="connsiteY3-126" fmla="*/ 536963 h 536963"/>
              <a:gd name="connsiteX4-127" fmla="*/ 99255 w 1538907"/>
              <a:gd name="connsiteY4-128" fmla="*/ 536963 h 536963"/>
              <a:gd name="connsiteX5-129" fmla="*/ 99255 w 1538907"/>
              <a:gd name="connsiteY5-130" fmla="*/ 217876 h 536963"/>
              <a:gd name="connsiteX0-131" fmla="*/ 5064 w 1444716"/>
              <a:gd name="connsiteY0-132" fmla="*/ 217876 h 536963"/>
              <a:gd name="connsiteX1-133" fmla="*/ 660747 w 1444716"/>
              <a:gd name="connsiteY1-134" fmla="*/ 0 h 536963"/>
              <a:gd name="connsiteX2-135" fmla="*/ 1338028 w 1444716"/>
              <a:gd name="connsiteY2-136" fmla="*/ 217876 h 536963"/>
              <a:gd name="connsiteX3-137" fmla="*/ 1338028 w 1444716"/>
              <a:gd name="connsiteY3-138" fmla="*/ 536963 h 536963"/>
              <a:gd name="connsiteX4-139" fmla="*/ 5064 w 1444716"/>
              <a:gd name="connsiteY4-140" fmla="*/ 536963 h 536963"/>
              <a:gd name="connsiteX5-141" fmla="*/ 5064 w 1444716"/>
              <a:gd name="connsiteY5-142" fmla="*/ 217876 h 536963"/>
              <a:gd name="connsiteX0-143" fmla="*/ 5064 w 1344174"/>
              <a:gd name="connsiteY0-144" fmla="*/ 217876 h 536963"/>
              <a:gd name="connsiteX1-145" fmla="*/ 660747 w 1344174"/>
              <a:gd name="connsiteY1-146" fmla="*/ 0 h 536963"/>
              <a:gd name="connsiteX2-147" fmla="*/ 1338028 w 1344174"/>
              <a:gd name="connsiteY2-148" fmla="*/ 217876 h 536963"/>
              <a:gd name="connsiteX3-149" fmla="*/ 1338028 w 1344174"/>
              <a:gd name="connsiteY3-150" fmla="*/ 536963 h 536963"/>
              <a:gd name="connsiteX4-151" fmla="*/ 5064 w 1344174"/>
              <a:gd name="connsiteY4-152" fmla="*/ 536963 h 536963"/>
              <a:gd name="connsiteX5-153" fmla="*/ 5064 w 1344174"/>
              <a:gd name="connsiteY5-154" fmla="*/ 217876 h 5369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44174" h="536963">
                <a:moveTo>
                  <a:pt x="5064" y="217876"/>
                </a:moveTo>
                <a:cubicBezTo>
                  <a:pt x="228388" y="216639"/>
                  <a:pt x="427898" y="187467"/>
                  <a:pt x="660747" y="0"/>
                </a:cubicBezTo>
                <a:cubicBezTo>
                  <a:pt x="910319" y="190571"/>
                  <a:pt x="1097980" y="216638"/>
                  <a:pt x="1338028" y="217876"/>
                </a:cubicBezTo>
                <a:cubicBezTo>
                  <a:pt x="1351857" y="318436"/>
                  <a:pt x="1338028" y="430601"/>
                  <a:pt x="1338028" y="536963"/>
                </a:cubicBezTo>
                <a:lnTo>
                  <a:pt x="5064" y="536963"/>
                </a:lnTo>
                <a:cubicBezTo>
                  <a:pt x="5064" y="430601"/>
                  <a:pt x="-6329" y="324644"/>
                  <a:pt x="5064" y="217876"/>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51" name="任意多边形 50"/>
          <p:cNvSpPr/>
          <p:nvPr/>
        </p:nvSpPr>
        <p:spPr>
          <a:xfrm>
            <a:off x="1278147" y="3009537"/>
            <a:ext cx="1574891" cy="823709"/>
          </a:xfrm>
          <a:custGeom>
            <a:avLst/>
            <a:gdLst>
              <a:gd name="connsiteX0" fmla="*/ 26273 w 990146"/>
              <a:gd name="connsiteY0" fmla="*/ 18150 h 506557"/>
              <a:gd name="connsiteX1" fmla="*/ 269161 w 990146"/>
              <a:gd name="connsiteY1" fmla="*/ 253894 h 506557"/>
              <a:gd name="connsiteX2" fmla="*/ 419179 w 990146"/>
              <a:gd name="connsiteY2" fmla="*/ 413438 h 506557"/>
              <a:gd name="connsiteX3" fmla="*/ 476329 w 990146"/>
              <a:gd name="connsiteY3" fmla="*/ 506306 h 506557"/>
              <a:gd name="connsiteX4" fmla="*/ 554911 w 990146"/>
              <a:gd name="connsiteY4" fmla="*/ 432488 h 506557"/>
              <a:gd name="connsiteX5" fmla="*/ 771604 w 990146"/>
              <a:gd name="connsiteY5" fmla="*/ 206269 h 506557"/>
              <a:gd name="connsiteX6" fmla="*/ 954961 w 990146"/>
              <a:gd name="connsiteY6" fmla="*/ 37200 h 506557"/>
              <a:gd name="connsiteX7" fmla="*/ 26273 w 990146"/>
              <a:gd name="connsiteY7" fmla="*/ 18150 h 506557"/>
              <a:gd name="connsiteX0-1" fmla="*/ 27909 w 991782"/>
              <a:gd name="connsiteY0-2" fmla="*/ 730 h 489137"/>
              <a:gd name="connsiteX1-3" fmla="*/ 270797 w 991782"/>
              <a:gd name="connsiteY1-4" fmla="*/ 236474 h 489137"/>
              <a:gd name="connsiteX2-5" fmla="*/ 420815 w 991782"/>
              <a:gd name="connsiteY2-6" fmla="*/ 396018 h 489137"/>
              <a:gd name="connsiteX3-7" fmla="*/ 477965 w 991782"/>
              <a:gd name="connsiteY3-8" fmla="*/ 488886 h 489137"/>
              <a:gd name="connsiteX4-9" fmla="*/ 556547 w 991782"/>
              <a:gd name="connsiteY4-10" fmla="*/ 415068 h 489137"/>
              <a:gd name="connsiteX5-11" fmla="*/ 773240 w 991782"/>
              <a:gd name="connsiteY5-12" fmla="*/ 188849 h 489137"/>
              <a:gd name="connsiteX6-13" fmla="*/ 956597 w 991782"/>
              <a:gd name="connsiteY6-14" fmla="*/ 19780 h 489137"/>
              <a:gd name="connsiteX7-15" fmla="*/ 27909 w 991782"/>
              <a:gd name="connsiteY7-16" fmla="*/ 730 h 489137"/>
              <a:gd name="connsiteX0-17" fmla="*/ 26004 w 985616"/>
              <a:gd name="connsiteY0-18" fmla="*/ 19976 h 508383"/>
              <a:gd name="connsiteX1-19" fmla="*/ 268892 w 985616"/>
              <a:gd name="connsiteY1-20" fmla="*/ 255720 h 508383"/>
              <a:gd name="connsiteX2-21" fmla="*/ 418910 w 985616"/>
              <a:gd name="connsiteY2-22" fmla="*/ 415264 h 508383"/>
              <a:gd name="connsiteX3-23" fmla="*/ 476060 w 985616"/>
              <a:gd name="connsiteY3-24" fmla="*/ 508132 h 508383"/>
              <a:gd name="connsiteX4-25" fmla="*/ 554642 w 985616"/>
              <a:gd name="connsiteY4-26" fmla="*/ 434314 h 508383"/>
              <a:gd name="connsiteX5-27" fmla="*/ 771335 w 985616"/>
              <a:gd name="connsiteY5-28" fmla="*/ 208095 h 508383"/>
              <a:gd name="connsiteX6-29" fmla="*/ 949930 w 985616"/>
              <a:gd name="connsiteY6-30" fmla="*/ 34263 h 508383"/>
              <a:gd name="connsiteX7-31" fmla="*/ 26004 w 985616"/>
              <a:gd name="connsiteY7-32" fmla="*/ 19976 h 508383"/>
              <a:gd name="connsiteX0-33" fmla="*/ 26004 w 987464"/>
              <a:gd name="connsiteY0-34" fmla="*/ 18135 h 506542"/>
              <a:gd name="connsiteX1-35" fmla="*/ 268892 w 987464"/>
              <a:gd name="connsiteY1-36" fmla="*/ 253879 h 506542"/>
              <a:gd name="connsiteX2-37" fmla="*/ 418910 w 987464"/>
              <a:gd name="connsiteY2-38" fmla="*/ 413423 h 506542"/>
              <a:gd name="connsiteX3-39" fmla="*/ 476060 w 987464"/>
              <a:gd name="connsiteY3-40" fmla="*/ 506291 h 506542"/>
              <a:gd name="connsiteX4-41" fmla="*/ 554642 w 987464"/>
              <a:gd name="connsiteY4-42" fmla="*/ 432473 h 506542"/>
              <a:gd name="connsiteX5-43" fmla="*/ 771335 w 987464"/>
              <a:gd name="connsiteY5-44" fmla="*/ 206254 h 506542"/>
              <a:gd name="connsiteX6-45" fmla="*/ 949930 w 987464"/>
              <a:gd name="connsiteY6-46" fmla="*/ 32422 h 506542"/>
              <a:gd name="connsiteX7-47" fmla="*/ 26004 w 987464"/>
              <a:gd name="connsiteY7-48" fmla="*/ 18135 h 506542"/>
              <a:gd name="connsiteX0-49" fmla="*/ 26004 w 987464"/>
              <a:gd name="connsiteY0-50" fmla="*/ 7233 h 495640"/>
              <a:gd name="connsiteX1-51" fmla="*/ 268892 w 987464"/>
              <a:gd name="connsiteY1-52" fmla="*/ 242977 h 495640"/>
              <a:gd name="connsiteX2-53" fmla="*/ 418910 w 987464"/>
              <a:gd name="connsiteY2-54" fmla="*/ 402521 h 495640"/>
              <a:gd name="connsiteX3-55" fmla="*/ 476060 w 987464"/>
              <a:gd name="connsiteY3-56" fmla="*/ 495389 h 495640"/>
              <a:gd name="connsiteX4-57" fmla="*/ 554642 w 987464"/>
              <a:gd name="connsiteY4-58" fmla="*/ 421571 h 495640"/>
              <a:gd name="connsiteX5-59" fmla="*/ 771335 w 987464"/>
              <a:gd name="connsiteY5-60" fmla="*/ 195352 h 495640"/>
              <a:gd name="connsiteX6-61" fmla="*/ 949930 w 987464"/>
              <a:gd name="connsiteY6-62" fmla="*/ 21520 h 495640"/>
              <a:gd name="connsiteX7-63" fmla="*/ 26004 w 987464"/>
              <a:gd name="connsiteY7-64" fmla="*/ 7233 h 495640"/>
              <a:gd name="connsiteX0-65" fmla="*/ 26004 w 987464"/>
              <a:gd name="connsiteY0-66" fmla="*/ 0 h 488407"/>
              <a:gd name="connsiteX1-67" fmla="*/ 268892 w 987464"/>
              <a:gd name="connsiteY1-68" fmla="*/ 235744 h 488407"/>
              <a:gd name="connsiteX2-69" fmla="*/ 418910 w 987464"/>
              <a:gd name="connsiteY2-70" fmla="*/ 395288 h 488407"/>
              <a:gd name="connsiteX3-71" fmla="*/ 476060 w 987464"/>
              <a:gd name="connsiteY3-72" fmla="*/ 488156 h 488407"/>
              <a:gd name="connsiteX4-73" fmla="*/ 554642 w 987464"/>
              <a:gd name="connsiteY4-74" fmla="*/ 414338 h 488407"/>
              <a:gd name="connsiteX5-75" fmla="*/ 771335 w 987464"/>
              <a:gd name="connsiteY5-76" fmla="*/ 188119 h 488407"/>
              <a:gd name="connsiteX6-77" fmla="*/ 949930 w 987464"/>
              <a:gd name="connsiteY6-78" fmla="*/ 14287 h 488407"/>
              <a:gd name="connsiteX7-79" fmla="*/ 26004 w 987464"/>
              <a:gd name="connsiteY7-80" fmla="*/ 0 h 488407"/>
              <a:gd name="connsiteX0-81" fmla="*/ 26004 w 995974"/>
              <a:gd name="connsiteY0-82" fmla="*/ 2382 h 490789"/>
              <a:gd name="connsiteX1-83" fmla="*/ 268892 w 995974"/>
              <a:gd name="connsiteY1-84" fmla="*/ 238126 h 490789"/>
              <a:gd name="connsiteX2-85" fmla="*/ 418910 w 995974"/>
              <a:gd name="connsiteY2-86" fmla="*/ 397670 h 490789"/>
              <a:gd name="connsiteX3-87" fmla="*/ 476060 w 995974"/>
              <a:gd name="connsiteY3-88" fmla="*/ 490538 h 490789"/>
              <a:gd name="connsiteX4-89" fmla="*/ 554642 w 995974"/>
              <a:gd name="connsiteY4-90" fmla="*/ 416720 h 490789"/>
              <a:gd name="connsiteX5-91" fmla="*/ 771335 w 995974"/>
              <a:gd name="connsiteY5-92" fmla="*/ 190501 h 490789"/>
              <a:gd name="connsiteX6-93" fmla="*/ 959455 w 995974"/>
              <a:gd name="connsiteY6-94" fmla="*/ 0 h 490789"/>
              <a:gd name="connsiteX7-95" fmla="*/ 26004 w 995974"/>
              <a:gd name="connsiteY7-96" fmla="*/ 2382 h 490789"/>
              <a:gd name="connsiteX0-97" fmla="*/ 26004 w 959455"/>
              <a:gd name="connsiteY0-98" fmla="*/ 2382 h 490789"/>
              <a:gd name="connsiteX1-99" fmla="*/ 268892 w 959455"/>
              <a:gd name="connsiteY1-100" fmla="*/ 238126 h 490789"/>
              <a:gd name="connsiteX2-101" fmla="*/ 418910 w 959455"/>
              <a:gd name="connsiteY2-102" fmla="*/ 397670 h 490789"/>
              <a:gd name="connsiteX3-103" fmla="*/ 476060 w 959455"/>
              <a:gd name="connsiteY3-104" fmla="*/ 490538 h 490789"/>
              <a:gd name="connsiteX4-105" fmla="*/ 554642 w 959455"/>
              <a:gd name="connsiteY4-106" fmla="*/ 416720 h 490789"/>
              <a:gd name="connsiteX5-107" fmla="*/ 771335 w 959455"/>
              <a:gd name="connsiteY5-108" fmla="*/ 190501 h 490789"/>
              <a:gd name="connsiteX6-109" fmla="*/ 959455 w 959455"/>
              <a:gd name="connsiteY6-110" fmla="*/ 0 h 490789"/>
              <a:gd name="connsiteX7-111" fmla="*/ 26004 w 959455"/>
              <a:gd name="connsiteY7-112" fmla="*/ 2382 h 490789"/>
              <a:gd name="connsiteX0-113" fmla="*/ 0 w 933451"/>
              <a:gd name="connsiteY0-114" fmla="*/ 2382 h 490789"/>
              <a:gd name="connsiteX1-115" fmla="*/ 242888 w 933451"/>
              <a:gd name="connsiteY1-116" fmla="*/ 238126 h 490789"/>
              <a:gd name="connsiteX2-117" fmla="*/ 392906 w 933451"/>
              <a:gd name="connsiteY2-118" fmla="*/ 397670 h 490789"/>
              <a:gd name="connsiteX3-119" fmla="*/ 450056 w 933451"/>
              <a:gd name="connsiteY3-120" fmla="*/ 490538 h 490789"/>
              <a:gd name="connsiteX4-121" fmla="*/ 528638 w 933451"/>
              <a:gd name="connsiteY4-122" fmla="*/ 416720 h 490789"/>
              <a:gd name="connsiteX5-123" fmla="*/ 745331 w 933451"/>
              <a:gd name="connsiteY5-124" fmla="*/ 190501 h 490789"/>
              <a:gd name="connsiteX6-125" fmla="*/ 933451 w 933451"/>
              <a:gd name="connsiteY6-126" fmla="*/ 0 h 490789"/>
              <a:gd name="connsiteX7-127" fmla="*/ 0 w 933451"/>
              <a:gd name="connsiteY7-128" fmla="*/ 2382 h 490789"/>
              <a:gd name="connsiteX0-129" fmla="*/ 0 w 933451"/>
              <a:gd name="connsiteY0-130" fmla="*/ 2382 h 488425"/>
              <a:gd name="connsiteX1-131" fmla="*/ 242888 w 933451"/>
              <a:gd name="connsiteY1-132" fmla="*/ 238126 h 488425"/>
              <a:gd name="connsiteX2-133" fmla="*/ 392906 w 933451"/>
              <a:gd name="connsiteY2-134" fmla="*/ 397670 h 488425"/>
              <a:gd name="connsiteX3-135" fmla="*/ 469106 w 933451"/>
              <a:gd name="connsiteY3-136" fmla="*/ 488157 h 488425"/>
              <a:gd name="connsiteX4-137" fmla="*/ 528638 w 933451"/>
              <a:gd name="connsiteY4-138" fmla="*/ 416720 h 488425"/>
              <a:gd name="connsiteX5-139" fmla="*/ 745331 w 933451"/>
              <a:gd name="connsiteY5-140" fmla="*/ 190501 h 488425"/>
              <a:gd name="connsiteX6-141" fmla="*/ 933451 w 933451"/>
              <a:gd name="connsiteY6-142" fmla="*/ 0 h 488425"/>
              <a:gd name="connsiteX7-143" fmla="*/ 0 w 933451"/>
              <a:gd name="connsiteY7-144" fmla="*/ 2382 h 488425"/>
              <a:gd name="connsiteX0-145" fmla="*/ 0 w 933451"/>
              <a:gd name="connsiteY0-146" fmla="*/ 2382 h 488425"/>
              <a:gd name="connsiteX1-147" fmla="*/ 242888 w 933451"/>
              <a:gd name="connsiteY1-148" fmla="*/ 238126 h 488425"/>
              <a:gd name="connsiteX2-149" fmla="*/ 392906 w 933451"/>
              <a:gd name="connsiteY2-150" fmla="*/ 397670 h 488425"/>
              <a:gd name="connsiteX3-151" fmla="*/ 469106 w 933451"/>
              <a:gd name="connsiteY3-152" fmla="*/ 488157 h 488425"/>
              <a:gd name="connsiteX4-153" fmla="*/ 528638 w 933451"/>
              <a:gd name="connsiteY4-154" fmla="*/ 416720 h 488425"/>
              <a:gd name="connsiteX5-155" fmla="*/ 745331 w 933451"/>
              <a:gd name="connsiteY5-156" fmla="*/ 190501 h 488425"/>
              <a:gd name="connsiteX6-157" fmla="*/ 933451 w 933451"/>
              <a:gd name="connsiteY6-158" fmla="*/ 0 h 488425"/>
              <a:gd name="connsiteX7-159" fmla="*/ 0 w 933451"/>
              <a:gd name="connsiteY7-160" fmla="*/ 2382 h 488425"/>
              <a:gd name="connsiteX0-161" fmla="*/ 0 w 933451"/>
              <a:gd name="connsiteY0-162" fmla="*/ 2382 h 488368"/>
              <a:gd name="connsiteX1-163" fmla="*/ 242888 w 933451"/>
              <a:gd name="connsiteY1-164" fmla="*/ 238126 h 488368"/>
              <a:gd name="connsiteX2-165" fmla="*/ 392906 w 933451"/>
              <a:gd name="connsiteY2-166" fmla="*/ 397670 h 488368"/>
              <a:gd name="connsiteX3-167" fmla="*/ 469106 w 933451"/>
              <a:gd name="connsiteY3-168" fmla="*/ 488157 h 488368"/>
              <a:gd name="connsiteX4-169" fmla="*/ 552451 w 933451"/>
              <a:gd name="connsiteY4-170" fmla="*/ 373857 h 488368"/>
              <a:gd name="connsiteX5-171" fmla="*/ 745331 w 933451"/>
              <a:gd name="connsiteY5-172" fmla="*/ 190501 h 488368"/>
              <a:gd name="connsiteX6-173" fmla="*/ 933451 w 933451"/>
              <a:gd name="connsiteY6-174" fmla="*/ 0 h 488368"/>
              <a:gd name="connsiteX7-175" fmla="*/ 0 w 933451"/>
              <a:gd name="connsiteY7-176" fmla="*/ 2382 h 488368"/>
              <a:gd name="connsiteX0-177" fmla="*/ 0 w 933451"/>
              <a:gd name="connsiteY0-178" fmla="*/ 2382 h 488368"/>
              <a:gd name="connsiteX1-179" fmla="*/ 242888 w 933451"/>
              <a:gd name="connsiteY1-180" fmla="*/ 238126 h 488368"/>
              <a:gd name="connsiteX2-181" fmla="*/ 392906 w 933451"/>
              <a:gd name="connsiteY2-182" fmla="*/ 397670 h 488368"/>
              <a:gd name="connsiteX3-183" fmla="*/ 469106 w 933451"/>
              <a:gd name="connsiteY3-184" fmla="*/ 488157 h 488368"/>
              <a:gd name="connsiteX4-185" fmla="*/ 552451 w 933451"/>
              <a:gd name="connsiteY4-186" fmla="*/ 373857 h 488368"/>
              <a:gd name="connsiteX5-187" fmla="*/ 745331 w 933451"/>
              <a:gd name="connsiteY5-188" fmla="*/ 190501 h 488368"/>
              <a:gd name="connsiteX6-189" fmla="*/ 933451 w 933451"/>
              <a:gd name="connsiteY6-190" fmla="*/ 0 h 488368"/>
              <a:gd name="connsiteX7-191" fmla="*/ 0 w 933451"/>
              <a:gd name="connsiteY7-192" fmla="*/ 2382 h 488368"/>
              <a:gd name="connsiteX0-193" fmla="*/ 0 w 933451"/>
              <a:gd name="connsiteY0-194" fmla="*/ 2382 h 488368"/>
              <a:gd name="connsiteX1-195" fmla="*/ 242888 w 933451"/>
              <a:gd name="connsiteY1-196" fmla="*/ 238126 h 488368"/>
              <a:gd name="connsiteX2-197" fmla="*/ 392906 w 933451"/>
              <a:gd name="connsiteY2-198" fmla="*/ 397670 h 488368"/>
              <a:gd name="connsiteX3-199" fmla="*/ 469106 w 933451"/>
              <a:gd name="connsiteY3-200" fmla="*/ 488157 h 488368"/>
              <a:gd name="connsiteX4-201" fmla="*/ 552451 w 933451"/>
              <a:gd name="connsiteY4-202" fmla="*/ 373857 h 488368"/>
              <a:gd name="connsiteX5-203" fmla="*/ 745331 w 933451"/>
              <a:gd name="connsiteY5-204" fmla="*/ 190501 h 488368"/>
              <a:gd name="connsiteX6-205" fmla="*/ 933451 w 933451"/>
              <a:gd name="connsiteY6-206" fmla="*/ 0 h 488368"/>
              <a:gd name="connsiteX7-207" fmla="*/ 0 w 933451"/>
              <a:gd name="connsiteY7-208" fmla="*/ 2382 h 488368"/>
              <a:gd name="connsiteX0-209" fmla="*/ 0 w 933451"/>
              <a:gd name="connsiteY0-210" fmla="*/ 2382 h 488368"/>
              <a:gd name="connsiteX1-211" fmla="*/ 235745 w 933451"/>
              <a:gd name="connsiteY1-212" fmla="*/ 238126 h 488368"/>
              <a:gd name="connsiteX2-213" fmla="*/ 392906 w 933451"/>
              <a:gd name="connsiteY2-214" fmla="*/ 397670 h 488368"/>
              <a:gd name="connsiteX3-215" fmla="*/ 469106 w 933451"/>
              <a:gd name="connsiteY3-216" fmla="*/ 488157 h 488368"/>
              <a:gd name="connsiteX4-217" fmla="*/ 552451 w 933451"/>
              <a:gd name="connsiteY4-218" fmla="*/ 373857 h 488368"/>
              <a:gd name="connsiteX5-219" fmla="*/ 745331 w 933451"/>
              <a:gd name="connsiteY5-220" fmla="*/ 190501 h 488368"/>
              <a:gd name="connsiteX6-221" fmla="*/ 933451 w 933451"/>
              <a:gd name="connsiteY6-222" fmla="*/ 0 h 488368"/>
              <a:gd name="connsiteX7-223" fmla="*/ 0 w 933451"/>
              <a:gd name="connsiteY7-224" fmla="*/ 2382 h 488368"/>
              <a:gd name="connsiteX0-225" fmla="*/ 0 w 933451"/>
              <a:gd name="connsiteY0-226" fmla="*/ 2382 h 488172"/>
              <a:gd name="connsiteX1-227" fmla="*/ 235745 w 933451"/>
              <a:gd name="connsiteY1-228" fmla="*/ 238126 h 488172"/>
              <a:gd name="connsiteX2-229" fmla="*/ 376237 w 933451"/>
              <a:gd name="connsiteY2-230" fmla="*/ 366714 h 488172"/>
              <a:gd name="connsiteX3-231" fmla="*/ 469106 w 933451"/>
              <a:gd name="connsiteY3-232" fmla="*/ 488157 h 488172"/>
              <a:gd name="connsiteX4-233" fmla="*/ 552451 w 933451"/>
              <a:gd name="connsiteY4-234" fmla="*/ 373857 h 488172"/>
              <a:gd name="connsiteX5-235" fmla="*/ 745331 w 933451"/>
              <a:gd name="connsiteY5-236" fmla="*/ 190501 h 488172"/>
              <a:gd name="connsiteX6-237" fmla="*/ 933451 w 933451"/>
              <a:gd name="connsiteY6-238" fmla="*/ 0 h 488172"/>
              <a:gd name="connsiteX7-239" fmla="*/ 0 w 933451"/>
              <a:gd name="connsiteY7-240" fmla="*/ 2382 h 488172"/>
              <a:gd name="connsiteX0-241" fmla="*/ 0 w 933451"/>
              <a:gd name="connsiteY0-242" fmla="*/ 2382 h 488207"/>
              <a:gd name="connsiteX1-243" fmla="*/ 235745 w 933451"/>
              <a:gd name="connsiteY1-244" fmla="*/ 238126 h 488207"/>
              <a:gd name="connsiteX2-245" fmla="*/ 376237 w 933451"/>
              <a:gd name="connsiteY2-246" fmla="*/ 366714 h 488207"/>
              <a:gd name="connsiteX3-247" fmla="*/ 469106 w 933451"/>
              <a:gd name="connsiteY3-248" fmla="*/ 488157 h 488207"/>
              <a:gd name="connsiteX4-249" fmla="*/ 554833 w 933451"/>
              <a:gd name="connsiteY4-250" fmla="*/ 352426 h 488207"/>
              <a:gd name="connsiteX5-251" fmla="*/ 745331 w 933451"/>
              <a:gd name="connsiteY5-252" fmla="*/ 190501 h 488207"/>
              <a:gd name="connsiteX6-253" fmla="*/ 933451 w 933451"/>
              <a:gd name="connsiteY6-254" fmla="*/ 0 h 488207"/>
              <a:gd name="connsiteX7-255" fmla="*/ 0 w 933451"/>
              <a:gd name="connsiteY7-256" fmla="*/ 2382 h 488207"/>
              <a:gd name="connsiteX0-257" fmla="*/ 0 w 933451"/>
              <a:gd name="connsiteY0-258" fmla="*/ 2382 h 488207"/>
              <a:gd name="connsiteX1-259" fmla="*/ 235745 w 933451"/>
              <a:gd name="connsiteY1-260" fmla="*/ 238126 h 488207"/>
              <a:gd name="connsiteX2-261" fmla="*/ 376237 w 933451"/>
              <a:gd name="connsiteY2-262" fmla="*/ 366714 h 488207"/>
              <a:gd name="connsiteX3-263" fmla="*/ 469106 w 933451"/>
              <a:gd name="connsiteY3-264" fmla="*/ 488157 h 488207"/>
              <a:gd name="connsiteX4-265" fmla="*/ 554833 w 933451"/>
              <a:gd name="connsiteY4-266" fmla="*/ 352426 h 488207"/>
              <a:gd name="connsiteX5-267" fmla="*/ 745331 w 933451"/>
              <a:gd name="connsiteY5-268" fmla="*/ 190501 h 488207"/>
              <a:gd name="connsiteX6-269" fmla="*/ 933451 w 933451"/>
              <a:gd name="connsiteY6-270" fmla="*/ 0 h 488207"/>
              <a:gd name="connsiteX7-271" fmla="*/ 0 w 933451"/>
              <a:gd name="connsiteY7-272" fmla="*/ 2382 h 488207"/>
              <a:gd name="connsiteX0-273" fmla="*/ 0 w 933451"/>
              <a:gd name="connsiteY0-274" fmla="*/ 2382 h 488157"/>
              <a:gd name="connsiteX1-275" fmla="*/ 235745 w 933451"/>
              <a:gd name="connsiteY1-276" fmla="*/ 238126 h 488157"/>
              <a:gd name="connsiteX2-277" fmla="*/ 376237 w 933451"/>
              <a:gd name="connsiteY2-278" fmla="*/ 366714 h 488157"/>
              <a:gd name="connsiteX3-279" fmla="*/ 469106 w 933451"/>
              <a:gd name="connsiteY3-280" fmla="*/ 488157 h 488157"/>
              <a:gd name="connsiteX4-281" fmla="*/ 554833 w 933451"/>
              <a:gd name="connsiteY4-282" fmla="*/ 352426 h 488157"/>
              <a:gd name="connsiteX5-283" fmla="*/ 745331 w 933451"/>
              <a:gd name="connsiteY5-284" fmla="*/ 190501 h 488157"/>
              <a:gd name="connsiteX6-285" fmla="*/ 933451 w 933451"/>
              <a:gd name="connsiteY6-286" fmla="*/ 0 h 488157"/>
              <a:gd name="connsiteX7-287" fmla="*/ 0 w 933451"/>
              <a:gd name="connsiteY7-288" fmla="*/ 2382 h 4881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33451" h="488157">
                <a:moveTo>
                  <a:pt x="0" y="2382"/>
                </a:moveTo>
                <a:cubicBezTo>
                  <a:pt x="55562" y="77392"/>
                  <a:pt x="173039" y="177404"/>
                  <a:pt x="235745" y="238126"/>
                </a:cubicBezTo>
                <a:cubicBezTo>
                  <a:pt x="298451" y="298848"/>
                  <a:pt x="337344" y="325042"/>
                  <a:pt x="376237" y="366714"/>
                </a:cubicBezTo>
                <a:cubicBezTo>
                  <a:pt x="415130" y="408386"/>
                  <a:pt x="420290" y="488157"/>
                  <a:pt x="469106" y="488157"/>
                </a:cubicBezTo>
                <a:cubicBezTo>
                  <a:pt x="517922" y="488157"/>
                  <a:pt x="523083" y="402035"/>
                  <a:pt x="554833" y="352426"/>
                </a:cubicBezTo>
                <a:cubicBezTo>
                  <a:pt x="586583" y="302817"/>
                  <a:pt x="678656" y="256382"/>
                  <a:pt x="745331" y="190501"/>
                </a:cubicBezTo>
                <a:cubicBezTo>
                  <a:pt x="812006" y="124620"/>
                  <a:pt x="903290" y="69453"/>
                  <a:pt x="933451" y="0"/>
                </a:cubicBezTo>
                <a:cubicBezTo>
                  <a:pt x="575469" y="68659"/>
                  <a:pt x="332581" y="67865"/>
                  <a:pt x="0" y="238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grpSp>
        <p:nvGrpSpPr>
          <p:cNvPr id="52" name="组合 51"/>
          <p:cNvGrpSpPr/>
          <p:nvPr/>
        </p:nvGrpSpPr>
        <p:grpSpPr>
          <a:xfrm>
            <a:off x="648191" y="1597933"/>
            <a:ext cx="2857348" cy="4274016"/>
            <a:chOff x="457037" y="1023995"/>
            <a:chExt cx="2371887" cy="3547404"/>
          </a:xfrm>
        </p:grpSpPr>
        <p:sp>
          <p:nvSpPr>
            <p:cNvPr id="53" name="圆角矩形 52"/>
            <p:cNvSpPr/>
            <p:nvPr/>
          </p:nvSpPr>
          <p:spPr>
            <a:xfrm>
              <a:off x="744081" y="1193324"/>
              <a:ext cx="1780889" cy="252521"/>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4" name="圆角矩形 53"/>
            <p:cNvSpPr/>
            <p:nvPr/>
          </p:nvSpPr>
          <p:spPr>
            <a:xfrm>
              <a:off x="709557" y="1110130"/>
              <a:ext cx="1866847" cy="252521"/>
            </a:xfrm>
            <a:prstGeom prst="roundRect">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5" name="任意多边形 54"/>
            <p:cNvSpPr/>
            <p:nvPr/>
          </p:nvSpPr>
          <p:spPr>
            <a:xfrm>
              <a:off x="609216" y="1172343"/>
              <a:ext cx="957816" cy="3272796"/>
            </a:xfrm>
            <a:custGeom>
              <a:avLst/>
              <a:gdLst>
                <a:gd name="connsiteX0" fmla="*/ 38 w 624974"/>
                <a:gd name="connsiteY0" fmla="*/ 74612 h 2488535"/>
                <a:gd name="connsiteX1" fmla="*/ 111163 w 624974"/>
                <a:gd name="connsiteY1" fmla="*/ 681037 h 2488535"/>
                <a:gd name="connsiteX2" fmla="*/ 571538 w 624974"/>
                <a:gd name="connsiteY2" fmla="*/ 1144587 h 2488535"/>
                <a:gd name="connsiteX3" fmla="*/ 577888 w 624974"/>
                <a:gd name="connsiteY3" fmla="*/ 1335087 h 2488535"/>
                <a:gd name="connsiteX4" fmla="*/ 234988 w 624974"/>
                <a:gd name="connsiteY4" fmla="*/ 1636712 h 2488535"/>
                <a:gd name="connsiteX5" fmla="*/ 3213 w 624974"/>
                <a:gd name="connsiteY5" fmla="*/ 2411412 h 2488535"/>
                <a:gd name="connsiteX6" fmla="*/ 104813 w 624974"/>
                <a:gd name="connsiteY6" fmla="*/ 2401887 h 2488535"/>
                <a:gd name="connsiteX7" fmla="*/ 177838 w 624974"/>
                <a:gd name="connsiteY7" fmla="*/ 1890712 h 2488535"/>
                <a:gd name="connsiteX8" fmla="*/ 565188 w 624974"/>
                <a:gd name="connsiteY8" fmla="*/ 1398587 h 2488535"/>
                <a:gd name="connsiteX9" fmla="*/ 568363 w 624974"/>
                <a:gd name="connsiteY9" fmla="*/ 1049337 h 2488535"/>
                <a:gd name="connsiteX10" fmla="*/ 174663 w 624974"/>
                <a:gd name="connsiteY10" fmla="*/ 566737 h 2488535"/>
                <a:gd name="connsiteX11" fmla="*/ 104813 w 624974"/>
                <a:gd name="connsiteY11" fmla="*/ 65087 h 2488535"/>
                <a:gd name="connsiteX12" fmla="*/ 38 w 624974"/>
                <a:gd name="connsiteY12" fmla="*/ 74612 h 2488535"/>
                <a:gd name="connsiteX0-1" fmla="*/ 38 w 624974"/>
                <a:gd name="connsiteY0-2" fmla="*/ 74612 h 2488535"/>
                <a:gd name="connsiteX1-3" fmla="*/ 111163 w 624974"/>
                <a:gd name="connsiteY1-4" fmla="*/ 681037 h 2488535"/>
                <a:gd name="connsiteX2-5" fmla="*/ 571538 w 624974"/>
                <a:gd name="connsiteY2-6" fmla="*/ 1144587 h 2488535"/>
                <a:gd name="connsiteX3-7" fmla="*/ 577888 w 624974"/>
                <a:gd name="connsiteY3-8" fmla="*/ 1335087 h 2488535"/>
                <a:gd name="connsiteX4-9" fmla="*/ 234988 w 624974"/>
                <a:gd name="connsiteY4-10" fmla="*/ 1636712 h 2488535"/>
                <a:gd name="connsiteX5-11" fmla="*/ 3213 w 624974"/>
                <a:gd name="connsiteY5-12" fmla="*/ 2411412 h 2488535"/>
                <a:gd name="connsiteX6-13" fmla="*/ 104813 w 624974"/>
                <a:gd name="connsiteY6-14" fmla="*/ 2401887 h 2488535"/>
                <a:gd name="connsiteX7-15" fmla="*/ 177838 w 624974"/>
                <a:gd name="connsiteY7-16" fmla="*/ 1890712 h 2488535"/>
                <a:gd name="connsiteX8-17" fmla="*/ 565188 w 624974"/>
                <a:gd name="connsiteY8-18" fmla="*/ 1398587 h 2488535"/>
                <a:gd name="connsiteX9-19" fmla="*/ 568363 w 624974"/>
                <a:gd name="connsiteY9-20" fmla="*/ 1049337 h 2488535"/>
                <a:gd name="connsiteX10-21" fmla="*/ 174663 w 624974"/>
                <a:gd name="connsiteY10-22" fmla="*/ 566737 h 2488535"/>
                <a:gd name="connsiteX11-23" fmla="*/ 104813 w 624974"/>
                <a:gd name="connsiteY11-24" fmla="*/ 65087 h 2488535"/>
                <a:gd name="connsiteX12-25" fmla="*/ 38 w 624974"/>
                <a:gd name="connsiteY12-26" fmla="*/ 74612 h 2488535"/>
                <a:gd name="connsiteX0-27" fmla="*/ 23714 w 648650"/>
                <a:gd name="connsiteY0-28" fmla="*/ 43040 h 2456963"/>
                <a:gd name="connsiteX1-29" fmla="*/ 134839 w 648650"/>
                <a:gd name="connsiteY1-30" fmla="*/ 649465 h 2456963"/>
                <a:gd name="connsiteX2-31" fmla="*/ 595214 w 648650"/>
                <a:gd name="connsiteY2-32" fmla="*/ 1113015 h 2456963"/>
                <a:gd name="connsiteX3-33" fmla="*/ 601564 w 648650"/>
                <a:gd name="connsiteY3-34" fmla="*/ 1303515 h 2456963"/>
                <a:gd name="connsiteX4-35" fmla="*/ 258664 w 648650"/>
                <a:gd name="connsiteY4-36" fmla="*/ 1605140 h 2456963"/>
                <a:gd name="connsiteX5-37" fmla="*/ 26889 w 648650"/>
                <a:gd name="connsiteY5-38" fmla="*/ 2379840 h 2456963"/>
                <a:gd name="connsiteX6-39" fmla="*/ 128489 w 648650"/>
                <a:gd name="connsiteY6-40" fmla="*/ 2370315 h 2456963"/>
                <a:gd name="connsiteX7-41" fmla="*/ 201514 w 648650"/>
                <a:gd name="connsiteY7-42" fmla="*/ 1859140 h 2456963"/>
                <a:gd name="connsiteX8-43" fmla="*/ 588864 w 648650"/>
                <a:gd name="connsiteY8-44" fmla="*/ 1367015 h 2456963"/>
                <a:gd name="connsiteX9-45" fmla="*/ 592039 w 648650"/>
                <a:gd name="connsiteY9-46" fmla="*/ 1017765 h 2456963"/>
                <a:gd name="connsiteX10-47" fmla="*/ 198339 w 648650"/>
                <a:gd name="connsiteY10-48" fmla="*/ 535165 h 2456963"/>
                <a:gd name="connsiteX11-49" fmla="*/ 128489 w 648650"/>
                <a:gd name="connsiteY11-50" fmla="*/ 33515 h 2456963"/>
                <a:gd name="connsiteX12-51" fmla="*/ 23714 w 648650"/>
                <a:gd name="connsiteY12-52" fmla="*/ 43040 h 2456963"/>
                <a:gd name="connsiteX0-53" fmla="*/ 25732 w 650668"/>
                <a:gd name="connsiteY0-54" fmla="*/ 53052 h 2466975"/>
                <a:gd name="connsiteX1-55" fmla="*/ 136857 w 650668"/>
                <a:gd name="connsiteY1-56" fmla="*/ 659477 h 2466975"/>
                <a:gd name="connsiteX2-57" fmla="*/ 597232 w 650668"/>
                <a:gd name="connsiteY2-58" fmla="*/ 1123027 h 2466975"/>
                <a:gd name="connsiteX3-59" fmla="*/ 603582 w 650668"/>
                <a:gd name="connsiteY3-60" fmla="*/ 1313527 h 2466975"/>
                <a:gd name="connsiteX4-61" fmla="*/ 260682 w 650668"/>
                <a:gd name="connsiteY4-62" fmla="*/ 1615152 h 2466975"/>
                <a:gd name="connsiteX5-63" fmla="*/ 28907 w 650668"/>
                <a:gd name="connsiteY5-64" fmla="*/ 2389852 h 2466975"/>
                <a:gd name="connsiteX6-65" fmla="*/ 130507 w 650668"/>
                <a:gd name="connsiteY6-66" fmla="*/ 2380327 h 2466975"/>
                <a:gd name="connsiteX7-67" fmla="*/ 203532 w 650668"/>
                <a:gd name="connsiteY7-68" fmla="*/ 1869152 h 2466975"/>
                <a:gd name="connsiteX8-69" fmla="*/ 590882 w 650668"/>
                <a:gd name="connsiteY8-70" fmla="*/ 1377027 h 2466975"/>
                <a:gd name="connsiteX9-71" fmla="*/ 594057 w 650668"/>
                <a:gd name="connsiteY9-72" fmla="*/ 1027777 h 2466975"/>
                <a:gd name="connsiteX10-73" fmla="*/ 200357 w 650668"/>
                <a:gd name="connsiteY10-74" fmla="*/ 545177 h 2466975"/>
                <a:gd name="connsiteX11-75" fmla="*/ 130507 w 650668"/>
                <a:gd name="connsiteY11-76" fmla="*/ 43527 h 2466975"/>
                <a:gd name="connsiteX12-77" fmla="*/ 25732 w 650668"/>
                <a:gd name="connsiteY12-78" fmla="*/ 53052 h 2466975"/>
                <a:gd name="connsiteX0-79" fmla="*/ 25732 w 650668"/>
                <a:gd name="connsiteY0-80" fmla="*/ 44171 h 2458094"/>
                <a:gd name="connsiteX1-81" fmla="*/ 136857 w 650668"/>
                <a:gd name="connsiteY1-82" fmla="*/ 650596 h 2458094"/>
                <a:gd name="connsiteX2-83" fmla="*/ 597232 w 650668"/>
                <a:gd name="connsiteY2-84" fmla="*/ 1114146 h 2458094"/>
                <a:gd name="connsiteX3-85" fmla="*/ 603582 w 650668"/>
                <a:gd name="connsiteY3-86" fmla="*/ 1304646 h 2458094"/>
                <a:gd name="connsiteX4-87" fmla="*/ 260682 w 650668"/>
                <a:gd name="connsiteY4-88" fmla="*/ 1606271 h 2458094"/>
                <a:gd name="connsiteX5-89" fmla="*/ 28907 w 650668"/>
                <a:gd name="connsiteY5-90" fmla="*/ 2380971 h 2458094"/>
                <a:gd name="connsiteX6-91" fmla="*/ 130507 w 650668"/>
                <a:gd name="connsiteY6-92" fmla="*/ 2371446 h 2458094"/>
                <a:gd name="connsiteX7-93" fmla="*/ 203532 w 650668"/>
                <a:gd name="connsiteY7-94" fmla="*/ 1860271 h 2458094"/>
                <a:gd name="connsiteX8-95" fmla="*/ 590882 w 650668"/>
                <a:gd name="connsiteY8-96" fmla="*/ 1368146 h 2458094"/>
                <a:gd name="connsiteX9-97" fmla="*/ 594057 w 650668"/>
                <a:gd name="connsiteY9-98" fmla="*/ 1018896 h 2458094"/>
                <a:gd name="connsiteX10-99" fmla="*/ 200357 w 650668"/>
                <a:gd name="connsiteY10-100" fmla="*/ 536296 h 2458094"/>
                <a:gd name="connsiteX11-101" fmla="*/ 130507 w 650668"/>
                <a:gd name="connsiteY11-102" fmla="*/ 34646 h 2458094"/>
                <a:gd name="connsiteX12-103" fmla="*/ 25732 w 650668"/>
                <a:gd name="connsiteY12-104" fmla="*/ 44171 h 2458094"/>
                <a:gd name="connsiteX0-105" fmla="*/ 25732 w 650668"/>
                <a:gd name="connsiteY0-106" fmla="*/ 36942 h 2450865"/>
                <a:gd name="connsiteX1-107" fmla="*/ 136857 w 650668"/>
                <a:gd name="connsiteY1-108" fmla="*/ 643367 h 2450865"/>
                <a:gd name="connsiteX2-109" fmla="*/ 597232 w 650668"/>
                <a:gd name="connsiteY2-110" fmla="*/ 1106917 h 2450865"/>
                <a:gd name="connsiteX3-111" fmla="*/ 603582 w 650668"/>
                <a:gd name="connsiteY3-112" fmla="*/ 1297417 h 2450865"/>
                <a:gd name="connsiteX4-113" fmla="*/ 260682 w 650668"/>
                <a:gd name="connsiteY4-114" fmla="*/ 1599042 h 2450865"/>
                <a:gd name="connsiteX5-115" fmla="*/ 28907 w 650668"/>
                <a:gd name="connsiteY5-116" fmla="*/ 2373742 h 2450865"/>
                <a:gd name="connsiteX6-117" fmla="*/ 130507 w 650668"/>
                <a:gd name="connsiteY6-118" fmla="*/ 2364217 h 2450865"/>
                <a:gd name="connsiteX7-119" fmla="*/ 203532 w 650668"/>
                <a:gd name="connsiteY7-120" fmla="*/ 1853042 h 2450865"/>
                <a:gd name="connsiteX8-121" fmla="*/ 590882 w 650668"/>
                <a:gd name="connsiteY8-122" fmla="*/ 1360917 h 2450865"/>
                <a:gd name="connsiteX9-123" fmla="*/ 594057 w 650668"/>
                <a:gd name="connsiteY9-124" fmla="*/ 1011667 h 2450865"/>
                <a:gd name="connsiteX10-125" fmla="*/ 200357 w 650668"/>
                <a:gd name="connsiteY10-126" fmla="*/ 529067 h 2450865"/>
                <a:gd name="connsiteX11-127" fmla="*/ 132888 w 650668"/>
                <a:gd name="connsiteY11-128" fmla="*/ 36942 h 2450865"/>
                <a:gd name="connsiteX12-129" fmla="*/ 25732 w 650668"/>
                <a:gd name="connsiteY12-130" fmla="*/ 36942 h 2450865"/>
                <a:gd name="connsiteX0-131" fmla="*/ 25732 w 650668"/>
                <a:gd name="connsiteY0-132" fmla="*/ 38 h 2413961"/>
                <a:gd name="connsiteX1-133" fmla="*/ 136857 w 650668"/>
                <a:gd name="connsiteY1-134" fmla="*/ 606463 h 2413961"/>
                <a:gd name="connsiteX2-135" fmla="*/ 597232 w 650668"/>
                <a:gd name="connsiteY2-136" fmla="*/ 1070013 h 2413961"/>
                <a:gd name="connsiteX3-137" fmla="*/ 603582 w 650668"/>
                <a:gd name="connsiteY3-138" fmla="*/ 1260513 h 2413961"/>
                <a:gd name="connsiteX4-139" fmla="*/ 260682 w 650668"/>
                <a:gd name="connsiteY4-140" fmla="*/ 1562138 h 2413961"/>
                <a:gd name="connsiteX5-141" fmla="*/ 28907 w 650668"/>
                <a:gd name="connsiteY5-142" fmla="*/ 2336838 h 2413961"/>
                <a:gd name="connsiteX6-143" fmla="*/ 130507 w 650668"/>
                <a:gd name="connsiteY6-144" fmla="*/ 2327313 h 2413961"/>
                <a:gd name="connsiteX7-145" fmla="*/ 203532 w 650668"/>
                <a:gd name="connsiteY7-146" fmla="*/ 1816138 h 2413961"/>
                <a:gd name="connsiteX8-147" fmla="*/ 590882 w 650668"/>
                <a:gd name="connsiteY8-148" fmla="*/ 1324013 h 2413961"/>
                <a:gd name="connsiteX9-149" fmla="*/ 594057 w 650668"/>
                <a:gd name="connsiteY9-150" fmla="*/ 974763 h 2413961"/>
                <a:gd name="connsiteX10-151" fmla="*/ 200357 w 650668"/>
                <a:gd name="connsiteY10-152" fmla="*/ 492163 h 2413961"/>
                <a:gd name="connsiteX11-153" fmla="*/ 132888 w 650668"/>
                <a:gd name="connsiteY11-154" fmla="*/ 38 h 2413961"/>
                <a:gd name="connsiteX12-155" fmla="*/ 25732 w 650668"/>
                <a:gd name="connsiteY12-156" fmla="*/ 38 h 2413961"/>
                <a:gd name="connsiteX0-157" fmla="*/ 39 w 624975"/>
                <a:gd name="connsiteY0-158" fmla="*/ 38 h 2413961"/>
                <a:gd name="connsiteX1-159" fmla="*/ 111164 w 624975"/>
                <a:gd name="connsiteY1-160" fmla="*/ 606463 h 2413961"/>
                <a:gd name="connsiteX2-161" fmla="*/ 571539 w 624975"/>
                <a:gd name="connsiteY2-162" fmla="*/ 1070013 h 2413961"/>
                <a:gd name="connsiteX3-163" fmla="*/ 577889 w 624975"/>
                <a:gd name="connsiteY3-164" fmla="*/ 1260513 h 2413961"/>
                <a:gd name="connsiteX4-165" fmla="*/ 234989 w 624975"/>
                <a:gd name="connsiteY4-166" fmla="*/ 1562138 h 2413961"/>
                <a:gd name="connsiteX5-167" fmla="*/ 3214 w 624975"/>
                <a:gd name="connsiteY5-168" fmla="*/ 2336838 h 2413961"/>
                <a:gd name="connsiteX6-169" fmla="*/ 104814 w 624975"/>
                <a:gd name="connsiteY6-170" fmla="*/ 2327313 h 2413961"/>
                <a:gd name="connsiteX7-171" fmla="*/ 177839 w 624975"/>
                <a:gd name="connsiteY7-172" fmla="*/ 1816138 h 2413961"/>
                <a:gd name="connsiteX8-173" fmla="*/ 565189 w 624975"/>
                <a:gd name="connsiteY8-174" fmla="*/ 1324013 h 2413961"/>
                <a:gd name="connsiteX9-175" fmla="*/ 568364 w 624975"/>
                <a:gd name="connsiteY9-176" fmla="*/ 974763 h 2413961"/>
                <a:gd name="connsiteX10-177" fmla="*/ 174664 w 624975"/>
                <a:gd name="connsiteY10-178" fmla="*/ 492163 h 2413961"/>
                <a:gd name="connsiteX11-179" fmla="*/ 107195 w 624975"/>
                <a:gd name="connsiteY11-180" fmla="*/ 38 h 2413961"/>
                <a:gd name="connsiteX12-181" fmla="*/ 39 w 624975"/>
                <a:gd name="connsiteY12-182" fmla="*/ 38 h 2413961"/>
                <a:gd name="connsiteX0-183" fmla="*/ 6356 w 631292"/>
                <a:gd name="connsiteY0-184" fmla="*/ 38 h 2413961"/>
                <a:gd name="connsiteX1-185" fmla="*/ 117481 w 631292"/>
                <a:gd name="connsiteY1-186" fmla="*/ 606463 h 2413961"/>
                <a:gd name="connsiteX2-187" fmla="*/ 577856 w 631292"/>
                <a:gd name="connsiteY2-188" fmla="*/ 1070013 h 2413961"/>
                <a:gd name="connsiteX3-189" fmla="*/ 584206 w 631292"/>
                <a:gd name="connsiteY3-190" fmla="*/ 1260513 h 2413961"/>
                <a:gd name="connsiteX4-191" fmla="*/ 241306 w 631292"/>
                <a:gd name="connsiteY4-192" fmla="*/ 1562138 h 2413961"/>
                <a:gd name="connsiteX5-193" fmla="*/ 9531 w 631292"/>
                <a:gd name="connsiteY5-194" fmla="*/ 2336838 h 2413961"/>
                <a:gd name="connsiteX6-195" fmla="*/ 111131 w 631292"/>
                <a:gd name="connsiteY6-196" fmla="*/ 2327313 h 2413961"/>
                <a:gd name="connsiteX7-197" fmla="*/ 184156 w 631292"/>
                <a:gd name="connsiteY7-198" fmla="*/ 1816138 h 2413961"/>
                <a:gd name="connsiteX8-199" fmla="*/ 571506 w 631292"/>
                <a:gd name="connsiteY8-200" fmla="*/ 1324013 h 2413961"/>
                <a:gd name="connsiteX9-201" fmla="*/ 574681 w 631292"/>
                <a:gd name="connsiteY9-202" fmla="*/ 974763 h 2413961"/>
                <a:gd name="connsiteX10-203" fmla="*/ 180981 w 631292"/>
                <a:gd name="connsiteY10-204" fmla="*/ 492163 h 2413961"/>
                <a:gd name="connsiteX11-205" fmla="*/ 113512 w 631292"/>
                <a:gd name="connsiteY11-206" fmla="*/ 38 h 2413961"/>
                <a:gd name="connsiteX12-207" fmla="*/ 6356 w 631292"/>
                <a:gd name="connsiteY12-208" fmla="*/ 38 h 2413961"/>
                <a:gd name="connsiteX0-209" fmla="*/ 6356 w 656707"/>
                <a:gd name="connsiteY0-210" fmla="*/ 38 h 2413961"/>
                <a:gd name="connsiteX1-211" fmla="*/ 117481 w 656707"/>
                <a:gd name="connsiteY1-212" fmla="*/ 606463 h 2413961"/>
                <a:gd name="connsiteX2-213" fmla="*/ 577856 w 656707"/>
                <a:gd name="connsiteY2-214" fmla="*/ 1070013 h 2413961"/>
                <a:gd name="connsiteX3-215" fmla="*/ 584206 w 656707"/>
                <a:gd name="connsiteY3-216" fmla="*/ 1260513 h 2413961"/>
                <a:gd name="connsiteX4-217" fmla="*/ 241306 w 656707"/>
                <a:gd name="connsiteY4-218" fmla="*/ 1562138 h 2413961"/>
                <a:gd name="connsiteX5-219" fmla="*/ 9531 w 656707"/>
                <a:gd name="connsiteY5-220" fmla="*/ 2336838 h 2413961"/>
                <a:gd name="connsiteX6-221" fmla="*/ 111131 w 656707"/>
                <a:gd name="connsiteY6-222" fmla="*/ 2327313 h 2413961"/>
                <a:gd name="connsiteX7-223" fmla="*/ 184156 w 656707"/>
                <a:gd name="connsiteY7-224" fmla="*/ 1816138 h 2413961"/>
                <a:gd name="connsiteX8-225" fmla="*/ 571506 w 656707"/>
                <a:gd name="connsiteY8-226" fmla="*/ 1324013 h 2413961"/>
                <a:gd name="connsiteX9-227" fmla="*/ 574681 w 656707"/>
                <a:gd name="connsiteY9-228" fmla="*/ 974763 h 2413961"/>
                <a:gd name="connsiteX10-229" fmla="*/ 180981 w 656707"/>
                <a:gd name="connsiteY10-230" fmla="*/ 492163 h 2413961"/>
                <a:gd name="connsiteX11-231" fmla="*/ 113512 w 656707"/>
                <a:gd name="connsiteY11-232" fmla="*/ 38 h 2413961"/>
                <a:gd name="connsiteX12-233" fmla="*/ 6356 w 656707"/>
                <a:gd name="connsiteY12-234" fmla="*/ 38 h 2413961"/>
                <a:gd name="connsiteX0-235" fmla="*/ 6356 w 621937"/>
                <a:gd name="connsiteY0-236" fmla="*/ 38 h 2413961"/>
                <a:gd name="connsiteX1-237" fmla="*/ 117481 w 621937"/>
                <a:gd name="connsiteY1-238" fmla="*/ 606463 h 2413961"/>
                <a:gd name="connsiteX2-239" fmla="*/ 577856 w 621937"/>
                <a:gd name="connsiteY2-240" fmla="*/ 1070013 h 2413961"/>
                <a:gd name="connsiteX3-241" fmla="*/ 555631 w 621937"/>
                <a:gd name="connsiteY3-242" fmla="*/ 1281944 h 2413961"/>
                <a:gd name="connsiteX4-243" fmla="*/ 241306 w 621937"/>
                <a:gd name="connsiteY4-244" fmla="*/ 1562138 h 2413961"/>
                <a:gd name="connsiteX5-245" fmla="*/ 9531 w 621937"/>
                <a:gd name="connsiteY5-246" fmla="*/ 2336838 h 2413961"/>
                <a:gd name="connsiteX6-247" fmla="*/ 111131 w 621937"/>
                <a:gd name="connsiteY6-248" fmla="*/ 2327313 h 2413961"/>
                <a:gd name="connsiteX7-249" fmla="*/ 184156 w 621937"/>
                <a:gd name="connsiteY7-250" fmla="*/ 1816138 h 2413961"/>
                <a:gd name="connsiteX8-251" fmla="*/ 571506 w 621937"/>
                <a:gd name="connsiteY8-252" fmla="*/ 1324013 h 2413961"/>
                <a:gd name="connsiteX9-253" fmla="*/ 574681 w 621937"/>
                <a:gd name="connsiteY9-254" fmla="*/ 974763 h 2413961"/>
                <a:gd name="connsiteX10-255" fmla="*/ 180981 w 621937"/>
                <a:gd name="connsiteY10-256" fmla="*/ 492163 h 2413961"/>
                <a:gd name="connsiteX11-257" fmla="*/ 113512 w 621937"/>
                <a:gd name="connsiteY11-258" fmla="*/ 38 h 2413961"/>
                <a:gd name="connsiteX12-259" fmla="*/ 6356 w 621937"/>
                <a:gd name="connsiteY12-260" fmla="*/ 38 h 2413961"/>
                <a:gd name="connsiteX0-261" fmla="*/ 6324 w 621905"/>
                <a:gd name="connsiteY0-262" fmla="*/ 38 h 2413961"/>
                <a:gd name="connsiteX1-263" fmla="*/ 117449 w 621905"/>
                <a:gd name="connsiteY1-264" fmla="*/ 606463 h 2413961"/>
                <a:gd name="connsiteX2-265" fmla="*/ 575442 w 621905"/>
                <a:gd name="connsiteY2-266" fmla="*/ 1074775 h 2413961"/>
                <a:gd name="connsiteX3-267" fmla="*/ 555599 w 621905"/>
                <a:gd name="connsiteY3-268" fmla="*/ 1281944 h 2413961"/>
                <a:gd name="connsiteX4-269" fmla="*/ 241274 w 621905"/>
                <a:gd name="connsiteY4-270" fmla="*/ 1562138 h 2413961"/>
                <a:gd name="connsiteX5-271" fmla="*/ 9499 w 621905"/>
                <a:gd name="connsiteY5-272" fmla="*/ 2336838 h 2413961"/>
                <a:gd name="connsiteX6-273" fmla="*/ 111099 w 621905"/>
                <a:gd name="connsiteY6-274" fmla="*/ 2327313 h 2413961"/>
                <a:gd name="connsiteX7-275" fmla="*/ 184124 w 621905"/>
                <a:gd name="connsiteY7-276" fmla="*/ 1816138 h 2413961"/>
                <a:gd name="connsiteX8-277" fmla="*/ 571474 w 621905"/>
                <a:gd name="connsiteY8-278" fmla="*/ 1324013 h 2413961"/>
                <a:gd name="connsiteX9-279" fmla="*/ 574649 w 621905"/>
                <a:gd name="connsiteY9-280" fmla="*/ 974763 h 2413961"/>
                <a:gd name="connsiteX10-281" fmla="*/ 180949 w 621905"/>
                <a:gd name="connsiteY10-282" fmla="*/ 492163 h 2413961"/>
                <a:gd name="connsiteX11-283" fmla="*/ 113480 w 621905"/>
                <a:gd name="connsiteY11-284" fmla="*/ 38 h 2413961"/>
                <a:gd name="connsiteX12-285" fmla="*/ 6324 w 621905"/>
                <a:gd name="connsiteY12-286" fmla="*/ 38 h 2413961"/>
                <a:gd name="connsiteX0-287" fmla="*/ 6324 w 643161"/>
                <a:gd name="connsiteY0-288" fmla="*/ 38 h 2413961"/>
                <a:gd name="connsiteX1-289" fmla="*/ 117449 w 643161"/>
                <a:gd name="connsiteY1-290" fmla="*/ 606463 h 2413961"/>
                <a:gd name="connsiteX2-291" fmla="*/ 575442 w 643161"/>
                <a:gd name="connsiteY2-292" fmla="*/ 1074775 h 2413961"/>
                <a:gd name="connsiteX3-293" fmla="*/ 555599 w 643161"/>
                <a:gd name="connsiteY3-294" fmla="*/ 1281944 h 2413961"/>
                <a:gd name="connsiteX4-295" fmla="*/ 241274 w 643161"/>
                <a:gd name="connsiteY4-296" fmla="*/ 1562138 h 2413961"/>
                <a:gd name="connsiteX5-297" fmla="*/ 9499 w 643161"/>
                <a:gd name="connsiteY5-298" fmla="*/ 2336838 h 2413961"/>
                <a:gd name="connsiteX6-299" fmla="*/ 111099 w 643161"/>
                <a:gd name="connsiteY6-300" fmla="*/ 2327313 h 2413961"/>
                <a:gd name="connsiteX7-301" fmla="*/ 184124 w 643161"/>
                <a:gd name="connsiteY7-302" fmla="*/ 1816138 h 2413961"/>
                <a:gd name="connsiteX8-303" fmla="*/ 571474 w 643161"/>
                <a:gd name="connsiteY8-304" fmla="*/ 1324013 h 2413961"/>
                <a:gd name="connsiteX9-305" fmla="*/ 574649 w 643161"/>
                <a:gd name="connsiteY9-306" fmla="*/ 974763 h 2413961"/>
                <a:gd name="connsiteX10-307" fmla="*/ 180949 w 643161"/>
                <a:gd name="connsiteY10-308" fmla="*/ 492163 h 2413961"/>
                <a:gd name="connsiteX11-309" fmla="*/ 113480 w 643161"/>
                <a:gd name="connsiteY11-310" fmla="*/ 38 h 2413961"/>
                <a:gd name="connsiteX12-311" fmla="*/ 6324 w 643161"/>
                <a:gd name="connsiteY12-312" fmla="*/ 38 h 2413961"/>
                <a:gd name="connsiteX0-313" fmla="*/ 6324 w 643161"/>
                <a:gd name="connsiteY0-314" fmla="*/ 38 h 2413961"/>
                <a:gd name="connsiteX1-315" fmla="*/ 117449 w 643161"/>
                <a:gd name="connsiteY1-316" fmla="*/ 606463 h 2413961"/>
                <a:gd name="connsiteX2-317" fmla="*/ 575442 w 643161"/>
                <a:gd name="connsiteY2-318" fmla="*/ 1074775 h 2413961"/>
                <a:gd name="connsiteX3-319" fmla="*/ 555599 w 643161"/>
                <a:gd name="connsiteY3-320" fmla="*/ 1281944 h 2413961"/>
                <a:gd name="connsiteX4-321" fmla="*/ 241274 w 643161"/>
                <a:gd name="connsiteY4-322" fmla="*/ 1562138 h 2413961"/>
                <a:gd name="connsiteX5-323" fmla="*/ 9499 w 643161"/>
                <a:gd name="connsiteY5-324" fmla="*/ 2336838 h 2413961"/>
                <a:gd name="connsiteX6-325" fmla="*/ 111099 w 643161"/>
                <a:gd name="connsiteY6-326" fmla="*/ 2327313 h 2413961"/>
                <a:gd name="connsiteX7-327" fmla="*/ 184124 w 643161"/>
                <a:gd name="connsiteY7-328" fmla="*/ 1816138 h 2413961"/>
                <a:gd name="connsiteX8-329" fmla="*/ 571474 w 643161"/>
                <a:gd name="connsiteY8-330" fmla="*/ 1324013 h 2413961"/>
                <a:gd name="connsiteX9-331" fmla="*/ 574649 w 643161"/>
                <a:gd name="connsiteY9-332" fmla="*/ 974763 h 2413961"/>
                <a:gd name="connsiteX10-333" fmla="*/ 180949 w 643161"/>
                <a:gd name="connsiteY10-334" fmla="*/ 492163 h 2413961"/>
                <a:gd name="connsiteX11-335" fmla="*/ 113480 w 643161"/>
                <a:gd name="connsiteY11-336" fmla="*/ 38 h 2413961"/>
                <a:gd name="connsiteX12-337" fmla="*/ 6324 w 643161"/>
                <a:gd name="connsiteY12-338" fmla="*/ 38 h 2413961"/>
                <a:gd name="connsiteX0-339" fmla="*/ 6324 w 773882"/>
                <a:gd name="connsiteY0-340" fmla="*/ 38 h 2413961"/>
                <a:gd name="connsiteX1-341" fmla="*/ 117449 w 773882"/>
                <a:gd name="connsiteY1-342" fmla="*/ 606463 h 2413961"/>
                <a:gd name="connsiteX2-343" fmla="*/ 575442 w 773882"/>
                <a:gd name="connsiteY2-344" fmla="*/ 1074775 h 2413961"/>
                <a:gd name="connsiteX3-345" fmla="*/ 555599 w 773882"/>
                <a:gd name="connsiteY3-346" fmla="*/ 1281944 h 2413961"/>
                <a:gd name="connsiteX4-347" fmla="*/ 241274 w 773882"/>
                <a:gd name="connsiteY4-348" fmla="*/ 1562138 h 2413961"/>
                <a:gd name="connsiteX5-349" fmla="*/ 9499 w 773882"/>
                <a:gd name="connsiteY5-350" fmla="*/ 2336838 h 2413961"/>
                <a:gd name="connsiteX6-351" fmla="*/ 111099 w 773882"/>
                <a:gd name="connsiteY6-352" fmla="*/ 2327313 h 2413961"/>
                <a:gd name="connsiteX7-353" fmla="*/ 184124 w 773882"/>
                <a:gd name="connsiteY7-354" fmla="*/ 1816138 h 2413961"/>
                <a:gd name="connsiteX8-355" fmla="*/ 571474 w 773882"/>
                <a:gd name="connsiteY8-356" fmla="*/ 1324013 h 2413961"/>
                <a:gd name="connsiteX9-357" fmla="*/ 773880 w 773882"/>
                <a:gd name="connsiteY9-358" fmla="*/ 1142243 h 2413961"/>
                <a:gd name="connsiteX10-359" fmla="*/ 574649 w 773882"/>
                <a:gd name="connsiteY10-360" fmla="*/ 974763 h 2413961"/>
                <a:gd name="connsiteX11-361" fmla="*/ 180949 w 773882"/>
                <a:gd name="connsiteY11-362" fmla="*/ 492163 h 2413961"/>
                <a:gd name="connsiteX12-363" fmla="*/ 113480 w 773882"/>
                <a:gd name="connsiteY12-364" fmla="*/ 38 h 2413961"/>
                <a:gd name="connsiteX13" fmla="*/ 6324 w 773882"/>
                <a:gd name="connsiteY13" fmla="*/ 38 h 2413961"/>
                <a:gd name="connsiteX0-365" fmla="*/ 6324 w 773882"/>
                <a:gd name="connsiteY0-366" fmla="*/ 38 h 2413961"/>
                <a:gd name="connsiteX1-367" fmla="*/ 117449 w 773882"/>
                <a:gd name="connsiteY1-368" fmla="*/ 606463 h 2413961"/>
                <a:gd name="connsiteX2-369" fmla="*/ 575442 w 773882"/>
                <a:gd name="connsiteY2-370" fmla="*/ 1074775 h 2413961"/>
                <a:gd name="connsiteX3-371" fmla="*/ 543693 w 773882"/>
                <a:gd name="connsiteY3-372" fmla="*/ 1289087 h 2413961"/>
                <a:gd name="connsiteX4-373" fmla="*/ 241274 w 773882"/>
                <a:gd name="connsiteY4-374" fmla="*/ 1562138 h 2413961"/>
                <a:gd name="connsiteX5-375" fmla="*/ 9499 w 773882"/>
                <a:gd name="connsiteY5-376" fmla="*/ 2336838 h 2413961"/>
                <a:gd name="connsiteX6-377" fmla="*/ 111099 w 773882"/>
                <a:gd name="connsiteY6-378" fmla="*/ 2327313 h 2413961"/>
                <a:gd name="connsiteX7-379" fmla="*/ 184124 w 773882"/>
                <a:gd name="connsiteY7-380" fmla="*/ 1816138 h 2413961"/>
                <a:gd name="connsiteX8-381" fmla="*/ 571474 w 773882"/>
                <a:gd name="connsiteY8-382" fmla="*/ 1324013 h 2413961"/>
                <a:gd name="connsiteX9-383" fmla="*/ 773880 w 773882"/>
                <a:gd name="connsiteY9-384" fmla="*/ 1142243 h 2413961"/>
                <a:gd name="connsiteX10-385" fmla="*/ 574649 w 773882"/>
                <a:gd name="connsiteY10-386" fmla="*/ 974763 h 2413961"/>
                <a:gd name="connsiteX11-387" fmla="*/ 180949 w 773882"/>
                <a:gd name="connsiteY11-388" fmla="*/ 492163 h 2413961"/>
                <a:gd name="connsiteX12-389" fmla="*/ 113480 w 773882"/>
                <a:gd name="connsiteY12-390" fmla="*/ 38 h 2413961"/>
                <a:gd name="connsiteX13-391" fmla="*/ 6324 w 773882"/>
                <a:gd name="connsiteY13-392" fmla="*/ 38 h 2413961"/>
                <a:gd name="connsiteX0-393" fmla="*/ 6324 w 773882"/>
                <a:gd name="connsiteY0-394" fmla="*/ 38 h 2413961"/>
                <a:gd name="connsiteX1-395" fmla="*/ 117449 w 773882"/>
                <a:gd name="connsiteY1-396" fmla="*/ 606463 h 2413961"/>
                <a:gd name="connsiteX2-397" fmla="*/ 575442 w 773882"/>
                <a:gd name="connsiteY2-398" fmla="*/ 1074775 h 2413961"/>
                <a:gd name="connsiteX3-399" fmla="*/ 543693 w 773882"/>
                <a:gd name="connsiteY3-400" fmla="*/ 1289087 h 2413961"/>
                <a:gd name="connsiteX4-401" fmla="*/ 241274 w 773882"/>
                <a:gd name="connsiteY4-402" fmla="*/ 1562138 h 2413961"/>
                <a:gd name="connsiteX5-403" fmla="*/ 9499 w 773882"/>
                <a:gd name="connsiteY5-404" fmla="*/ 2336838 h 2413961"/>
                <a:gd name="connsiteX6-405" fmla="*/ 111099 w 773882"/>
                <a:gd name="connsiteY6-406" fmla="*/ 2327313 h 2413961"/>
                <a:gd name="connsiteX7-407" fmla="*/ 184124 w 773882"/>
                <a:gd name="connsiteY7-408" fmla="*/ 1816138 h 2413961"/>
                <a:gd name="connsiteX8-409" fmla="*/ 571474 w 773882"/>
                <a:gd name="connsiteY8-410" fmla="*/ 1324013 h 2413961"/>
                <a:gd name="connsiteX9-411" fmla="*/ 773880 w 773882"/>
                <a:gd name="connsiteY9-412" fmla="*/ 1142243 h 2413961"/>
                <a:gd name="connsiteX10-413" fmla="*/ 574649 w 773882"/>
                <a:gd name="connsiteY10-414" fmla="*/ 974763 h 2413961"/>
                <a:gd name="connsiteX11-415" fmla="*/ 180949 w 773882"/>
                <a:gd name="connsiteY11-416" fmla="*/ 492163 h 2413961"/>
                <a:gd name="connsiteX12-417" fmla="*/ 113480 w 773882"/>
                <a:gd name="connsiteY12-418" fmla="*/ 38 h 2413961"/>
                <a:gd name="connsiteX13-419" fmla="*/ 6324 w 773882"/>
                <a:gd name="connsiteY13-420" fmla="*/ 38 h 2413961"/>
                <a:gd name="connsiteX0-421" fmla="*/ 6324 w 773882"/>
                <a:gd name="connsiteY0-422" fmla="*/ 38 h 2413961"/>
                <a:gd name="connsiteX1-423" fmla="*/ 117449 w 773882"/>
                <a:gd name="connsiteY1-424" fmla="*/ 606463 h 2413961"/>
                <a:gd name="connsiteX2-425" fmla="*/ 575442 w 773882"/>
                <a:gd name="connsiteY2-426" fmla="*/ 1074775 h 2413961"/>
                <a:gd name="connsiteX3-427" fmla="*/ 543693 w 773882"/>
                <a:gd name="connsiteY3-428" fmla="*/ 1289087 h 2413961"/>
                <a:gd name="connsiteX4-429" fmla="*/ 241274 w 773882"/>
                <a:gd name="connsiteY4-430" fmla="*/ 1562138 h 2413961"/>
                <a:gd name="connsiteX5-431" fmla="*/ 9499 w 773882"/>
                <a:gd name="connsiteY5-432" fmla="*/ 2336838 h 2413961"/>
                <a:gd name="connsiteX6-433" fmla="*/ 111099 w 773882"/>
                <a:gd name="connsiteY6-434" fmla="*/ 2327313 h 2413961"/>
                <a:gd name="connsiteX7-435" fmla="*/ 184124 w 773882"/>
                <a:gd name="connsiteY7-436" fmla="*/ 1816138 h 2413961"/>
                <a:gd name="connsiteX8-437" fmla="*/ 571474 w 773882"/>
                <a:gd name="connsiteY8-438" fmla="*/ 1324013 h 2413961"/>
                <a:gd name="connsiteX9-439" fmla="*/ 773880 w 773882"/>
                <a:gd name="connsiteY9-440" fmla="*/ 1142243 h 2413961"/>
                <a:gd name="connsiteX10-441" fmla="*/ 574649 w 773882"/>
                <a:gd name="connsiteY10-442" fmla="*/ 974763 h 2413961"/>
                <a:gd name="connsiteX11-443" fmla="*/ 180949 w 773882"/>
                <a:gd name="connsiteY11-444" fmla="*/ 492163 h 2413961"/>
                <a:gd name="connsiteX12-445" fmla="*/ 113480 w 773882"/>
                <a:gd name="connsiteY12-446" fmla="*/ 38 h 2413961"/>
                <a:gd name="connsiteX13-447" fmla="*/ 6324 w 773882"/>
                <a:gd name="connsiteY13-448" fmla="*/ 38 h 2413961"/>
                <a:gd name="connsiteX0-449" fmla="*/ 6324 w 773882"/>
                <a:gd name="connsiteY0-450" fmla="*/ 38 h 2413961"/>
                <a:gd name="connsiteX1-451" fmla="*/ 117449 w 773882"/>
                <a:gd name="connsiteY1-452" fmla="*/ 606463 h 2413961"/>
                <a:gd name="connsiteX2-453" fmla="*/ 575442 w 773882"/>
                <a:gd name="connsiteY2-454" fmla="*/ 1074775 h 2413961"/>
                <a:gd name="connsiteX3-455" fmla="*/ 624655 w 773882"/>
                <a:gd name="connsiteY3-456" fmla="*/ 1246224 h 2413961"/>
                <a:gd name="connsiteX4-457" fmla="*/ 241274 w 773882"/>
                <a:gd name="connsiteY4-458" fmla="*/ 1562138 h 2413961"/>
                <a:gd name="connsiteX5-459" fmla="*/ 9499 w 773882"/>
                <a:gd name="connsiteY5-460" fmla="*/ 2336838 h 2413961"/>
                <a:gd name="connsiteX6-461" fmla="*/ 111099 w 773882"/>
                <a:gd name="connsiteY6-462" fmla="*/ 2327313 h 2413961"/>
                <a:gd name="connsiteX7-463" fmla="*/ 184124 w 773882"/>
                <a:gd name="connsiteY7-464" fmla="*/ 1816138 h 2413961"/>
                <a:gd name="connsiteX8-465" fmla="*/ 571474 w 773882"/>
                <a:gd name="connsiteY8-466" fmla="*/ 1324013 h 2413961"/>
                <a:gd name="connsiteX9-467" fmla="*/ 773880 w 773882"/>
                <a:gd name="connsiteY9-468" fmla="*/ 1142243 h 2413961"/>
                <a:gd name="connsiteX10-469" fmla="*/ 574649 w 773882"/>
                <a:gd name="connsiteY10-470" fmla="*/ 974763 h 2413961"/>
                <a:gd name="connsiteX11-471" fmla="*/ 180949 w 773882"/>
                <a:gd name="connsiteY11-472" fmla="*/ 492163 h 2413961"/>
                <a:gd name="connsiteX12-473" fmla="*/ 113480 w 773882"/>
                <a:gd name="connsiteY12-474" fmla="*/ 38 h 2413961"/>
                <a:gd name="connsiteX13-475" fmla="*/ 6324 w 773882"/>
                <a:gd name="connsiteY13-476" fmla="*/ 38 h 2413961"/>
                <a:gd name="connsiteX0-477" fmla="*/ 6324 w 773882"/>
                <a:gd name="connsiteY0-478" fmla="*/ 38 h 2413961"/>
                <a:gd name="connsiteX1-479" fmla="*/ 117449 w 773882"/>
                <a:gd name="connsiteY1-480" fmla="*/ 606463 h 2413961"/>
                <a:gd name="connsiteX2-481" fmla="*/ 575442 w 773882"/>
                <a:gd name="connsiteY2-482" fmla="*/ 1074775 h 2413961"/>
                <a:gd name="connsiteX3-483" fmla="*/ 579411 w 773882"/>
                <a:gd name="connsiteY3-484" fmla="*/ 1260512 h 2413961"/>
                <a:gd name="connsiteX4-485" fmla="*/ 241274 w 773882"/>
                <a:gd name="connsiteY4-486" fmla="*/ 1562138 h 2413961"/>
                <a:gd name="connsiteX5-487" fmla="*/ 9499 w 773882"/>
                <a:gd name="connsiteY5-488" fmla="*/ 2336838 h 2413961"/>
                <a:gd name="connsiteX6-489" fmla="*/ 111099 w 773882"/>
                <a:gd name="connsiteY6-490" fmla="*/ 2327313 h 2413961"/>
                <a:gd name="connsiteX7-491" fmla="*/ 184124 w 773882"/>
                <a:gd name="connsiteY7-492" fmla="*/ 1816138 h 2413961"/>
                <a:gd name="connsiteX8-493" fmla="*/ 571474 w 773882"/>
                <a:gd name="connsiteY8-494" fmla="*/ 1324013 h 2413961"/>
                <a:gd name="connsiteX9-495" fmla="*/ 773880 w 773882"/>
                <a:gd name="connsiteY9-496" fmla="*/ 1142243 h 2413961"/>
                <a:gd name="connsiteX10-497" fmla="*/ 574649 w 773882"/>
                <a:gd name="connsiteY10-498" fmla="*/ 974763 h 2413961"/>
                <a:gd name="connsiteX11-499" fmla="*/ 180949 w 773882"/>
                <a:gd name="connsiteY11-500" fmla="*/ 492163 h 2413961"/>
                <a:gd name="connsiteX12-501" fmla="*/ 113480 w 773882"/>
                <a:gd name="connsiteY12-502" fmla="*/ 38 h 2413961"/>
                <a:gd name="connsiteX13-503" fmla="*/ 6324 w 773882"/>
                <a:gd name="connsiteY13-504" fmla="*/ 38 h 2413961"/>
                <a:gd name="connsiteX0-505" fmla="*/ 6324 w 773882"/>
                <a:gd name="connsiteY0-506" fmla="*/ 38 h 2413961"/>
                <a:gd name="connsiteX1-507" fmla="*/ 117449 w 773882"/>
                <a:gd name="connsiteY1-508" fmla="*/ 606463 h 2413961"/>
                <a:gd name="connsiteX2-509" fmla="*/ 575442 w 773882"/>
                <a:gd name="connsiteY2-510" fmla="*/ 1074775 h 2413961"/>
                <a:gd name="connsiteX3-511" fmla="*/ 579411 w 773882"/>
                <a:gd name="connsiteY3-512" fmla="*/ 1260512 h 2413961"/>
                <a:gd name="connsiteX4-513" fmla="*/ 241274 w 773882"/>
                <a:gd name="connsiteY4-514" fmla="*/ 1562138 h 2413961"/>
                <a:gd name="connsiteX5-515" fmla="*/ 9499 w 773882"/>
                <a:gd name="connsiteY5-516" fmla="*/ 2336838 h 2413961"/>
                <a:gd name="connsiteX6-517" fmla="*/ 111099 w 773882"/>
                <a:gd name="connsiteY6-518" fmla="*/ 2327313 h 2413961"/>
                <a:gd name="connsiteX7-519" fmla="*/ 184124 w 773882"/>
                <a:gd name="connsiteY7-520" fmla="*/ 1816138 h 2413961"/>
                <a:gd name="connsiteX8-521" fmla="*/ 571474 w 773882"/>
                <a:gd name="connsiteY8-522" fmla="*/ 1324013 h 2413961"/>
                <a:gd name="connsiteX9-523" fmla="*/ 773880 w 773882"/>
                <a:gd name="connsiteY9-524" fmla="*/ 1142243 h 2413961"/>
                <a:gd name="connsiteX10-525" fmla="*/ 574649 w 773882"/>
                <a:gd name="connsiteY10-526" fmla="*/ 974763 h 2413961"/>
                <a:gd name="connsiteX11-527" fmla="*/ 180949 w 773882"/>
                <a:gd name="connsiteY11-528" fmla="*/ 492163 h 2413961"/>
                <a:gd name="connsiteX12-529" fmla="*/ 113480 w 773882"/>
                <a:gd name="connsiteY12-530" fmla="*/ 38 h 2413961"/>
                <a:gd name="connsiteX13-531" fmla="*/ 6324 w 773882"/>
                <a:gd name="connsiteY13-532" fmla="*/ 38 h 2413961"/>
                <a:gd name="connsiteX0-533" fmla="*/ 6324 w 773882"/>
                <a:gd name="connsiteY0-534" fmla="*/ 38 h 2561614"/>
                <a:gd name="connsiteX1-535" fmla="*/ 117449 w 773882"/>
                <a:gd name="connsiteY1-536" fmla="*/ 606463 h 2561614"/>
                <a:gd name="connsiteX2-537" fmla="*/ 575442 w 773882"/>
                <a:gd name="connsiteY2-538" fmla="*/ 1074775 h 2561614"/>
                <a:gd name="connsiteX3-539" fmla="*/ 579411 w 773882"/>
                <a:gd name="connsiteY3-540" fmla="*/ 1260512 h 2561614"/>
                <a:gd name="connsiteX4-541" fmla="*/ 241274 w 773882"/>
                <a:gd name="connsiteY4-542" fmla="*/ 1562138 h 2561614"/>
                <a:gd name="connsiteX5-543" fmla="*/ 9499 w 773882"/>
                <a:gd name="connsiteY5-544" fmla="*/ 2336838 h 2561614"/>
                <a:gd name="connsiteX6-545" fmla="*/ 111099 w 773882"/>
                <a:gd name="connsiteY6-546" fmla="*/ 2327313 h 2561614"/>
                <a:gd name="connsiteX7-547" fmla="*/ 184124 w 773882"/>
                <a:gd name="connsiteY7-548" fmla="*/ 1816138 h 2561614"/>
                <a:gd name="connsiteX8-549" fmla="*/ 571474 w 773882"/>
                <a:gd name="connsiteY8-550" fmla="*/ 1324013 h 2561614"/>
                <a:gd name="connsiteX9-551" fmla="*/ 773880 w 773882"/>
                <a:gd name="connsiteY9-552" fmla="*/ 1142243 h 2561614"/>
                <a:gd name="connsiteX10-553" fmla="*/ 574649 w 773882"/>
                <a:gd name="connsiteY10-554" fmla="*/ 974763 h 2561614"/>
                <a:gd name="connsiteX11-555" fmla="*/ 180949 w 773882"/>
                <a:gd name="connsiteY11-556" fmla="*/ 492163 h 2561614"/>
                <a:gd name="connsiteX12-557" fmla="*/ 113480 w 773882"/>
                <a:gd name="connsiteY12-558" fmla="*/ 38 h 2561614"/>
                <a:gd name="connsiteX13-559" fmla="*/ 6324 w 773882"/>
                <a:gd name="connsiteY13-560" fmla="*/ 38 h 2561614"/>
                <a:gd name="connsiteX0-561" fmla="*/ 6324 w 773882"/>
                <a:gd name="connsiteY0-562" fmla="*/ 38 h 2409510"/>
                <a:gd name="connsiteX1-563" fmla="*/ 117449 w 773882"/>
                <a:gd name="connsiteY1-564" fmla="*/ 606463 h 2409510"/>
                <a:gd name="connsiteX2-565" fmla="*/ 575442 w 773882"/>
                <a:gd name="connsiteY2-566" fmla="*/ 1074775 h 2409510"/>
                <a:gd name="connsiteX3-567" fmla="*/ 579411 w 773882"/>
                <a:gd name="connsiteY3-568" fmla="*/ 1260512 h 2409510"/>
                <a:gd name="connsiteX4-569" fmla="*/ 184124 w 773882"/>
                <a:gd name="connsiteY4-570" fmla="*/ 1626432 h 2409510"/>
                <a:gd name="connsiteX5-571" fmla="*/ 9499 w 773882"/>
                <a:gd name="connsiteY5-572" fmla="*/ 2336838 h 2409510"/>
                <a:gd name="connsiteX6-573" fmla="*/ 111099 w 773882"/>
                <a:gd name="connsiteY6-574" fmla="*/ 2327313 h 2409510"/>
                <a:gd name="connsiteX7-575" fmla="*/ 184124 w 773882"/>
                <a:gd name="connsiteY7-576" fmla="*/ 1816138 h 2409510"/>
                <a:gd name="connsiteX8-577" fmla="*/ 571474 w 773882"/>
                <a:gd name="connsiteY8-578" fmla="*/ 1324013 h 2409510"/>
                <a:gd name="connsiteX9-579" fmla="*/ 773880 w 773882"/>
                <a:gd name="connsiteY9-580" fmla="*/ 1142243 h 2409510"/>
                <a:gd name="connsiteX10-581" fmla="*/ 574649 w 773882"/>
                <a:gd name="connsiteY10-582" fmla="*/ 974763 h 2409510"/>
                <a:gd name="connsiteX11-583" fmla="*/ 180949 w 773882"/>
                <a:gd name="connsiteY11-584" fmla="*/ 492163 h 2409510"/>
                <a:gd name="connsiteX12-585" fmla="*/ 113480 w 773882"/>
                <a:gd name="connsiteY12-586" fmla="*/ 38 h 2409510"/>
                <a:gd name="connsiteX13-587" fmla="*/ 6324 w 773882"/>
                <a:gd name="connsiteY13-588" fmla="*/ 38 h 2409510"/>
                <a:gd name="connsiteX0-589" fmla="*/ 6324 w 773882"/>
                <a:gd name="connsiteY0-590" fmla="*/ 38 h 2409510"/>
                <a:gd name="connsiteX1-591" fmla="*/ 117449 w 773882"/>
                <a:gd name="connsiteY1-592" fmla="*/ 606463 h 2409510"/>
                <a:gd name="connsiteX2-593" fmla="*/ 575442 w 773882"/>
                <a:gd name="connsiteY2-594" fmla="*/ 1074775 h 2409510"/>
                <a:gd name="connsiteX3-595" fmla="*/ 579411 w 773882"/>
                <a:gd name="connsiteY3-596" fmla="*/ 1260512 h 2409510"/>
                <a:gd name="connsiteX4-597" fmla="*/ 184124 w 773882"/>
                <a:gd name="connsiteY4-598" fmla="*/ 1626432 h 2409510"/>
                <a:gd name="connsiteX5-599" fmla="*/ 9499 w 773882"/>
                <a:gd name="connsiteY5-600" fmla="*/ 2336838 h 2409510"/>
                <a:gd name="connsiteX6-601" fmla="*/ 111099 w 773882"/>
                <a:gd name="connsiteY6-602" fmla="*/ 2327313 h 2409510"/>
                <a:gd name="connsiteX7-603" fmla="*/ 184124 w 773882"/>
                <a:gd name="connsiteY7-604" fmla="*/ 1816138 h 2409510"/>
                <a:gd name="connsiteX8-605" fmla="*/ 571474 w 773882"/>
                <a:gd name="connsiteY8-606" fmla="*/ 1324013 h 2409510"/>
                <a:gd name="connsiteX9-607" fmla="*/ 773880 w 773882"/>
                <a:gd name="connsiteY9-608" fmla="*/ 1142243 h 2409510"/>
                <a:gd name="connsiteX10-609" fmla="*/ 574649 w 773882"/>
                <a:gd name="connsiteY10-610" fmla="*/ 974763 h 2409510"/>
                <a:gd name="connsiteX11-611" fmla="*/ 180949 w 773882"/>
                <a:gd name="connsiteY11-612" fmla="*/ 492163 h 2409510"/>
                <a:gd name="connsiteX12-613" fmla="*/ 113480 w 773882"/>
                <a:gd name="connsiteY12-614" fmla="*/ 38 h 2409510"/>
                <a:gd name="connsiteX13-615" fmla="*/ 6324 w 773882"/>
                <a:gd name="connsiteY13-616" fmla="*/ 38 h 2409510"/>
                <a:gd name="connsiteX0-617" fmla="*/ 6324 w 773882"/>
                <a:gd name="connsiteY0-618" fmla="*/ 38 h 2407548"/>
                <a:gd name="connsiteX1-619" fmla="*/ 117449 w 773882"/>
                <a:gd name="connsiteY1-620" fmla="*/ 606463 h 2407548"/>
                <a:gd name="connsiteX2-621" fmla="*/ 575442 w 773882"/>
                <a:gd name="connsiteY2-622" fmla="*/ 1074775 h 2407548"/>
                <a:gd name="connsiteX3-623" fmla="*/ 579411 w 773882"/>
                <a:gd name="connsiteY3-624" fmla="*/ 1260512 h 2407548"/>
                <a:gd name="connsiteX4-625" fmla="*/ 184124 w 773882"/>
                <a:gd name="connsiteY4-626" fmla="*/ 1626432 h 2407548"/>
                <a:gd name="connsiteX5-627" fmla="*/ 9499 w 773882"/>
                <a:gd name="connsiteY5-628" fmla="*/ 2336838 h 2407548"/>
                <a:gd name="connsiteX6-629" fmla="*/ 111099 w 773882"/>
                <a:gd name="connsiteY6-630" fmla="*/ 2327313 h 2407548"/>
                <a:gd name="connsiteX7-631" fmla="*/ 184124 w 773882"/>
                <a:gd name="connsiteY7-632" fmla="*/ 1816138 h 2407548"/>
                <a:gd name="connsiteX8-633" fmla="*/ 571474 w 773882"/>
                <a:gd name="connsiteY8-634" fmla="*/ 1324013 h 2407548"/>
                <a:gd name="connsiteX9-635" fmla="*/ 773880 w 773882"/>
                <a:gd name="connsiteY9-636" fmla="*/ 1142243 h 2407548"/>
                <a:gd name="connsiteX10-637" fmla="*/ 574649 w 773882"/>
                <a:gd name="connsiteY10-638" fmla="*/ 974763 h 2407548"/>
                <a:gd name="connsiteX11-639" fmla="*/ 180949 w 773882"/>
                <a:gd name="connsiteY11-640" fmla="*/ 492163 h 2407548"/>
                <a:gd name="connsiteX12-641" fmla="*/ 113480 w 773882"/>
                <a:gd name="connsiteY12-642" fmla="*/ 38 h 2407548"/>
                <a:gd name="connsiteX13-643" fmla="*/ 6324 w 773882"/>
                <a:gd name="connsiteY13-644" fmla="*/ 38 h 2407548"/>
                <a:gd name="connsiteX0-645" fmla="*/ 6324 w 773882"/>
                <a:gd name="connsiteY0-646" fmla="*/ 38 h 2367963"/>
                <a:gd name="connsiteX1-647" fmla="*/ 117449 w 773882"/>
                <a:gd name="connsiteY1-648" fmla="*/ 606463 h 2367963"/>
                <a:gd name="connsiteX2-649" fmla="*/ 575442 w 773882"/>
                <a:gd name="connsiteY2-650" fmla="*/ 1074775 h 2367963"/>
                <a:gd name="connsiteX3-651" fmla="*/ 579411 w 773882"/>
                <a:gd name="connsiteY3-652" fmla="*/ 1260512 h 2367963"/>
                <a:gd name="connsiteX4-653" fmla="*/ 184124 w 773882"/>
                <a:gd name="connsiteY4-654" fmla="*/ 1626432 h 2367963"/>
                <a:gd name="connsiteX5-655" fmla="*/ 9499 w 773882"/>
                <a:gd name="connsiteY5-656" fmla="*/ 2336838 h 2367963"/>
                <a:gd name="connsiteX6-657" fmla="*/ 111099 w 773882"/>
                <a:gd name="connsiteY6-658" fmla="*/ 2327313 h 2367963"/>
                <a:gd name="connsiteX7-659" fmla="*/ 184124 w 773882"/>
                <a:gd name="connsiteY7-660" fmla="*/ 1816138 h 2367963"/>
                <a:gd name="connsiteX8-661" fmla="*/ 571474 w 773882"/>
                <a:gd name="connsiteY8-662" fmla="*/ 1324013 h 2367963"/>
                <a:gd name="connsiteX9-663" fmla="*/ 773880 w 773882"/>
                <a:gd name="connsiteY9-664" fmla="*/ 1142243 h 2367963"/>
                <a:gd name="connsiteX10-665" fmla="*/ 574649 w 773882"/>
                <a:gd name="connsiteY10-666" fmla="*/ 974763 h 2367963"/>
                <a:gd name="connsiteX11-667" fmla="*/ 180949 w 773882"/>
                <a:gd name="connsiteY11-668" fmla="*/ 492163 h 2367963"/>
                <a:gd name="connsiteX12-669" fmla="*/ 113480 w 773882"/>
                <a:gd name="connsiteY12-670" fmla="*/ 38 h 2367963"/>
                <a:gd name="connsiteX13-671" fmla="*/ 6324 w 773882"/>
                <a:gd name="connsiteY13-672" fmla="*/ 38 h 2367963"/>
                <a:gd name="connsiteX0-673" fmla="*/ 6324 w 773882"/>
                <a:gd name="connsiteY0-674" fmla="*/ 38 h 2336838"/>
                <a:gd name="connsiteX1-675" fmla="*/ 117449 w 773882"/>
                <a:gd name="connsiteY1-676" fmla="*/ 606463 h 2336838"/>
                <a:gd name="connsiteX2-677" fmla="*/ 575442 w 773882"/>
                <a:gd name="connsiteY2-678" fmla="*/ 1074775 h 2336838"/>
                <a:gd name="connsiteX3-679" fmla="*/ 579411 w 773882"/>
                <a:gd name="connsiteY3-680" fmla="*/ 1260512 h 2336838"/>
                <a:gd name="connsiteX4-681" fmla="*/ 184124 w 773882"/>
                <a:gd name="connsiteY4-682" fmla="*/ 1626432 h 2336838"/>
                <a:gd name="connsiteX5-683" fmla="*/ 9499 w 773882"/>
                <a:gd name="connsiteY5-684" fmla="*/ 2336838 h 2336838"/>
                <a:gd name="connsiteX6-685" fmla="*/ 111099 w 773882"/>
                <a:gd name="connsiteY6-686" fmla="*/ 2327313 h 2336838"/>
                <a:gd name="connsiteX7-687" fmla="*/ 184124 w 773882"/>
                <a:gd name="connsiteY7-688" fmla="*/ 1816138 h 2336838"/>
                <a:gd name="connsiteX8-689" fmla="*/ 571474 w 773882"/>
                <a:gd name="connsiteY8-690" fmla="*/ 1324013 h 2336838"/>
                <a:gd name="connsiteX9-691" fmla="*/ 773880 w 773882"/>
                <a:gd name="connsiteY9-692" fmla="*/ 1142243 h 2336838"/>
                <a:gd name="connsiteX10-693" fmla="*/ 574649 w 773882"/>
                <a:gd name="connsiteY10-694" fmla="*/ 974763 h 2336838"/>
                <a:gd name="connsiteX11-695" fmla="*/ 180949 w 773882"/>
                <a:gd name="connsiteY11-696" fmla="*/ 492163 h 2336838"/>
                <a:gd name="connsiteX12-697" fmla="*/ 113480 w 773882"/>
                <a:gd name="connsiteY12-698" fmla="*/ 38 h 2336838"/>
                <a:gd name="connsiteX13-699" fmla="*/ 6324 w 773882"/>
                <a:gd name="connsiteY13-700" fmla="*/ 38 h 2336838"/>
                <a:gd name="connsiteX0-701" fmla="*/ 6324 w 773882"/>
                <a:gd name="connsiteY0-702" fmla="*/ 38 h 2343129"/>
                <a:gd name="connsiteX1-703" fmla="*/ 117449 w 773882"/>
                <a:gd name="connsiteY1-704" fmla="*/ 606463 h 2343129"/>
                <a:gd name="connsiteX2-705" fmla="*/ 575442 w 773882"/>
                <a:gd name="connsiteY2-706" fmla="*/ 1074775 h 2343129"/>
                <a:gd name="connsiteX3-707" fmla="*/ 579411 w 773882"/>
                <a:gd name="connsiteY3-708" fmla="*/ 1260512 h 2343129"/>
                <a:gd name="connsiteX4-709" fmla="*/ 184124 w 773882"/>
                <a:gd name="connsiteY4-710" fmla="*/ 1626432 h 2343129"/>
                <a:gd name="connsiteX5-711" fmla="*/ 9499 w 773882"/>
                <a:gd name="connsiteY5-712" fmla="*/ 2336838 h 2343129"/>
                <a:gd name="connsiteX6-713" fmla="*/ 113480 w 773882"/>
                <a:gd name="connsiteY6-714" fmla="*/ 2341600 h 2343129"/>
                <a:gd name="connsiteX7-715" fmla="*/ 184124 w 773882"/>
                <a:gd name="connsiteY7-716" fmla="*/ 1816138 h 2343129"/>
                <a:gd name="connsiteX8-717" fmla="*/ 571474 w 773882"/>
                <a:gd name="connsiteY8-718" fmla="*/ 1324013 h 2343129"/>
                <a:gd name="connsiteX9-719" fmla="*/ 773880 w 773882"/>
                <a:gd name="connsiteY9-720" fmla="*/ 1142243 h 2343129"/>
                <a:gd name="connsiteX10-721" fmla="*/ 574649 w 773882"/>
                <a:gd name="connsiteY10-722" fmla="*/ 974763 h 2343129"/>
                <a:gd name="connsiteX11-723" fmla="*/ 180949 w 773882"/>
                <a:gd name="connsiteY11-724" fmla="*/ 492163 h 2343129"/>
                <a:gd name="connsiteX12-725" fmla="*/ 113480 w 773882"/>
                <a:gd name="connsiteY12-726" fmla="*/ 38 h 2343129"/>
                <a:gd name="connsiteX13-727" fmla="*/ 6324 w 773882"/>
                <a:gd name="connsiteY13-728" fmla="*/ 38 h 2343129"/>
                <a:gd name="connsiteX0-729" fmla="*/ 6324 w 773882"/>
                <a:gd name="connsiteY0-730" fmla="*/ 38 h 2343129"/>
                <a:gd name="connsiteX1-731" fmla="*/ 117449 w 773882"/>
                <a:gd name="connsiteY1-732" fmla="*/ 606463 h 2343129"/>
                <a:gd name="connsiteX2-733" fmla="*/ 575442 w 773882"/>
                <a:gd name="connsiteY2-734" fmla="*/ 1074775 h 2343129"/>
                <a:gd name="connsiteX3-735" fmla="*/ 579411 w 773882"/>
                <a:gd name="connsiteY3-736" fmla="*/ 1260512 h 2343129"/>
                <a:gd name="connsiteX4-737" fmla="*/ 184124 w 773882"/>
                <a:gd name="connsiteY4-738" fmla="*/ 1626432 h 2343129"/>
                <a:gd name="connsiteX5-739" fmla="*/ 9499 w 773882"/>
                <a:gd name="connsiteY5-740" fmla="*/ 2336838 h 2343129"/>
                <a:gd name="connsiteX6-741" fmla="*/ 113480 w 773882"/>
                <a:gd name="connsiteY6-742" fmla="*/ 2341600 h 2343129"/>
                <a:gd name="connsiteX7-743" fmla="*/ 184124 w 773882"/>
                <a:gd name="connsiteY7-744" fmla="*/ 1816138 h 2343129"/>
                <a:gd name="connsiteX8-745" fmla="*/ 571474 w 773882"/>
                <a:gd name="connsiteY8-746" fmla="*/ 1324013 h 2343129"/>
                <a:gd name="connsiteX9-747" fmla="*/ 773880 w 773882"/>
                <a:gd name="connsiteY9-748" fmla="*/ 1142243 h 2343129"/>
                <a:gd name="connsiteX10-749" fmla="*/ 574649 w 773882"/>
                <a:gd name="connsiteY10-750" fmla="*/ 974763 h 2343129"/>
                <a:gd name="connsiteX11-751" fmla="*/ 180949 w 773882"/>
                <a:gd name="connsiteY11-752" fmla="*/ 492163 h 2343129"/>
                <a:gd name="connsiteX12-753" fmla="*/ 113480 w 773882"/>
                <a:gd name="connsiteY12-754" fmla="*/ 38 h 2343129"/>
                <a:gd name="connsiteX13-755" fmla="*/ 6324 w 773882"/>
                <a:gd name="connsiteY13-756" fmla="*/ 38 h 2343129"/>
                <a:gd name="connsiteX0-757" fmla="*/ 6324 w 773882"/>
                <a:gd name="connsiteY0-758" fmla="*/ 38 h 2343129"/>
                <a:gd name="connsiteX1-759" fmla="*/ 117449 w 773882"/>
                <a:gd name="connsiteY1-760" fmla="*/ 606463 h 2343129"/>
                <a:gd name="connsiteX2-761" fmla="*/ 575442 w 773882"/>
                <a:gd name="connsiteY2-762" fmla="*/ 1074775 h 2343129"/>
                <a:gd name="connsiteX3-763" fmla="*/ 579411 w 773882"/>
                <a:gd name="connsiteY3-764" fmla="*/ 1260512 h 2343129"/>
                <a:gd name="connsiteX4-765" fmla="*/ 184124 w 773882"/>
                <a:gd name="connsiteY4-766" fmla="*/ 1626432 h 2343129"/>
                <a:gd name="connsiteX5-767" fmla="*/ 9499 w 773882"/>
                <a:gd name="connsiteY5-768" fmla="*/ 2336838 h 2343129"/>
                <a:gd name="connsiteX6-769" fmla="*/ 113480 w 773882"/>
                <a:gd name="connsiteY6-770" fmla="*/ 2341600 h 2343129"/>
                <a:gd name="connsiteX7-771" fmla="*/ 184124 w 773882"/>
                <a:gd name="connsiteY7-772" fmla="*/ 1816138 h 2343129"/>
                <a:gd name="connsiteX8-773" fmla="*/ 571474 w 773882"/>
                <a:gd name="connsiteY8-774" fmla="*/ 1324013 h 2343129"/>
                <a:gd name="connsiteX9-775" fmla="*/ 773880 w 773882"/>
                <a:gd name="connsiteY9-776" fmla="*/ 1142243 h 2343129"/>
                <a:gd name="connsiteX10-777" fmla="*/ 574649 w 773882"/>
                <a:gd name="connsiteY10-778" fmla="*/ 974763 h 2343129"/>
                <a:gd name="connsiteX11-779" fmla="*/ 180949 w 773882"/>
                <a:gd name="connsiteY11-780" fmla="*/ 492163 h 2343129"/>
                <a:gd name="connsiteX12-781" fmla="*/ 113480 w 773882"/>
                <a:gd name="connsiteY12-782" fmla="*/ 38 h 2343129"/>
                <a:gd name="connsiteX13-783" fmla="*/ 6324 w 773882"/>
                <a:gd name="connsiteY13-784" fmla="*/ 38 h 2343129"/>
                <a:gd name="connsiteX0-785" fmla="*/ 6324 w 773882"/>
                <a:gd name="connsiteY0-786" fmla="*/ 38 h 2343129"/>
                <a:gd name="connsiteX1-787" fmla="*/ 117449 w 773882"/>
                <a:gd name="connsiteY1-788" fmla="*/ 606463 h 2343129"/>
                <a:gd name="connsiteX2-789" fmla="*/ 575442 w 773882"/>
                <a:gd name="connsiteY2-790" fmla="*/ 1074775 h 2343129"/>
                <a:gd name="connsiteX3-791" fmla="*/ 579411 w 773882"/>
                <a:gd name="connsiteY3-792" fmla="*/ 1260512 h 2343129"/>
                <a:gd name="connsiteX4-793" fmla="*/ 184124 w 773882"/>
                <a:gd name="connsiteY4-794" fmla="*/ 1626432 h 2343129"/>
                <a:gd name="connsiteX5-795" fmla="*/ 9499 w 773882"/>
                <a:gd name="connsiteY5-796" fmla="*/ 2336838 h 2343129"/>
                <a:gd name="connsiteX6-797" fmla="*/ 113480 w 773882"/>
                <a:gd name="connsiteY6-798" fmla="*/ 2341600 h 2343129"/>
                <a:gd name="connsiteX7-799" fmla="*/ 184124 w 773882"/>
                <a:gd name="connsiteY7-800" fmla="*/ 1816138 h 2343129"/>
                <a:gd name="connsiteX8-801" fmla="*/ 571474 w 773882"/>
                <a:gd name="connsiteY8-802" fmla="*/ 1324013 h 2343129"/>
                <a:gd name="connsiteX9-803" fmla="*/ 773880 w 773882"/>
                <a:gd name="connsiteY9-804" fmla="*/ 1142243 h 2343129"/>
                <a:gd name="connsiteX10-805" fmla="*/ 574649 w 773882"/>
                <a:gd name="connsiteY10-806" fmla="*/ 974763 h 2343129"/>
                <a:gd name="connsiteX11-807" fmla="*/ 180949 w 773882"/>
                <a:gd name="connsiteY11-808" fmla="*/ 492163 h 2343129"/>
                <a:gd name="connsiteX12-809" fmla="*/ 113480 w 773882"/>
                <a:gd name="connsiteY12-810" fmla="*/ 38 h 2343129"/>
                <a:gd name="connsiteX13-811" fmla="*/ 6324 w 773882"/>
                <a:gd name="connsiteY13-812" fmla="*/ 38 h 2343129"/>
                <a:gd name="connsiteX0-813" fmla="*/ 6324 w 773882"/>
                <a:gd name="connsiteY0-814" fmla="*/ 38 h 2343129"/>
                <a:gd name="connsiteX1-815" fmla="*/ 117449 w 773882"/>
                <a:gd name="connsiteY1-816" fmla="*/ 606463 h 2343129"/>
                <a:gd name="connsiteX2-817" fmla="*/ 575442 w 773882"/>
                <a:gd name="connsiteY2-818" fmla="*/ 1074775 h 2343129"/>
                <a:gd name="connsiteX3-819" fmla="*/ 579411 w 773882"/>
                <a:gd name="connsiteY3-820" fmla="*/ 1260512 h 2343129"/>
                <a:gd name="connsiteX4-821" fmla="*/ 184124 w 773882"/>
                <a:gd name="connsiteY4-822" fmla="*/ 1626432 h 2343129"/>
                <a:gd name="connsiteX5-823" fmla="*/ 9499 w 773882"/>
                <a:gd name="connsiteY5-824" fmla="*/ 2336838 h 2343129"/>
                <a:gd name="connsiteX6-825" fmla="*/ 113480 w 773882"/>
                <a:gd name="connsiteY6-826" fmla="*/ 2341600 h 2343129"/>
                <a:gd name="connsiteX7-827" fmla="*/ 184124 w 773882"/>
                <a:gd name="connsiteY7-828" fmla="*/ 1816138 h 2343129"/>
                <a:gd name="connsiteX8-829" fmla="*/ 571474 w 773882"/>
                <a:gd name="connsiteY8-830" fmla="*/ 1324013 h 2343129"/>
                <a:gd name="connsiteX9-831" fmla="*/ 773880 w 773882"/>
                <a:gd name="connsiteY9-832" fmla="*/ 1142243 h 2343129"/>
                <a:gd name="connsiteX10-833" fmla="*/ 574649 w 773882"/>
                <a:gd name="connsiteY10-834" fmla="*/ 974763 h 2343129"/>
                <a:gd name="connsiteX11-835" fmla="*/ 180949 w 773882"/>
                <a:gd name="connsiteY11-836" fmla="*/ 492163 h 2343129"/>
                <a:gd name="connsiteX12-837" fmla="*/ 113480 w 773882"/>
                <a:gd name="connsiteY12-838" fmla="*/ 38 h 2343129"/>
                <a:gd name="connsiteX13-839" fmla="*/ 6324 w 773882"/>
                <a:gd name="connsiteY13-840" fmla="*/ 38 h 2343129"/>
                <a:gd name="connsiteX0-841" fmla="*/ 6324 w 773882"/>
                <a:gd name="connsiteY0-842" fmla="*/ 38 h 2343129"/>
                <a:gd name="connsiteX1-843" fmla="*/ 117449 w 773882"/>
                <a:gd name="connsiteY1-844" fmla="*/ 606463 h 2343129"/>
                <a:gd name="connsiteX2-845" fmla="*/ 575442 w 773882"/>
                <a:gd name="connsiteY2-846" fmla="*/ 1074775 h 2343129"/>
                <a:gd name="connsiteX3-847" fmla="*/ 579411 w 773882"/>
                <a:gd name="connsiteY3-848" fmla="*/ 1260512 h 2343129"/>
                <a:gd name="connsiteX4-849" fmla="*/ 184124 w 773882"/>
                <a:gd name="connsiteY4-850" fmla="*/ 1626432 h 2343129"/>
                <a:gd name="connsiteX5-851" fmla="*/ 9499 w 773882"/>
                <a:gd name="connsiteY5-852" fmla="*/ 2336838 h 2343129"/>
                <a:gd name="connsiteX6-853" fmla="*/ 113480 w 773882"/>
                <a:gd name="connsiteY6-854" fmla="*/ 2341600 h 2343129"/>
                <a:gd name="connsiteX7-855" fmla="*/ 184124 w 773882"/>
                <a:gd name="connsiteY7-856" fmla="*/ 1816138 h 2343129"/>
                <a:gd name="connsiteX8-857" fmla="*/ 571474 w 773882"/>
                <a:gd name="connsiteY8-858" fmla="*/ 1324013 h 2343129"/>
                <a:gd name="connsiteX9-859" fmla="*/ 773880 w 773882"/>
                <a:gd name="connsiteY9-860" fmla="*/ 1142243 h 2343129"/>
                <a:gd name="connsiteX10-861" fmla="*/ 574649 w 773882"/>
                <a:gd name="connsiteY10-862" fmla="*/ 974763 h 2343129"/>
                <a:gd name="connsiteX11-863" fmla="*/ 180949 w 773882"/>
                <a:gd name="connsiteY11-864" fmla="*/ 492163 h 2343129"/>
                <a:gd name="connsiteX12-865" fmla="*/ 113480 w 773882"/>
                <a:gd name="connsiteY12-866" fmla="*/ 38 h 2343129"/>
                <a:gd name="connsiteX13-867" fmla="*/ 6324 w 773882"/>
                <a:gd name="connsiteY13-868" fmla="*/ 38 h 2343129"/>
                <a:gd name="connsiteX0-869" fmla="*/ 6324 w 773882"/>
                <a:gd name="connsiteY0-870" fmla="*/ 38 h 2343129"/>
                <a:gd name="connsiteX1-871" fmla="*/ 117449 w 773882"/>
                <a:gd name="connsiteY1-872" fmla="*/ 606463 h 2343129"/>
                <a:gd name="connsiteX2-873" fmla="*/ 575442 w 773882"/>
                <a:gd name="connsiteY2-874" fmla="*/ 1074775 h 2343129"/>
                <a:gd name="connsiteX3-875" fmla="*/ 579411 w 773882"/>
                <a:gd name="connsiteY3-876" fmla="*/ 1260512 h 2343129"/>
                <a:gd name="connsiteX4-877" fmla="*/ 184124 w 773882"/>
                <a:gd name="connsiteY4-878" fmla="*/ 1626432 h 2343129"/>
                <a:gd name="connsiteX5-879" fmla="*/ 9499 w 773882"/>
                <a:gd name="connsiteY5-880" fmla="*/ 2336838 h 2343129"/>
                <a:gd name="connsiteX6-881" fmla="*/ 113480 w 773882"/>
                <a:gd name="connsiteY6-882" fmla="*/ 2341600 h 2343129"/>
                <a:gd name="connsiteX7-883" fmla="*/ 184124 w 773882"/>
                <a:gd name="connsiteY7-884" fmla="*/ 1816138 h 2343129"/>
                <a:gd name="connsiteX8-885" fmla="*/ 571474 w 773882"/>
                <a:gd name="connsiteY8-886" fmla="*/ 1324013 h 2343129"/>
                <a:gd name="connsiteX9-887" fmla="*/ 773880 w 773882"/>
                <a:gd name="connsiteY9-888" fmla="*/ 1142243 h 2343129"/>
                <a:gd name="connsiteX10-889" fmla="*/ 574649 w 773882"/>
                <a:gd name="connsiteY10-890" fmla="*/ 974763 h 2343129"/>
                <a:gd name="connsiteX11-891" fmla="*/ 180949 w 773882"/>
                <a:gd name="connsiteY11-892" fmla="*/ 492163 h 2343129"/>
                <a:gd name="connsiteX12-893" fmla="*/ 113480 w 773882"/>
                <a:gd name="connsiteY12-894" fmla="*/ 38 h 2343129"/>
                <a:gd name="connsiteX13-895" fmla="*/ 6324 w 773882"/>
                <a:gd name="connsiteY13-896" fmla="*/ 38 h 2343129"/>
                <a:gd name="connsiteX0-897" fmla="*/ 6324 w 773882"/>
                <a:gd name="connsiteY0-898" fmla="*/ 38 h 2343129"/>
                <a:gd name="connsiteX1-899" fmla="*/ 117449 w 773882"/>
                <a:gd name="connsiteY1-900" fmla="*/ 606463 h 2343129"/>
                <a:gd name="connsiteX2-901" fmla="*/ 575442 w 773882"/>
                <a:gd name="connsiteY2-902" fmla="*/ 1074775 h 2343129"/>
                <a:gd name="connsiteX3-903" fmla="*/ 579411 w 773882"/>
                <a:gd name="connsiteY3-904" fmla="*/ 1260512 h 2343129"/>
                <a:gd name="connsiteX4-905" fmla="*/ 184124 w 773882"/>
                <a:gd name="connsiteY4-906" fmla="*/ 1626432 h 2343129"/>
                <a:gd name="connsiteX5-907" fmla="*/ 9499 w 773882"/>
                <a:gd name="connsiteY5-908" fmla="*/ 2336838 h 2343129"/>
                <a:gd name="connsiteX6-909" fmla="*/ 113480 w 773882"/>
                <a:gd name="connsiteY6-910" fmla="*/ 2341600 h 2343129"/>
                <a:gd name="connsiteX7-911" fmla="*/ 184124 w 773882"/>
                <a:gd name="connsiteY7-912" fmla="*/ 1816138 h 2343129"/>
                <a:gd name="connsiteX8-913" fmla="*/ 571474 w 773882"/>
                <a:gd name="connsiteY8-914" fmla="*/ 1324013 h 2343129"/>
                <a:gd name="connsiteX9-915" fmla="*/ 773880 w 773882"/>
                <a:gd name="connsiteY9-916" fmla="*/ 1142243 h 2343129"/>
                <a:gd name="connsiteX10-917" fmla="*/ 574649 w 773882"/>
                <a:gd name="connsiteY10-918" fmla="*/ 974763 h 2343129"/>
                <a:gd name="connsiteX11-919" fmla="*/ 180949 w 773882"/>
                <a:gd name="connsiteY11-920" fmla="*/ 492163 h 2343129"/>
                <a:gd name="connsiteX12-921" fmla="*/ 113480 w 773882"/>
                <a:gd name="connsiteY12-922" fmla="*/ 38 h 2343129"/>
                <a:gd name="connsiteX13-923" fmla="*/ 6324 w 773882"/>
                <a:gd name="connsiteY13-924" fmla="*/ 38 h 2343129"/>
                <a:gd name="connsiteX0-925" fmla="*/ 6324 w 773881"/>
                <a:gd name="connsiteY0-926" fmla="*/ 38 h 2343129"/>
                <a:gd name="connsiteX1-927" fmla="*/ 117449 w 773881"/>
                <a:gd name="connsiteY1-928" fmla="*/ 606463 h 2343129"/>
                <a:gd name="connsiteX2-929" fmla="*/ 575442 w 773881"/>
                <a:gd name="connsiteY2-930" fmla="*/ 1074775 h 2343129"/>
                <a:gd name="connsiteX3-931" fmla="*/ 579411 w 773881"/>
                <a:gd name="connsiteY3-932" fmla="*/ 1260512 h 2343129"/>
                <a:gd name="connsiteX4-933" fmla="*/ 184124 w 773881"/>
                <a:gd name="connsiteY4-934" fmla="*/ 1626432 h 2343129"/>
                <a:gd name="connsiteX5-935" fmla="*/ 9499 w 773881"/>
                <a:gd name="connsiteY5-936" fmla="*/ 2336838 h 2343129"/>
                <a:gd name="connsiteX6-937" fmla="*/ 113480 w 773881"/>
                <a:gd name="connsiteY6-938" fmla="*/ 2341600 h 2343129"/>
                <a:gd name="connsiteX7-939" fmla="*/ 184124 w 773881"/>
                <a:gd name="connsiteY7-940" fmla="*/ 1816138 h 2343129"/>
                <a:gd name="connsiteX8-941" fmla="*/ 571474 w 773881"/>
                <a:gd name="connsiteY8-942" fmla="*/ 1324013 h 2343129"/>
                <a:gd name="connsiteX9-943" fmla="*/ 773880 w 773881"/>
                <a:gd name="connsiteY9-944" fmla="*/ 1142243 h 2343129"/>
                <a:gd name="connsiteX10-945" fmla="*/ 553218 w 773881"/>
                <a:gd name="connsiteY10-946" fmla="*/ 986670 h 2343129"/>
                <a:gd name="connsiteX11-947" fmla="*/ 180949 w 773881"/>
                <a:gd name="connsiteY11-948" fmla="*/ 492163 h 2343129"/>
                <a:gd name="connsiteX12-949" fmla="*/ 113480 w 773881"/>
                <a:gd name="connsiteY12-950" fmla="*/ 38 h 2343129"/>
                <a:gd name="connsiteX13-951" fmla="*/ 6324 w 773881"/>
                <a:gd name="connsiteY13-952" fmla="*/ 38 h 2343129"/>
                <a:gd name="connsiteX0-953" fmla="*/ 6324 w 773885"/>
                <a:gd name="connsiteY0-954" fmla="*/ 38 h 2343129"/>
                <a:gd name="connsiteX1-955" fmla="*/ 117449 w 773885"/>
                <a:gd name="connsiteY1-956" fmla="*/ 606463 h 2343129"/>
                <a:gd name="connsiteX2-957" fmla="*/ 575442 w 773885"/>
                <a:gd name="connsiteY2-958" fmla="*/ 1074775 h 2343129"/>
                <a:gd name="connsiteX3-959" fmla="*/ 579411 w 773885"/>
                <a:gd name="connsiteY3-960" fmla="*/ 1260512 h 2343129"/>
                <a:gd name="connsiteX4-961" fmla="*/ 184124 w 773885"/>
                <a:gd name="connsiteY4-962" fmla="*/ 1626432 h 2343129"/>
                <a:gd name="connsiteX5-963" fmla="*/ 9499 w 773885"/>
                <a:gd name="connsiteY5-964" fmla="*/ 2336838 h 2343129"/>
                <a:gd name="connsiteX6-965" fmla="*/ 113480 w 773885"/>
                <a:gd name="connsiteY6-966" fmla="*/ 2341600 h 2343129"/>
                <a:gd name="connsiteX7-967" fmla="*/ 184124 w 773885"/>
                <a:gd name="connsiteY7-968" fmla="*/ 1816138 h 2343129"/>
                <a:gd name="connsiteX8-969" fmla="*/ 571474 w 773885"/>
                <a:gd name="connsiteY8-970" fmla="*/ 1324013 h 2343129"/>
                <a:gd name="connsiteX9-971" fmla="*/ 773880 w 773885"/>
                <a:gd name="connsiteY9-972" fmla="*/ 1142243 h 2343129"/>
                <a:gd name="connsiteX10-973" fmla="*/ 553218 w 773885"/>
                <a:gd name="connsiteY10-974" fmla="*/ 986670 h 2343129"/>
                <a:gd name="connsiteX11-975" fmla="*/ 180949 w 773885"/>
                <a:gd name="connsiteY11-976" fmla="*/ 492163 h 2343129"/>
                <a:gd name="connsiteX12-977" fmla="*/ 113480 w 773885"/>
                <a:gd name="connsiteY12-978" fmla="*/ 38 h 2343129"/>
                <a:gd name="connsiteX13-979" fmla="*/ 6324 w 773885"/>
                <a:gd name="connsiteY13-980" fmla="*/ 38 h 2343129"/>
                <a:gd name="connsiteX0-981" fmla="*/ 6324 w 773881"/>
                <a:gd name="connsiteY0-982" fmla="*/ 38 h 2343129"/>
                <a:gd name="connsiteX1-983" fmla="*/ 117449 w 773881"/>
                <a:gd name="connsiteY1-984" fmla="*/ 606463 h 2343129"/>
                <a:gd name="connsiteX2-985" fmla="*/ 575442 w 773881"/>
                <a:gd name="connsiteY2-986" fmla="*/ 1074775 h 2343129"/>
                <a:gd name="connsiteX3-987" fmla="*/ 579411 w 773881"/>
                <a:gd name="connsiteY3-988" fmla="*/ 1260512 h 2343129"/>
                <a:gd name="connsiteX4-989" fmla="*/ 184124 w 773881"/>
                <a:gd name="connsiteY4-990" fmla="*/ 1626432 h 2343129"/>
                <a:gd name="connsiteX5-991" fmla="*/ 9499 w 773881"/>
                <a:gd name="connsiteY5-992" fmla="*/ 2336838 h 2343129"/>
                <a:gd name="connsiteX6-993" fmla="*/ 113480 w 773881"/>
                <a:gd name="connsiteY6-994" fmla="*/ 2341600 h 2343129"/>
                <a:gd name="connsiteX7-995" fmla="*/ 184124 w 773881"/>
                <a:gd name="connsiteY7-996" fmla="*/ 1816138 h 2343129"/>
                <a:gd name="connsiteX8-997" fmla="*/ 571474 w 773881"/>
                <a:gd name="connsiteY8-998" fmla="*/ 1324013 h 2343129"/>
                <a:gd name="connsiteX9-999" fmla="*/ 773880 w 773881"/>
                <a:gd name="connsiteY9-1000" fmla="*/ 1142243 h 2343129"/>
                <a:gd name="connsiteX10-1001" fmla="*/ 553218 w 773881"/>
                <a:gd name="connsiteY10-1002" fmla="*/ 986670 h 2343129"/>
                <a:gd name="connsiteX11-1003" fmla="*/ 123799 w 773881"/>
                <a:gd name="connsiteY11-1004" fmla="*/ 504069 h 2343129"/>
                <a:gd name="connsiteX12-1005" fmla="*/ 113480 w 773881"/>
                <a:gd name="connsiteY12-1006" fmla="*/ 38 h 2343129"/>
                <a:gd name="connsiteX13-1007" fmla="*/ 6324 w 773881"/>
                <a:gd name="connsiteY13-1008" fmla="*/ 38 h 2343129"/>
                <a:gd name="connsiteX0-1009" fmla="*/ 6324 w 773881"/>
                <a:gd name="connsiteY0-1010" fmla="*/ 38 h 2343129"/>
                <a:gd name="connsiteX1-1011" fmla="*/ 117449 w 773881"/>
                <a:gd name="connsiteY1-1012" fmla="*/ 606463 h 2343129"/>
                <a:gd name="connsiteX2-1013" fmla="*/ 575442 w 773881"/>
                <a:gd name="connsiteY2-1014" fmla="*/ 1074775 h 2343129"/>
                <a:gd name="connsiteX3-1015" fmla="*/ 579411 w 773881"/>
                <a:gd name="connsiteY3-1016" fmla="*/ 1260512 h 2343129"/>
                <a:gd name="connsiteX4-1017" fmla="*/ 184124 w 773881"/>
                <a:gd name="connsiteY4-1018" fmla="*/ 1626432 h 2343129"/>
                <a:gd name="connsiteX5-1019" fmla="*/ 9499 w 773881"/>
                <a:gd name="connsiteY5-1020" fmla="*/ 2336838 h 2343129"/>
                <a:gd name="connsiteX6-1021" fmla="*/ 113480 w 773881"/>
                <a:gd name="connsiteY6-1022" fmla="*/ 2341600 h 2343129"/>
                <a:gd name="connsiteX7-1023" fmla="*/ 184124 w 773881"/>
                <a:gd name="connsiteY7-1024" fmla="*/ 1816138 h 2343129"/>
                <a:gd name="connsiteX8-1025" fmla="*/ 571474 w 773881"/>
                <a:gd name="connsiteY8-1026" fmla="*/ 1324013 h 2343129"/>
                <a:gd name="connsiteX9-1027" fmla="*/ 773880 w 773881"/>
                <a:gd name="connsiteY9-1028" fmla="*/ 1142243 h 2343129"/>
                <a:gd name="connsiteX10-1029" fmla="*/ 553218 w 773881"/>
                <a:gd name="connsiteY10-1030" fmla="*/ 986670 h 2343129"/>
                <a:gd name="connsiteX11-1031" fmla="*/ 164280 w 773881"/>
                <a:gd name="connsiteY11-1032" fmla="*/ 494544 h 2343129"/>
                <a:gd name="connsiteX12-1033" fmla="*/ 113480 w 773881"/>
                <a:gd name="connsiteY12-1034" fmla="*/ 38 h 2343129"/>
                <a:gd name="connsiteX13-1035" fmla="*/ 6324 w 773881"/>
                <a:gd name="connsiteY13-1036" fmla="*/ 38 h 2343129"/>
                <a:gd name="connsiteX0-1037" fmla="*/ 6324 w 773881"/>
                <a:gd name="connsiteY0-1038" fmla="*/ 38 h 2343129"/>
                <a:gd name="connsiteX1-1039" fmla="*/ 117449 w 773881"/>
                <a:gd name="connsiteY1-1040" fmla="*/ 606463 h 2343129"/>
                <a:gd name="connsiteX2-1041" fmla="*/ 575442 w 773881"/>
                <a:gd name="connsiteY2-1042" fmla="*/ 1074775 h 2343129"/>
                <a:gd name="connsiteX3-1043" fmla="*/ 579411 w 773881"/>
                <a:gd name="connsiteY3-1044" fmla="*/ 1260512 h 2343129"/>
                <a:gd name="connsiteX4-1045" fmla="*/ 184124 w 773881"/>
                <a:gd name="connsiteY4-1046" fmla="*/ 1626432 h 2343129"/>
                <a:gd name="connsiteX5-1047" fmla="*/ 9499 w 773881"/>
                <a:gd name="connsiteY5-1048" fmla="*/ 2336838 h 2343129"/>
                <a:gd name="connsiteX6-1049" fmla="*/ 113480 w 773881"/>
                <a:gd name="connsiteY6-1050" fmla="*/ 2341600 h 2343129"/>
                <a:gd name="connsiteX7-1051" fmla="*/ 184124 w 773881"/>
                <a:gd name="connsiteY7-1052" fmla="*/ 1816138 h 2343129"/>
                <a:gd name="connsiteX8-1053" fmla="*/ 571474 w 773881"/>
                <a:gd name="connsiteY8-1054" fmla="*/ 1324013 h 2343129"/>
                <a:gd name="connsiteX9-1055" fmla="*/ 773880 w 773881"/>
                <a:gd name="connsiteY9-1056" fmla="*/ 1142243 h 2343129"/>
                <a:gd name="connsiteX10-1057" fmla="*/ 553218 w 773881"/>
                <a:gd name="connsiteY10-1058" fmla="*/ 986670 h 2343129"/>
                <a:gd name="connsiteX11-1059" fmla="*/ 164280 w 773881"/>
                <a:gd name="connsiteY11-1060" fmla="*/ 494544 h 2343129"/>
                <a:gd name="connsiteX12-1061" fmla="*/ 113480 w 773881"/>
                <a:gd name="connsiteY12-1062" fmla="*/ 38 h 2343129"/>
                <a:gd name="connsiteX13-1063" fmla="*/ 6324 w 773881"/>
                <a:gd name="connsiteY13-1064" fmla="*/ 38 h 2343129"/>
                <a:gd name="connsiteX0-1065" fmla="*/ 6324 w 773881"/>
                <a:gd name="connsiteY0-1066" fmla="*/ 38 h 2343129"/>
                <a:gd name="connsiteX1-1067" fmla="*/ 117449 w 773881"/>
                <a:gd name="connsiteY1-1068" fmla="*/ 606463 h 2343129"/>
                <a:gd name="connsiteX2-1069" fmla="*/ 575442 w 773881"/>
                <a:gd name="connsiteY2-1070" fmla="*/ 1074775 h 2343129"/>
                <a:gd name="connsiteX3-1071" fmla="*/ 579411 w 773881"/>
                <a:gd name="connsiteY3-1072" fmla="*/ 1260512 h 2343129"/>
                <a:gd name="connsiteX4-1073" fmla="*/ 184124 w 773881"/>
                <a:gd name="connsiteY4-1074" fmla="*/ 1626432 h 2343129"/>
                <a:gd name="connsiteX5-1075" fmla="*/ 9499 w 773881"/>
                <a:gd name="connsiteY5-1076" fmla="*/ 2336838 h 2343129"/>
                <a:gd name="connsiteX6-1077" fmla="*/ 113480 w 773881"/>
                <a:gd name="connsiteY6-1078" fmla="*/ 2341600 h 2343129"/>
                <a:gd name="connsiteX7-1079" fmla="*/ 184124 w 773881"/>
                <a:gd name="connsiteY7-1080" fmla="*/ 1816138 h 2343129"/>
                <a:gd name="connsiteX8-1081" fmla="*/ 571474 w 773881"/>
                <a:gd name="connsiteY8-1082" fmla="*/ 1324013 h 2343129"/>
                <a:gd name="connsiteX9-1083" fmla="*/ 773880 w 773881"/>
                <a:gd name="connsiteY9-1084" fmla="*/ 1142243 h 2343129"/>
                <a:gd name="connsiteX10-1085" fmla="*/ 553218 w 773881"/>
                <a:gd name="connsiteY10-1086" fmla="*/ 986670 h 2343129"/>
                <a:gd name="connsiteX11-1087" fmla="*/ 164280 w 773881"/>
                <a:gd name="connsiteY11-1088" fmla="*/ 494544 h 2343129"/>
                <a:gd name="connsiteX12-1089" fmla="*/ 113480 w 773881"/>
                <a:gd name="connsiteY12-1090" fmla="*/ 38 h 2343129"/>
                <a:gd name="connsiteX13-1091" fmla="*/ 6324 w 773881"/>
                <a:gd name="connsiteY13-1092" fmla="*/ 38 h 2343129"/>
                <a:gd name="connsiteX0-1093" fmla="*/ 6324 w 773881"/>
                <a:gd name="connsiteY0-1094" fmla="*/ 38 h 2343129"/>
                <a:gd name="connsiteX1-1095" fmla="*/ 117449 w 773881"/>
                <a:gd name="connsiteY1-1096" fmla="*/ 606463 h 2343129"/>
                <a:gd name="connsiteX2-1097" fmla="*/ 575442 w 773881"/>
                <a:gd name="connsiteY2-1098" fmla="*/ 1074775 h 2343129"/>
                <a:gd name="connsiteX3-1099" fmla="*/ 579411 w 773881"/>
                <a:gd name="connsiteY3-1100" fmla="*/ 1260512 h 2343129"/>
                <a:gd name="connsiteX4-1101" fmla="*/ 184124 w 773881"/>
                <a:gd name="connsiteY4-1102" fmla="*/ 1626432 h 2343129"/>
                <a:gd name="connsiteX5-1103" fmla="*/ 9499 w 773881"/>
                <a:gd name="connsiteY5-1104" fmla="*/ 2336838 h 2343129"/>
                <a:gd name="connsiteX6-1105" fmla="*/ 113480 w 773881"/>
                <a:gd name="connsiteY6-1106" fmla="*/ 2341600 h 2343129"/>
                <a:gd name="connsiteX7-1107" fmla="*/ 184124 w 773881"/>
                <a:gd name="connsiteY7-1108" fmla="*/ 1816138 h 2343129"/>
                <a:gd name="connsiteX8-1109" fmla="*/ 571474 w 773881"/>
                <a:gd name="connsiteY8-1110" fmla="*/ 1324013 h 2343129"/>
                <a:gd name="connsiteX9-1111" fmla="*/ 773880 w 773881"/>
                <a:gd name="connsiteY9-1112" fmla="*/ 1142243 h 2343129"/>
                <a:gd name="connsiteX10-1113" fmla="*/ 553218 w 773881"/>
                <a:gd name="connsiteY10-1114" fmla="*/ 986670 h 2343129"/>
                <a:gd name="connsiteX11-1115" fmla="*/ 164280 w 773881"/>
                <a:gd name="connsiteY11-1116" fmla="*/ 494544 h 2343129"/>
                <a:gd name="connsiteX12-1117" fmla="*/ 113480 w 773881"/>
                <a:gd name="connsiteY12-1118" fmla="*/ 38 h 2343129"/>
                <a:gd name="connsiteX13-1119" fmla="*/ 6324 w 773881"/>
                <a:gd name="connsiteY13-1120" fmla="*/ 38 h 2343129"/>
                <a:gd name="connsiteX0-1121" fmla="*/ 6324 w 773881"/>
                <a:gd name="connsiteY0-1122" fmla="*/ 38 h 2343129"/>
                <a:gd name="connsiteX1-1123" fmla="*/ 117449 w 773881"/>
                <a:gd name="connsiteY1-1124" fmla="*/ 606463 h 2343129"/>
                <a:gd name="connsiteX2-1125" fmla="*/ 575442 w 773881"/>
                <a:gd name="connsiteY2-1126" fmla="*/ 1074775 h 2343129"/>
                <a:gd name="connsiteX3-1127" fmla="*/ 579411 w 773881"/>
                <a:gd name="connsiteY3-1128" fmla="*/ 1260512 h 2343129"/>
                <a:gd name="connsiteX4-1129" fmla="*/ 184124 w 773881"/>
                <a:gd name="connsiteY4-1130" fmla="*/ 1626432 h 2343129"/>
                <a:gd name="connsiteX5-1131" fmla="*/ 9499 w 773881"/>
                <a:gd name="connsiteY5-1132" fmla="*/ 2336838 h 2343129"/>
                <a:gd name="connsiteX6-1133" fmla="*/ 113480 w 773881"/>
                <a:gd name="connsiteY6-1134" fmla="*/ 2341600 h 2343129"/>
                <a:gd name="connsiteX7-1135" fmla="*/ 184124 w 773881"/>
                <a:gd name="connsiteY7-1136" fmla="*/ 1816138 h 2343129"/>
                <a:gd name="connsiteX8-1137" fmla="*/ 571474 w 773881"/>
                <a:gd name="connsiteY8-1138" fmla="*/ 1324013 h 2343129"/>
                <a:gd name="connsiteX9-1139" fmla="*/ 773880 w 773881"/>
                <a:gd name="connsiteY9-1140" fmla="*/ 1142243 h 2343129"/>
                <a:gd name="connsiteX10-1141" fmla="*/ 553218 w 773881"/>
                <a:gd name="connsiteY10-1142" fmla="*/ 986670 h 2343129"/>
                <a:gd name="connsiteX11-1143" fmla="*/ 164280 w 773881"/>
                <a:gd name="connsiteY11-1144" fmla="*/ 494544 h 2343129"/>
                <a:gd name="connsiteX12-1145" fmla="*/ 113480 w 773881"/>
                <a:gd name="connsiteY12-1146" fmla="*/ 38 h 2343129"/>
                <a:gd name="connsiteX13-1147" fmla="*/ 6324 w 773881"/>
                <a:gd name="connsiteY13-1148" fmla="*/ 38 h 2343129"/>
                <a:gd name="connsiteX0-1149" fmla="*/ 6324 w 773881"/>
                <a:gd name="connsiteY0-1150" fmla="*/ 38 h 2343129"/>
                <a:gd name="connsiteX1-1151" fmla="*/ 117449 w 773881"/>
                <a:gd name="connsiteY1-1152" fmla="*/ 606463 h 2343129"/>
                <a:gd name="connsiteX2-1153" fmla="*/ 575442 w 773881"/>
                <a:gd name="connsiteY2-1154" fmla="*/ 1074775 h 2343129"/>
                <a:gd name="connsiteX3-1155" fmla="*/ 579411 w 773881"/>
                <a:gd name="connsiteY3-1156" fmla="*/ 1260512 h 2343129"/>
                <a:gd name="connsiteX4-1157" fmla="*/ 184124 w 773881"/>
                <a:gd name="connsiteY4-1158" fmla="*/ 1626432 h 2343129"/>
                <a:gd name="connsiteX5-1159" fmla="*/ 9499 w 773881"/>
                <a:gd name="connsiteY5-1160" fmla="*/ 2336838 h 2343129"/>
                <a:gd name="connsiteX6-1161" fmla="*/ 113480 w 773881"/>
                <a:gd name="connsiteY6-1162" fmla="*/ 2341600 h 2343129"/>
                <a:gd name="connsiteX7-1163" fmla="*/ 184124 w 773881"/>
                <a:gd name="connsiteY7-1164" fmla="*/ 1816138 h 2343129"/>
                <a:gd name="connsiteX8-1165" fmla="*/ 571474 w 773881"/>
                <a:gd name="connsiteY8-1166" fmla="*/ 1324013 h 2343129"/>
                <a:gd name="connsiteX9-1167" fmla="*/ 773880 w 773881"/>
                <a:gd name="connsiteY9-1168" fmla="*/ 1142243 h 2343129"/>
                <a:gd name="connsiteX10-1169" fmla="*/ 553218 w 773881"/>
                <a:gd name="connsiteY10-1170" fmla="*/ 986670 h 2343129"/>
                <a:gd name="connsiteX11-1171" fmla="*/ 164280 w 773881"/>
                <a:gd name="connsiteY11-1172" fmla="*/ 494544 h 2343129"/>
                <a:gd name="connsiteX12-1173" fmla="*/ 113480 w 773881"/>
                <a:gd name="connsiteY12-1174" fmla="*/ 38 h 2343129"/>
                <a:gd name="connsiteX13-1175" fmla="*/ 6324 w 773881"/>
                <a:gd name="connsiteY13-1176" fmla="*/ 38 h 2343129"/>
                <a:gd name="connsiteX0-1177" fmla="*/ 6324 w 773881"/>
                <a:gd name="connsiteY0-1178" fmla="*/ 38 h 2343129"/>
                <a:gd name="connsiteX1-1179" fmla="*/ 117449 w 773881"/>
                <a:gd name="connsiteY1-1180" fmla="*/ 606463 h 2343129"/>
                <a:gd name="connsiteX2-1181" fmla="*/ 575442 w 773881"/>
                <a:gd name="connsiteY2-1182" fmla="*/ 1074775 h 2343129"/>
                <a:gd name="connsiteX3-1183" fmla="*/ 579411 w 773881"/>
                <a:gd name="connsiteY3-1184" fmla="*/ 1260512 h 2343129"/>
                <a:gd name="connsiteX4-1185" fmla="*/ 184124 w 773881"/>
                <a:gd name="connsiteY4-1186" fmla="*/ 1626432 h 2343129"/>
                <a:gd name="connsiteX5-1187" fmla="*/ 9499 w 773881"/>
                <a:gd name="connsiteY5-1188" fmla="*/ 2336838 h 2343129"/>
                <a:gd name="connsiteX6-1189" fmla="*/ 113480 w 773881"/>
                <a:gd name="connsiteY6-1190" fmla="*/ 2341600 h 2343129"/>
                <a:gd name="connsiteX7-1191" fmla="*/ 184124 w 773881"/>
                <a:gd name="connsiteY7-1192" fmla="*/ 1816138 h 2343129"/>
                <a:gd name="connsiteX8-1193" fmla="*/ 571474 w 773881"/>
                <a:gd name="connsiteY8-1194" fmla="*/ 1324013 h 2343129"/>
                <a:gd name="connsiteX9-1195" fmla="*/ 773880 w 773881"/>
                <a:gd name="connsiteY9-1196" fmla="*/ 1142243 h 2343129"/>
                <a:gd name="connsiteX10-1197" fmla="*/ 553218 w 773881"/>
                <a:gd name="connsiteY10-1198" fmla="*/ 986670 h 2343129"/>
                <a:gd name="connsiteX11-1199" fmla="*/ 176186 w 773881"/>
                <a:gd name="connsiteY11-1200" fmla="*/ 535025 h 2343129"/>
                <a:gd name="connsiteX12-1201" fmla="*/ 113480 w 773881"/>
                <a:gd name="connsiteY12-1202" fmla="*/ 38 h 2343129"/>
                <a:gd name="connsiteX13-1203" fmla="*/ 6324 w 773881"/>
                <a:gd name="connsiteY13-1204" fmla="*/ 38 h 2343129"/>
                <a:gd name="connsiteX0-1205" fmla="*/ 6324 w 773881"/>
                <a:gd name="connsiteY0-1206" fmla="*/ 38 h 2343129"/>
                <a:gd name="connsiteX1-1207" fmla="*/ 117449 w 773881"/>
                <a:gd name="connsiteY1-1208" fmla="*/ 606463 h 2343129"/>
                <a:gd name="connsiteX2-1209" fmla="*/ 575442 w 773881"/>
                <a:gd name="connsiteY2-1210" fmla="*/ 1074775 h 2343129"/>
                <a:gd name="connsiteX3-1211" fmla="*/ 579411 w 773881"/>
                <a:gd name="connsiteY3-1212" fmla="*/ 1260512 h 2343129"/>
                <a:gd name="connsiteX4-1213" fmla="*/ 184124 w 773881"/>
                <a:gd name="connsiteY4-1214" fmla="*/ 1626432 h 2343129"/>
                <a:gd name="connsiteX5-1215" fmla="*/ 9499 w 773881"/>
                <a:gd name="connsiteY5-1216" fmla="*/ 2336838 h 2343129"/>
                <a:gd name="connsiteX6-1217" fmla="*/ 113480 w 773881"/>
                <a:gd name="connsiteY6-1218" fmla="*/ 2341600 h 2343129"/>
                <a:gd name="connsiteX7-1219" fmla="*/ 184124 w 773881"/>
                <a:gd name="connsiteY7-1220" fmla="*/ 1816138 h 2343129"/>
                <a:gd name="connsiteX8-1221" fmla="*/ 571474 w 773881"/>
                <a:gd name="connsiteY8-1222" fmla="*/ 1324013 h 2343129"/>
                <a:gd name="connsiteX9-1223" fmla="*/ 773880 w 773881"/>
                <a:gd name="connsiteY9-1224" fmla="*/ 1142243 h 2343129"/>
                <a:gd name="connsiteX10-1225" fmla="*/ 553218 w 773881"/>
                <a:gd name="connsiteY10-1226" fmla="*/ 986670 h 2343129"/>
                <a:gd name="connsiteX11-1227" fmla="*/ 176186 w 773881"/>
                <a:gd name="connsiteY11-1228" fmla="*/ 535025 h 2343129"/>
                <a:gd name="connsiteX12-1229" fmla="*/ 113480 w 773881"/>
                <a:gd name="connsiteY12-1230" fmla="*/ 38 h 2343129"/>
                <a:gd name="connsiteX13-1231" fmla="*/ 6324 w 773881"/>
                <a:gd name="connsiteY13-1232" fmla="*/ 38 h 2343129"/>
                <a:gd name="connsiteX0-1233" fmla="*/ 6324 w 773881"/>
                <a:gd name="connsiteY0-1234" fmla="*/ 38 h 2343129"/>
                <a:gd name="connsiteX1-1235" fmla="*/ 117449 w 773881"/>
                <a:gd name="connsiteY1-1236" fmla="*/ 606463 h 2343129"/>
                <a:gd name="connsiteX2-1237" fmla="*/ 575442 w 773881"/>
                <a:gd name="connsiteY2-1238" fmla="*/ 1074775 h 2343129"/>
                <a:gd name="connsiteX3-1239" fmla="*/ 579411 w 773881"/>
                <a:gd name="connsiteY3-1240" fmla="*/ 1260512 h 2343129"/>
                <a:gd name="connsiteX4-1241" fmla="*/ 184124 w 773881"/>
                <a:gd name="connsiteY4-1242" fmla="*/ 1626432 h 2343129"/>
                <a:gd name="connsiteX5-1243" fmla="*/ 9499 w 773881"/>
                <a:gd name="connsiteY5-1244" fmla="*/ 2336838 h 2343129"/>
                <a:gd name="connsiteX6-1245" fmla="*/ 113480 w 773881"/>
                <a:gd name="connsiteY6-1246" fmla="*/ 2341600 h 2343129"/>
                <a:gd name="connsiteX7-1247" fmla="*/ 184124 w 773881"/>
                <a:gd name="connsiteY7-1248" fmla="*/ 1816138 h 2343129"/>
                <a:gd name="connsiteX8-1249" fmla="*/ 571474 w 773881"/>
                <a:gd name="connsiteY8-1250" fmla="*/ 1324013 h 2343129"/>
                <a:gd name="connsiteX9-1251" fmla="*/ 773880 w 773881"/>
                <a:gd name="connsiteY9-1252" fmla="*/ 1142243 h 2343129"/>
                <a:gd name="connsiteX10-1253" fmla="*/ 553218 w 773881"/>
                <a:gd name="connsiteY10-1254" fmla="*/ 986670 h 2343129"/>
                <a:gd name="connsiteX11-1255" fmla="*/ 176186 w 773881"/>
                <a:gd name="connsiteY11-1256" fmla="*/ 535025 h 2343129"/>
                <a:gd name="connsiteX12-1257" fmla="*/ 113480 w 773881"/>
                <a:gd name="connsiteY12-1258" fmla="*/ 38 h 2343129"/>
                <a:gd name="connsiteX13-1259" fmla="*/ 6324 w 773881"/>
                <a:gd name="connsiteY13-1260" fmla="*/ 38 h 2343129"/>
                <a:gd name="connsiteX0-1261" fmla="*/ 6324 w 773881"/>
                <a:gd name="connsiteY0-1262" fmla="*/ 38 h 2343129"/>
                <a:gd name="connsiteX1-1263" fmla="*/ 117449 w 773881"/>
                <a:gd name="connsiteY1-1264" fmla="*/ 606463 h 2343129"/>
                <a:gd name="connsiteX2-1265" fmla="*/ 575442 w 773881"/>
                <a:gd name="connsiteY2-1266" fmla="*/ 1074775 h 2343129"/>
                <a:gd name="connsiteX3-1267" fmla="*/ 579411 w 773881"/>
                <a:gd name="connsiteY3-1268" fmla="*/ 1260512 h 2343129"/>
                <a:gd name="connsiteX4-1269" fmla="*/ 184124 w 773881"/>
                <a:gd name="connsiteY4-1270" fmla="*/ 1626432 h 2343129"/>
                <a:gd name="connsiteX5-1271" fmla="*/ 9499 w 773881"/>
                <a:gd name="connsiteY5-1272" fmla="*/ 2336838 h 2343129"/>
                <a:gd name="connsiteX6-1273" fmla="*/ 113480 w 773881"/>
                <a:gd name="connsiteY6-1274" fmla="*/ 2341600 h 2343129"/>
                <a:gd name="connsiteX7-1275" fmla="*/ 184124 w 773881"/>
                <a:gd name="connsiteY7-1276" fmla="*/ 1816138 h 2343129"/>
                <a:gd name="connsiteX8-1277" fmla="*/ 571474 w 773881"/>
                <a:gd name="connsiteY8-1278" fmla="*/ 1324013 h 2343129"/>
                <a:gd name="connsiteX9-1279" fmla="*/ 773880 w 773881"/>
                <a:gd name="connsiteY9-1280" fmla="*/ 1142243 h 2343129"/>
                <a:gd name="connsiteX10-1281" fmla="*/ 553218 w 773881"/>
                <a:gd name="connsiteY10-1282" fmla="*/ 986670 h 2343129"/>
                <a:gd name="connsiteX11-1283" fmla="*/ 176186 w 773881"/>
                <a:gd name="connsiteY11-1284" fmla="*/ 535025 h 2343129"/>
                <a:gd name="connsiteX12-1285" fmla="*/ 113480 w 773881"/>
                <a:gd name="connsiteY12-1286" fmla="*/ 38 h 2343129"/>
                <a:gd name="connsiteX13-1287" fmla="*/ 6324 w 773881"/>
                <a:gd name="connsiteY13-1288" fmla="*/ 38 h 2343129"/>
                <a:gd name="connsiteX0-1289" fmla="*/ 6324 w 773881"/>
                <a:gd name="connsiteY0-1290" fmla="*/ 38 h 2343129"/>
                <a:gd name="connsiteX1-1291" fmla="*/ 117449 w 773881"/>
                <a:gd name="connsiteY1-1292" fmla="*/ 606463 h 2343129"/>
                <a:gd name="connsiteX2-1293" fmla="*/ 575442 w 773881"/>
                <a:gd name="connsiteY2-1294" fmla="*/ 1074775 h 2343129"/>
                <a:gd name="connsiteX3-1295" fmla="*/ 579411 w 773881"/>
                <a:gd name="connsiteY3-1296" fmla="*/ 1260512 h 2343129"/>
                <a:gd name="connsiteX4-1297" fmla="*/ 184124 w 773881"/>
                <a:gd name="connsiteY4-1298" fmla="*/ 1626432 h 2343129"/>
                <a:gd name="connsiteX5-1299" fmla="*/ 9499 w 773881"/>
                <a:gd name="connsiteY5-1300" fmla="*/ 2336838 h 2343129"/>
                <a:gd name="connsiteX6-1301" fmla="*/ 113480 w 773881"/>
                <a:gd name="connsiteY6-1302" fmla="*/ 2341600 h 2343129"/>
                <a:gd name="connsiteX7-1303" fmla="*/ 184124 w 773881"/>
                <a:gd name="connsiteY7-1304" fmla="*/ 1816138 h 2343129"/>
                <a:gd name="connsiteX8-1305" fmla="*/ 571474 w 773881"/>
                <a:gd name="connsiteY8-1306" fmla="*/ 1324013 h 2343129"/>
                <a:gd name="connsiteX9-1307" fmla="*/ 773880 w 773881"/>
                <a:gd name="connsiteY9-1308" fmla="*/ 1142243 h 2343129"/>
                <a:gd name="connsiteX10-1309" fmla="*/ 550837 w 773881"/>
                <a:gd name="connsiteY10-1310" fmla="*/ 986670 h 2343129"/>
                <a:gd name="connsiteX11-1311" fmla="*/ 176186 w 773881"/>
                <a:gd name="connsiteY11-1312" fmla="*/ 535025 h 2343129"/>
                <a:gd name="connsiteX12-1313" fmla="*/ 113480 w 773881"/>
                <a:gd name="connsiteY12-1314" fmla="*/ 38 h 2343129"/>
                <a:gd name="connsiteX13-1315" fmla="*/ 6324 w 773881"/>
                <a:gd name="connsiteY13-1316" fmla="*/ 38 h 2343129"/>
                <a:gd name="connsiteX0-1317" fmla="*/ 6324 w 773881"/>
                <a:gd name="connsiteY0-1318" fmla="*/ 38 h 2343129"/>
                <a:gd name="connsiteX1-1319" fmla="*/ 117449 w 773881"/>
                <a:gd name="connsiteY1-1320" fmla="*/ 606463 h 2343129"/>
                <a:gd name="connsiteX2-1321" fmla="*/ 575442 w 773881"/>
                <a:gd name="connsiteY2-1322" fmla="*/ 1074775 h 2343129"/>
                <a:gd name="connsiteX3-1323" fmla="*/ 579411 w 773881"/>
                <a:gd name="connsiteY3-1324" fmla="*/ 1260512 h 2343129"/>
                <a:gd name="connsiteX4-1325" fmla="*/ 184124 w 773881"/>
                <a:gd name="connsiteY4-1326" fmla="*/ 1626432 h 2343129"/>
                <a:gd name="connsiteX5-1327" fmla="*/ 9499 w 773881"/>
                <a:gd name="connsiteY5-1328" fmla="*/ 2336838 h 2343129"/>
                <a:gd name="connsiteX6-1329" fmla="*/ 113480 w 773881"/>
                <a:gd name="connsiteY6-1330" fmla="*/ 2341600 h 2343129"/>
                <a:gd name="connsiteX7-1331" fmla="*/ 184124 w 773881"/>
                <a:gd name="connsiteY7-1332" fmla="*/ 1816138 h 2343129"/>
                <a:gd name="connsiteX8-1333" fmla="*/ 571474 w 773881"/>
                <a:gd name="connsiteY8-1334" fmla="*/ 1324013 h 2343129"/>
                <a:gd name="connsiteX9-1335" fmla="*/ 773880 w 773881"/>
                <a:gd name="connsiteY9-1336" fmla="*/ 1142243 h 2343129"/>
                <a:gd name="connsiteX10-1337" fmla="*/ 550837 w 773881"/>
                <a:gd name="connsiteY10-1338" fmla="*/ 986670 h 2343129"/>
                <a:gd name="connsiteX11-1339" fmla="*/ 176186 w 773881"/>
                <a:gd name="connsiteY11-1340" fmla="*/ 535025 h 2343129"/>
                <a:gd name="connsiteX12-1341" fmla="*/ 113480 w 773881"/>
                <a:gd name="connsiteY12-1342" fmla="*/ 38 h 2343129"/>
                <a:gd name="connsiteX13-1343" fmla="*/ 6324 w 773881"/>
                <a:gd name="connsiteY13-1344" fmla="*/ 38 h 2343129"/>
                <a:gd name="connsiteX0-1345" fmla="*/ 6324 w 773881"/>
                <a:gd name="connsiteY0-1346" fmla="*/ 38 h 2343129"/>
                <a:gd name="connsiteX1-1347" fmla="*/ 117449 w 773881"/>
                <a:gd name="connsiteY1-1348" fmla="*/ 606463 h 2343129"/>
                <a:gd name="connsiteX2-1349" fmla="*/ 575442 w 773881"/>
                <a:gd name="connsiteY2-1350" fmla="*/ 1074775 h 2343129"/>
                <a:gd name="connsiteX3-1351" fmla="*/ 579411 w 773881"/>
                <a:gd name="connsiteY3-1352" fmla="*/ 1260512 h 2343129"/>
                <a:gd name="connsiteX4-1353" fmla="*/ 184124 w 773881"/>
                <a:gd name="connsiteY4-1354" fmla="*/ 1626432 h 2343129"/>
                <a:gd name="connsiteX5-1355" fmla="*/ 9499 w 773881"/>
                <a:gd name="connsiteY5-1356" fmla="*/ 2336838 h 2343129"/>
                <a:gd name="connsiteX6-1357" fmla="*/ 113480 w 773881"/>
                <a:gd name="connsiteY6-1358" fmla="*/ 2341600 h 2343129"/>
                <a:gd name="connsiteX7-1359" fmla="*/ 184124 w 773881"/>
                <a:gd name="connsiteY7-1360" fmla="*/ 1816138 h 2343129"/>
                <a:gd name="connsiteX8-1361" fmla="*/ 571474 w 773881"/>
                <a:gd name="connsiteY8-1362" fmla="*/ 1324013 h 2343129"/>
                <a:gd name="connsiteX9-1363" fmla="*/ 773880 w 773881"/>
                <a:gd name="connsiteY9-1364" fmla="*/ 1142243 h 2343129"/>
                <a:gd name="connsiteX10-1365" fmla="*/ 550837 w 773881"/>
                <a:gd name="connsiteY10-1366" fmla="*/ 986670 h 2343129"/>
                <a:gd name="connsiteX11-1367" fmla="*/ 176186 w 773881"/>
                <a:gd name="connsiteY11-1368" fmla="*/ 535025 h 2343129"/>
                <a:gd name="connsiteX12-1369" fmla="*/ 113480 w 773881"/>
                <a:gd name="connsiteY12-1370" fmla="*/ 38 h 2343129"/>
                <a:gd name="connsiteX13-1371" fmla="*/ 6324 w 773881"/>
                <a:gd name="connsiteY13-1372" fmla="*/ 38 h 2343129"/>
                <a:gd name="connsiteX0-1373" fmla="*/ 6324 w 690539"/>
                <a:gd name="connsiteY0-1374" fmla="*/ 38 h 2343129"/>
                <a:gd name="connsiteX1-1375" fmla="*/ 117449 w 690539"/>
                <a:gd name="connsiteY1-1376" fmla="*/ 606463 h 2343129"/>
                <a:gd name="connsiteX2-1377" fmla="*/ 575442 w 690539"/>
                <a:gd name="connsiteY2-1378" fmla="*/ 1074775 h 2343129"/>
                <a:gd name="connsiteX3-1379" fmla="*/ 579411 w 690539"/>
                <a:gd name="connsiteY3-1380" fmla="*/ 1260512 h 2343129"/>
                <a:gd name="connsiteX4-1381" fmla="*/ 184124 w 690539"/>
                <a:gd name="connsiteY4-1382" fmla="*/ 1626432 h 2343129"/>
                <a:gd name="connsiteX5-1383" fmla="*/ 9499 w 690539"/>
                <a:gd name="connsiteY5-1384" fmla="*/ 2336838 h 2343129"/>
                <a:gd name="connsiteX6-1385" fmla="*/ 113480 w 690539"/>
                <a:gd name="connsiteY6-1386" fmla="*/ 2341600 h 2343129"/>
                <a:gd name="connsiteX7-1387" fmla="*/ 184124 w 690539"/>
                <a:gd name="connsiteY7-1388" fmla="*/ 1816138 h 2343129"/>
                <a:gd name="connsiteX8-1389" fmla="*/ 571474 w 690539"/>
                <a:gd name="connsiteY8-1390" fmla="*/ 1324013 h 2343129"/>
                <a:gd name="connsiteX9-1391" fmla="*/ 690536 w 690539"/>
                <a:gd name="connsiteY9-1392" fmla="*/ 1144624 h 2343129"/>
                <a:gd name="connsiteX10-1393" fmla="*/ 550837 w 690539"/>
                <a:gd name="connsiteY10-1394" fmla="*/ 986670 h 2343129"/>
                <a:gd name="connsiteX11-1395" fmla="*/ 176186 w 690539"/>
                <a:gd name="connsiteY11-1396" fmla="*/ 535025 h 2343129"/>
                <a:gd name="connsiteX12-1397" fmla="*/ 113480 w 690539"/>
                <a:gd name="connsiteY12-1398" fmla="*/ 38 h 2343129"/>
                <a:gd name="connsiteX13-1399" fmla="*/ 6324 w 690539"/>
                <a:gd name="connsiteY13-1400" fmla="*/ 38 h 2343129"/>
                <a:gd name="connsiteX0-1401" fmla="*/ 6324 w 690541"/>
                <a:gd name="connsiteY0-1402" fmla="*/ 38 h 2343129"/>
                <a:gd name="connsiteX1-1403" fmla="*/ 117449 w 690541"/>
                <a:gd name="connsiteY1-1404" fmla="*/ 606463 h 2343129"/>
                <a:gd name="connsiteX2-1405" fmla="*/ 575442 w 690541"/>
                <a:gd name="connsiteY2-1406" fmla="*/ 1074775 h 2343129"/>
                <a:gd name="connsiteX3-1407" fmla="*/ 579411 w 690541"/>
                <a:gd name="connsiteY3-1408" fmla="*/ 1260512 h 2343129"/>
                <a:gd name="connsiteX4-1409" fmla="*/ 184124 w 690541"/>
                <a:gd name="connsiteY4-1410" fmla="*/ 1626432 h 2343129"/>
                <a:gd name="connsiteX5-1411" fmla="*/ 9499 w 690541"/>
                <a:gd name="connsiteY5-1412" fmla="*/ 2336838 h 2343129"/>
                <a:gd name="connsiteX6-1413" fmla="*/ 113480 w 690541"/>
                <a:gd name="connsiteY6-1414" fmla="*/ 2341600 h 2343129"/>
                <a:gd name="connsiteX7-1415" fmla="*/ 184124 w 690541"/>
                <a:gd name="connsiteY7-1416" fmla="*/ 1816138 h 2343129"/>
                <a:gd name="connsiteX8-1417" fmla="*/ 571474 w 690541"/>
                <a:gd name="connsiteY8-1418" fmla="*/ 1324013 h 2343129"/>
                <a:gd name="connsiteX9-1419" fmla="*/ 690536 w 690541"/>
                <a:gd name="connsiteY9-1420" fmla="*/ 1144624 h 2343129"/>
                <a:gd name="connsiteX10-1421" fmla="*/ 550837 w 690541"/>
                <a:gd name="connsiteY10-1422" fmla="*/ 986670 h 2343129"/>
                <a:gd name="connsiteX11-1423" fmla="*/ 176186 w 690541"/>
                <a:gd name="connsiteY11-1424" fmla="*/ 535025 h 2343129"/>
                <a:gd name="connsiteX12-1425" fmla="*/ 113480 w 690541"/>
                <a:gd name="connsiteY12-1426" fmla="*/ 38 h 2343129"/>
                <a:gd name="connsiteX13-1427" fmla="*/ 6324 w 690541"/>
                <a:gd name="connsiteY13-1428" fmla="*/ 38 h 2343129"/>
                <a:gd name="connsiteX0-1429" fmla="*/ 6324 w 690541"/>
                <a:gd name="connsiteY0-1430" fmla="*/ 38 h 2343129"/>
                <a:gd name="connsiteX1-1431" fmla="*/ 117449 w 690541"/>
                <a:gd name="connsiteY1-1432" fmla="*/ 606463 h 2343129"/>
                <a:gd name="connsiteX2-1433" fmla="*/ 575442 w 690541"/>
                <a:gd name="connsiteY2-1434" fmla="*/ 1074775 h 2343129"/>
                <a:gd name="connsiteX3-1435" fmla="*/ 579411 w 690541"/>
                <a:gd name="connsiteY3-1436" fmla="*/ 1260512 h 2343129"/>
                <a:gd name="connsiteX4-1437" fmla="*/ 184124 w 690541"/>
                <a:gd name="connsiteY4-1438" fmla="*/ 1626432 h 2343129"/>
                <a:gd name="connsiteX5-1439" fmla="*/ 9499 w 690541"/>
                <a:gd name="connsiteY5-1440" fmla="*/ 2336838 h 2343129"/>
                <a:gd name="connsiteX6-1441" fmla="*/ 113480 w 690541"/>
                <a:gd name="connsiteY6-1442" fmla="*/ 2341600 h 2343129"/>
                <a:gd name="connsiteX7-1443" fmla="*/ 184124 w 690541"/>
                <a:gd name="connsiteY7-1444" fmla="*/ 1816138 h 2343129"/>
                <a:gd name="connsiteX8-1445" fmla="*/ 502418 w 690541"/>
                <a:gd name="connsiteY8-1446" fmla="*/ 1388307 h 2343129"/>
                <a:gd name="connsiteX9-1447" fmla="*/ 690536 w 690541"/>
                <a:gd name="connsiteY9-1448" fmla="*/ 1144624 h 2343129"/>
                <a:gd name="connsiteX10-1449" fmla="*/ 550837 w 690541"/>
                <a:gd name="connsiteY10-1450" fmla="*/ 986670 h 2343129"/>
                <a:gd name="connsiteX11-1451" fmla="*/ 176186 w 690541"/>
                <a:gd name="connsiteY11-1452" fmla="*/ 535025 h 2343129"/>
                <a:gd name="connsiteX12-1453" fmla="*/ 113480 w 690541"/>
                <a:gd name="connsiteY12-1454" fmla="*/ 38 h 2343129"/>
                <a:gd name="connsiteX13-1455" fmla="*/ 6324 w 690541"/>
                <a:gd name="connsiteY13-1456" fmla="*/ 38 h 2343129"/>
                <a:gd name="connsiteX0-1457" fmla="*/ 6324 w 690541"/>
                <a:gd name="connsiteY0-1458" fmla="*/ 38 h 2343129"/>
                <a:gd name="connsiteX1-1459" fmla="*/ 117449 w 690541"/>
                <a:gd name="connsiteY1-1460" fmla="*/ 606463 h 2343129"/>
                <a:gd name="connsiteX2-1461" fmla="*/ 575442 w 690541"/>
                <a:gd name="connsiteY2-1462" fmla="*/ 1074775 h 2343129"/>
                <a:gd name="connsiteX3-1463" fmla="*/ 579411 w 690541"/>
                <a:gd name="connsiteY3-1464" fmla="*/ 1260512 h 2343129"/>
                <a:gd name="connsiteX4-1465" fmla="*/ 184124 w 690541"/>
                <a:gd name="connsiteY4-1466" fmla="*/ 1626432 h 2343129"/>
                <a:gd name="connsiteX5-1467" fmla="*/ 9499 w 690541"/>
                <a:gd name="connsiteY5-1468" fmla="*/ 2336838 h 2343129"/>
                <a:gd name="connsiteX6-1469" fmla="*/ 113480 w 690541"/>
                <a:gd name="connsiteY6-1470" fmla="*/ 2341600 h 2343129"/>
                <a:gd name="connsiteX7-1471" fmla="*/ 184124 w 690541"/>
                <a:gd name="connsiteY7-1472" fmla="*/ 1816138 h 2343129"/>
                <a:gd name="connsiteX8-1473" fmla="*/ 502418 w 690541"/>
                <a:gd name="connsiteY8-1474" fmla="*/ 1388307 h 2343129"/>
                <a:gd name="connsiteX9-1475" fmla="*/ 690536 w 690541"/>
                <a:gd name="connsiteY9-1476" fmla="*/ 1144624 h 2343129"/>
                <a:gd name="connsiteX10-1477" fmla="*/ 550837 w 690541"/>
                <a:gd name="connsiteY10-1478" fmla="*/ 986670 h 2343129"/>
                <a:gd name="connsiteX11-1479" fmla="*/ 176186 w 690541"/>
                <a:gd name="connsiteY11-1480" fmla="*/ 535025 h 2343129"/>
                <a:gd name="connsiteX12-1481" fmla="*/ 113480 w 690541"/>
                <a:gd name="connsiteY12-1482" fmla="*/ 38 h 2343129"/>
                <a:gd name="connsiteX13-1483" fmla="*/ 6324 w 690541"/>
                <a:gd name="connsiteY13-1484" fmla="*/ 38 h 2343129"/>
                <a:gd name="connsiteX0-1485" fmla="*/ 6324 w 690541"/>
                <a:gd name="connsiteY0-1486" fmla="*/ 38 h 2343129"/>
                <a:gd name="connsiteX1-1487" fmla="*/ 117449 w 690541"/>
                <a:gd name="connsiteY1-1488" fmla="*/ 606463 h 2343129"/>
                <a:gd name="connsiteX2-1489" fmla="*/ 575442 w 690541"/>
                <a:gd name="connsiteY2-1490" fmla="*/ 1074775 h 2343129"/>
                <a:gd name="connsiteX3-1491" fmla="*/ 579411 w 690541"/>
                <a:gd name="connsiteY3-1492" fmla="*/ 1260512 h 2343129"/>
                <a:gd name="connsiteX4-1493" fmla="*/ 184124 w 690541"/>
                <a:gd name="connsiteY4-1494" fmla="*/ 1626432 h 2343129"/>
                <a:gd name="connsiteX5-1495" fmla="*/ 9499 w 690541"/>
                <a:gd name="connsiteY5-1496" fmla="*/ 2336838 h 2343129"/>
                <a:gd name="connsiteX6-1497" fmla="*/ 113480 w 690541"/>
                <a:gd name="connsiteY6-1498" fmla="*/ 2341600 h 2343129"/>
                <a:gd name="connsiteX7-1499" fmla="*/ 184124 w 690541"/>
                <a:gd name="connsiteY7-1500" fmla="*/ 1816138 h 2343129"/>
                <a:gd name="connsiteX8-1501" fmla="*/ 502418 w 690541"/>
                <a:gd name="connsiteY8-1502" fmla="*/ 1388307 h 2343129"/>
                <a:gd name="connsiteX9-1503" fmla="*/ 690536 w 690541"/>
                <a:gd name="connsiteY9-1504" fmla="*/ 1144624 h 2343129"/>
                <a:gd name="connsiteX10-1505" fmla="*/ 550837 w 690541"/>
                <a:gd name="connsiteY10-1506" fmla="*/ 986670 h 2343129"/>
                <a:gd name="connsiteX11-1507" fmla="*/ 176186 w 690541"/>
                <a:gd name="connsiteY11-1508" fmla="*/ 535025 h 2343129"/>
                <a:gd name="connsiteX12-1509" fmla="*/ 113480 w 690541"/>
                <a:gd name="connsiteY12-1510" fmla="*/ 38 h 2343129"/>
                <a:gd name="connsiteX13-1511" fmla="*/ 6324 w 690541"/>
                <a:gd name="connsiteY13-1512" fmla="*/ 38 h 2343129"/>
                <a:gd name="connsiteX0-1513" fmla="*/ 6324 w 690541"/>
                <a:gd name="connsiteY0-1514" fmla="*/ 38 h 2343129"/>
                <a:gd name="connsiteX1-1515" fmla="*/ 117449 w 690541"/>
                <a:gd name="connsiteY1-1516" fmla="*/ 606463 h 2343129"/>
                <a:gd name="connsiteX2-1517" fmla="*/ 575442 w 690541"/>
                <a:gd name="connsiteY2-1518" fmla="*/ 1074775 h 2343129"/>
                <a:gd name="connsiteX3-1519" fmla="*/ 579411 w 690541"/>
                <a:gd name="connsiteY3-1520" fmla="*/ 1260512 h 2343129"/>
                <a:gd name="connsiteX4-1521" fmla="*/ 184124 w 690541"/>
                <a:gd name="connsiteY4-1522" fmla="*/ 1626432 h 2343129"/>
                <a:gd name="connsiteX5-1523" fmla="*/ 9499 w 690541"/>
                <a:gd name="connsiteY5-1524" fmla="*/ 2336838 h 2343129"/>
                <a:gd name="connsiteX6-1525" fmla="*/ 113480 w 690541"/>
                <a:gd name="connsiteY6-1526" fmla="*/ 2341600 h 2343129"/>
                <a:gd name="connsiteX7-1527" fmla="*/ 184124 w 690541"/>
                <a:gd name="connsiteY7-1528" fmla="*/ 1816138 h 2343129"/>
                <a:gd name="connsiteX8-1529" fmla="*/ 502418 w 690541"/>
                <a:gd name="connsiteY8-1530" fmla="*/ 1388307 h 2343129"/>
                <a:gd name="connsiteX9-1531" fmla="*/ 690536 w 690541"/>
                <a:gd name="connsiteY9-1532" fmla="*/ 1144624 h 2343129"/>
                <a:gd name="connsiteX10-1533" fmla="*/ 550837 w 690541"/>
                <a:gd name="connsiteY10-1534" fmla="*/ 986670 h 2343129"/>
                <a:gd name="connsiteX11-1535" fmla="*/ 176186 w 690541"/>
                <a:gd name="connsiteY11-1536" fmla="*/ 535025 h 2343129"/>
                <a:gd name="connsiteX12-1537" fmla="*/ 113480 w 690541"/>
                <a:gd name="connsiteY12-1538" fmla="*/ 38 h 2343129"/>
                <a:gd name="connsiteX13-1539" fmla="*/ 6324 w 690541"/>
                <a:gd name="connsiteY13-1540" fmla="*/ 38 h 2343129"/>
                <a:gd name="connsiteX0-1541" fmla="*/ 6324 w 690541"/>
                <a:gd name="connsiteY0-1542" fmla="*/ 38 h 2343129"/>
                <a:gd name="connsiteX1-1543" fmla="*/ 117449 w 690541"/>
                <a:gd name="connsiteY1-1544" fmla="*/ 606463 h 2343129"/>
                <a:gd name="connsiteX2-1545" fmla="*/ 575442 w 690541"/>
                <a:gd name="connsiteY2-1546" fmla="*/ 1074775 h 2343129"/>
                <a:gd name="connsiteX3-1547" fmla="*/ 579411 w 690541"/>
                <a:gd name="connsiteY3-1548" fmla="*/ 1260512 h 2343129"/>
                <a:gd name="connsiteX4-1549" fmla="*/ 184124 w 690541"/>
                <a:gd name="connsiteY4-1550" fmla="*/ 1626432 h 2343129"/>
                <a:gd name="connsiteX5-1551" fmla="*/ 9499 w 690541"/>
                <a:gd name="connsiteY5-1552" fmla="*/ 2336838 h 2343129"/>
                <a:gd name="connsiteX6-1553" fmla="*/ 113480 w 690541"/>
                <a:gd name="connsiteY6-1554" fmla="*/ 2341600 h 2343129"/>
                <a:gd name="connsiteX7-1555" fmla="*/ 148405 w 690541"/>
                <a:gd name="connsiteY7-1556" fmla="*/ 1806613 h 2343129"/>
                <a:gd name="connsiteX8-1557" fmla="*/ 502418 w 690541"/>
                <a:gd name="connsiteY8-1558" fmla="*/ 1388307 h 2343129"/>
                <a:gd name="connsiteX9-1559" fmla="*/ 690536 w 690541"/>
                <a:gd name="connsiteY9-1560" fmla="*/ 1144624 h 2343129"/>
                <a:gd name="connsiteX10-1561" fmla="*/ 550837 w 690541"/>
                <a:gd name="connsiteY10-1562" fmla="*/ 986670 h 2343129"/>
                <a:gd name="connsiteX11-1563" fmla="*/ 176186 w 690541"/>
                <a:gd name="connsiteY11-1564" fmla="*/ 535025 h 2343129"/>
                <a:gd name="connsiteX12-1565" fmla="*/ 113480 w 690541"/>
                <a:gd name="connsiteY12-1566" fmla="*/ 38 h 2343129"/>
                <a:gd name="connsiteX13-1567" fmla="*/ 6324 w 690541"/>
                <a:gd name="connsiteY13-1568" fmla="*/ 38 h 2343129"/>
                <a:gd name="connsiteX0-1569" fmla="*/ 6324 w 690541"/>
                <a:gd name="connsiteY0-1570" fmla="*/ 38 h 2343129"/>
                <a:gd name="connsiteX1-1571" fmla="*/ 117449 w 690541"/>
                <a:gd name="connsiteY1-1572" fmla="*/ 606463 h 2343129"/>
                <a:gd name="connsiteX2-1573" fmla="*/ 575442 w 690541"/>
                <a:gd name="connsiteY2-1574" fmla="*/ 1074775 h 2343129"/>
                <a:gd name="connsiteX3-1575" fmla="*/ 579411 w 690541"/>
                <a:gd name="connsiteY3-1576" fmla="*/ 1260512 h 2343129"/>
                <a:gd name="connsiteX4-1577" fmla="*/ 184124 w 690541"/>
                <a:gd name="connsiteY4-1578" fmla="*/ 1626432 h 2343129"/>
                <a:gd name="connsiteX5-1579" fmla="*/ 9499 w 690541"/>
                <a:gd name="connsiteY5-1580" fmla="*/ 2336838 h 2343129"/>
                <a:gd name="connsiteX6-1581" fmla="*/ 113480 w 690541"/>
                <a:gd name="connsiteY6-1582" fmla="*/ 2341600 h 2343129"/>
                <a:gd name="connsiteX7-1583" fmla="*/ 174599 w 690541"/>
                <a:gd name="connsiteY7-1584" fmla="*/ 1813757 h 2343129"/>
                <a:gd name="connsiteX8-1585" fmla="*/ 502418 w 690541"/>
                <a:gd name="connsiteY8-1586" fmla="*/ 1388307 h 2343129"/>
                <a:gd name="connsiteX9-1587" fmla="*/ 690536 w 690541"/>
                <a:gd name="connsiteY9-1588" fmla="*/ 1144624 h 2343129"/>
                <a:gd name="connsiteX10-1589" fmla="*/ 550837 w 690541"/>
                <a:gd name="connsiteY10-1590" fmla="*/ 986670 h 2343129"/>
                <a:gd name="connsiteX11-1591" fmla="*/ 176186 w 690541"/>
                <a:gd name="connsiteY11-1592" fmla="*/ 535025 h 2343129"/>
                <a:gd name="connsiteX12-1593" fmla="*/ 113480 w 690541"/>
                <a:gd name="connsiteY12-1594" fmla="*/ 38 h 2343129"/>
                <a:gd name="connsiteX13-1595" fmla="*/ 6324 w 690541"/>
                <a:gd name="connsiteY13-1596" fmla="*/ 38 h 2343129"/>
                <a:gd name="connsiteX0-1597" fmla="*/ 6324 w 690541"/>
                <a:gd name="connsiteY0-1598" fmla="*/ 38 h 2343129"/>
                <a:gd name="connsiteX1-1599" fmla="*/ 117449 w 690541"/>
                <a:gd name="connsiteY1-1600" fmla="*/ 606463 h 2343129"/>
                <a:gd name="connsiteX2-1601" fmla="*/ 575442 w 690541"/>
                <a:gd name="connsiteY2-1602" fmla="*/ 1074775 h 2343129"/>
                <a:gd name="connsiteX3-1603" fmla="*/ 579411 w 690541"/>
                <a:gd name="connsiteY3-1604" fmla="*/ 1260512 h 2343129"/>
                <a:gd name="connsiteX4-1605" fmla="*/ 184124 w 690541"/>
                <a:gd name="connsiteY4-1606" fmla="*/ 1626432 h 2343129"/>
                <a:gd name="connsiteX5-1607" fmla="*/ 9499 w 690541"/>
                <a:gd name="connsiteY5-1608" fmla="*/ 2336838 h 2343129"/>
                <a:gd name="connsiteX6-1609" fmla="*/ 113480 w 690541"/>
                <a:gd name="connsiteY6-1610" fmla="*/ 2341600 h 2343129"/>
                <a:gd name="connsiteX7-1611" fmla="*/ 174599 w 690541"/>
                <a:gd name="connsiteY7-1612" fmla="*/ 1813757 h 2343129"/>
                <a:gd name="connsiteX8-1613" fmla="*/ 502418 w 690541"/>
                <a:gd name="connsiteY8-1614" fmla="*/ 1388307 h 2343129"/>
                <a:gd name="connsiteX9-1615" fmla="*/ 690536 w 690541"/>
                <a:gd name="connsiteY9-1616" fmla="*/ 1144624 h 2343129"/>
                <a:gd name="connsiteX10-1617" fmla="*/ 550837 w 690541"/>
                <a:gd name="connsiteY10-1618" fmla="*/ 986670 h 2343129"/>
                <a:gd name="connsiteX11-1619" fmla="*/ 176186 w 690541"/>
                <a:gd name="connsiteY11-1620" fmla="*/ 535025 h 2343129"/>
                <a:gd name="connsiteX12-1621" fmla="*/ 113480 w 690541"/>
                <a:gd name="connsiteY12-1622" fmla="*/ 38 h 2343129"/>
                <a:gd name="connsiteX13-1623" fmla="*/ 6324 w 690541"/>
                <a:gd name="connsiteY13-1624" fmla="*/ 38 h 2343129"/>
                <a:gd name="connsiteX0-1625" fmla="*/ 6324 w 690541"/>
                <a:gd name="connsiteY0-1626" fmla="*/ 38 h 2343129"/>
                <a:gd name="connsiteX1-1627" fmla="*/ 117449 w 690541"/>
                <a:gd name="connsiteY1-1628" fmla="*/ 606463 h 2343129"/>
                <a:gd name="connsiteX2-1629" fmla="*/ 575442 w 690541"/>
                <a:gd name="connsiteY2-1630" fmla="*/ 1074775 h 2343129"/>
                <a:gd name="connsiteX3-1631" fmla="*/ 579411 w 690541"/>
                <a:gd name="connsiteY3-1632" fmla="*/ 1260512 h 2343129"/>
                <a:gd name="connsiteX4-1633" fmla="*/ 184124 w 690541"/>
                <a:gd name="connsiteY4-1634" fmla="*/ 1626432 h 2343129"/>
                <a:gd name="connsiteX5-1635" fmla="*/ 9499 w 690541"/>
                <a:gd name="connsiteY5-1636" fmla="*/ 2336838 h 2343129"/>
                <a:gd name="connsiteX6-1637" fmla="*/ 113480 w 690541"/>
                <a:gd name="connsiteY6-1638" fmla="*/ 2341600 h 2343129"/>
                <a:gd name="connsiteX7-1639" fmla="*/ 174599 w 690541"/>
                <a:gd name="connsiteY7-1640" fmla="*/ 1813757 h 2343129"/>
                <a:gd name="connsiteX8-1641" fmla="*/ 502418 w 690541"/>
                <a:gd name="connsiteY8-1642" fmla="*/ 1388307 h 2343129"/>
                <a:gd name="connsiteX9-1643" fmla="*/ 690536 w 690541"/>
                <a:gd name="connsiteY9-1644" fmla="*/ 1144624 h 2343129"/>
                <a:gd name="connsiteX10-1645" fmla="*/ 550837 w 690541"/>
                <a:gd name="connsiteY10-1646" fmla="*/ 986670 h 2343129"/>
                <a:gd name="connsiteX11-1647" fmla="*/ 176186 w 690541"/>
                <a:gd name="connsiteY11-1648" fmla="*/ 535025 h 2343129"/>
                <a:gd name="connsiteX12-1649" fmla="*/ 113480 w 690541"/>
                <a:gd name="connsiteY12-1650" fmla="*/ 38 h 2343129"/>
                <a:gd name="connsiteX13-1651" fmla="*/ 6324 w 690541"/>
                <a:gd name="connsiteY13-1652" fmla="*/ 38 h 2343129"/>
                <a:gd name="connsiteX0-1653" fmla="*/ 6324 w 690541"/>
                <a:gd name="connsiteY0-1654" fmla="*/ 38 h 2343129"/>
                <a:gd name="connsiteX1-1655" fmla="*/ 117449 w 690541"/>
                <a:gd name="connsiteY1-1656" fmla="*/ 606463 h 2343129"/>
                <a:gd name="connsiteX2-1657" fmla="*/ 575442 w 690541"/>
                <a:gd name="connsiteY2-1658" fmla="*/ 1074775 h 2343129"/>
                <a:gd name="connsiteX3-1659" fmla="*/ 579411 w 690541"/>
                <a:gd name="connsiteY3-1660" fmla="*/ 1260512 h 2343129"/>
                <a:gd name="connsiteX4-1661" fmla="*/ 184124 w 690541"/>
                <a:gd name="connsiteY4-1662" fmla="*/ 1626432 h 2343129"/>
                <a:gd name="connsiteX5-1663" fmla="*/ 9499 w 690541"/>
                <a:gd name="connsiteY5-1664" fmla="*/ 2336838 h 2343129"/>
                <a:gd name="connsiteX6-1665" fmla="*/ 113480 w 690541"/>
                <a:gd name="connsiteY6-1666" fmla="*/ 2341600 h 2343129"/>
                <a:gd name="connsiteX7-1667" fmla="*/ 174599 w 690541"/>
                <a:gd name="connsiteY7-1668" fmla="*/ 1813757 h 2343129"/>
                <a:gd name="connsiteX8-1669" fmla="*/ 502418 w 690541"/>
                <a:gd name="connsiteY8-1670" fmla="*/ 1388307 h 2343129"/>
                <a:gd name="connsiteX9-1671" fmla="*/ 690536 w 690541"/>
                <a:gd name="connsiteY9-1672" fmla="*/ 1144624 h 2343129"/>
                <a:gd name="connsiteX10-1673" fmla="*/ 550837 w 690541"/>
                <a:gd name="connsiteY10-1674" fmla="*/ 986670 h 2343129"/>
                <a:gd name="connsiteX11-1675" fmla="*/ 176186 w 690541"/>
                <a:gd name="connsiteY11-1676" fmla="*/ 535025 h 2343129"/>
                <a:gd name="connsiteX12-1677" fmla="*/ 113480 w 690541"/>
                <a:gd name="connsiteY12-1678" fmla="*/ 38 h 2343129"/>
                <a:gd name="connsiteX13-1679" fmla="*/ 6324 w 690541"/>
                <a:gd name="connsiteY13-1680" fmla="*/ 38 h 2343129"/>
                <a:gd name="connsiteX0-1681" fmla="*/ 6324 w 690541"/>
                <a:gd name="connsiteY0-1682" fmla="*/ 38 h 2343129"/>
                <a:gd name="connsiteX1-1683" fmla="*/ 117449 w 690541"/>
                <a:gd name="connsiteY1-1684" fmla="*/ 606463 h 2343129"/>
                <a:gd name="connsiteX2-1685" fmla="*/ 575442 w 690541"/>
                <a:gd name="connsiteY2-1686" fmla="*/ 1074775 h 2343129"/>
                <a:gd name="connsiteX3-1687" fmla="*/ 579411 w 690541"/>
                <a:gd name="connsiteY3-1688" fmla="*/ 1260512 h 2343129"/>
                <a:gd name="connsiteX4-1689" fmla="*/ 184124 w 690541"/>
                <a:gd name="connsiteY4-1690" fmla="*/ 1626432 h 2343129"/>
                <a:gd name="connsiteX5-1691" fmla="*/ 9499 w 690541"/>
                <a:gd name="connsiteY5-1692" fmla="*/ 2336838 h 2343129"/>
                <a:gd name="connsiteX6-1693" fmla="*/ 113480 w 690541"/>
                <a:gd name="connsiteY6-1694" fmla="*/ 2341600 h 2343129"/>
                <a:gd name="connsiteX7-1695" fmla="*/ 174599 w 690541"/>
                <a:gd name="connsiteY7-1696" fmla="*/ 1813757 h 2343129"/>
                <a:gd name="connsiteX8-1697" fmla="*/ 502418 w 690541"/>
                <a:gd name="connsiteY8-1698" fmla="*/ 1388307 h 2343129"/>
                <a:gd name="connsiteX9-1699" fmla="*/ 690536 w 690541"/>
                <a:gd name="connsiteY9-1700" fmla="*/ 1144624 h 2343129"/>
                <a:gd name="connsiteX10-1701" fmla="*/ 550837 w 690541"/>
                <a:gd name="connsiteY10-1702" fmla="*/ 986670 h 2343129"/>
                <a:gd name="connsiteX11-1703" fmla="*/ 176186 w 690541"/>
                <a:gd name="connsiteY11-1704" fmla="*/ 535025 h 2343129"/>
                <a:gd name="connsiteX12-1705" fmla="*/ 113480 w 690541"/>
                <a:gd name="connsiteY12-1706" fmla="*/ 38 h 2343129"/>
                <a:gd name="connsiteX13-1707" fmla="*/ 6324 w 690541"/>
                <a:gd name="connsiteY13-1708" fmla="*/ 38 h 2343129"/>
                <a:gd name="connsiteX0-1709" fmla="*/ 6324 w 690541"/>
                <a:gd name="connsiteY0-1710" fmla="*/ 38 h 2343129"/>
                <a:gd name="connsiteX1-1711" fmla="*/ 117449 w 690541"/>
                <a:gd name="connsiteY1-1712" fmla="*/ 606463 h 2343129"/>
                <a:gd name="connsiteX2-1713" fmla="*/ 575442 w 690541"/>
                <a:gd name="connsiteY2-1714" fmla="*/ 1074775 h 2343129"/>
                <a:gd name="connsiteX3-1715" fmla="*/ 579411 w 690541"/>
                <a:gd name="connsiteY3-1716" fmla="*/ 1260512 h 2343129"/>
                <a:gd name="connsiteX4-1717" fmla="*/ 184124 w 690541"/>
                <a:gd name="connsiteY4-1718" fmla="*/ 1626432 h 2343129"/>
                <a:gd name="connsiteX5-1719" fmla="*/ 9499 w 690541"/>
                <a:gd name="connsiteY5-1720" fmla="*/ 2336838 h 2343129"/>
                <a:gd name="connsiteX6-1721" fmla="*/ 113480 w 690541"/>
                <a:gd name="connsiteY6-1722" fmla="*/ 2341600 h 2343129"/>
                <a:gd name="connsiteX7-1723" fmla="*/ 174599 w 690541"/>
                <a:gd name="connsiteY7-1724" fmla="*/ 1813757 h 2343129"/>
                <a:gd name="connsiteX8-1725" fmla="*/ 511943 w 690541"/>
                <a:gd name="connsiteY8-1726" fmla="*/ 1343063 h 2343129"/>
                <a:gd name="connsiteX9-1727" fmla="*/ 690536 w 690541"/>
                <a:gd name="connsiteY9-1728" fmla="*/ 1144624 h 2343129"/>
                <a:gd name="connsiteX10-1729" fmla="*/ 550837 w 690541"/>
                <a:gd name="connsiteY10-1730" fmla="*/ 986670 h 2343129"/>
                <a:gd name="connsiteX11-1731" fmla="*/ 176186 w 690541"/>
                <a:gd name="connsiteY11-1732" fmla="*/ 535025 h 2343129"/>
                <a:gd name="connsiteX12-1733" fmla="*/ 113480 w 690541"/>
                <a:gd name="connsiteY12-1734" fmla="*/ 38 h 2343129"/>
                <a:gd name="connsiteX13-1735" fmla="*/ 6324 w 690541"/>
                <a:gd name="connsiteY13-1736" fmla="*/ 38 h 2343129"/>
                <a:gd name="connsiteX0-1737" fmla="*/ 6324 w 690541"/>
                <a:gd name="connsiteY0-1738" fmla="*/ 38 h 2343129"/>
                <a:gd name="connsiteX1-1739" fmla="*/ 117449 w 690541"/>
                <a:gd name="connsiteY1-1740" fmla="*/ 606463 h 2343129"/>
                <a:gd name="connsiteX2-1741" fmla="*/ 575442 w 690541"/>
                <a:gd name="connsiteY2-1742" fmla="*/ 1074775 h 2343129"/>
                <a:gd name="connsiteX3-1743" fmla="*/ 579411 w 690541"/>
                <a:gd name="connsiteY3-1744" fmla="*/ 1260512 h 2343129"/>
                <a:gd name="connsiteX4-1745" fmla="*/ 184124 w 690541"/>
                <a:gd name="connsiteY4-1746" fmla="*/ 1626432 h 2343129"/>
                <a:gd name="connsiteX5-1747" fmla="*/ 9499 w 690541"/>
                <a:gd name="connsiteY5-1748" fmla="*/ 2336838 h 2343129"/>
                <a:gd name="connsiteX6-1749" fmla="*/ 113480 w 690541"/>
                <a:gd name="connsiteY6-1750" fmla="*/ 2341600 h 2343129"/>
                <a:gd name="connsiteX7-1751" fmla="*/ 174599 w 690541"/>
                <a:gd name="connsiteY7-1752" fmla="*/ 1813757 h 2343129"/>
                <a:gd name="connsiteX8-1753" fmla="*/ 516706 w 690541"/>
                <a:gd name="connsiteY8-1754" fmla="*/ 1376400 h 2343129"/>
                <a:gd name="connsiteX9-1755" fmla="*/ 690536 w 690541"/>
                <a:gd name="connsiteY9-1756" fmla="*/ 1144624 h 2343129"/>
                <a:gd name="connsiteX10-1757" fmla="*/ 550837 w 690541"/>
                <a:gd name="connsiteY10-1758" fmla="*/ 986670 h 2343129"/>
                <a:gd name="connsiteX11-1759" fmla="*/ 176186 w 690541"/>
                <a:gd name="connsiteY11-1760" fmla="*/ 535025 h 2343129"/>
                <a:gd name="connsiteX12-1761" fmla="*/ 113480 w 690541"/>
                <a:gd name="connsiteY12-1762" fmla="*/ 38 h 2343129"/>
                <a:gd name="connsiteX13-1763" fmla="*/ 6324 w 690541"/>
                <a:gd name="connsiteY13-1764" fmla="*/ 38 h 2343129"/>
                <a:gd name="connsiteX0-1765" fmla="*/ 6324 w 690541"/>
                <a:gd name="connsiteY0-1766" fmla="*/ 38 h 2343129"/>
                <a:gd name="connsiteX1-1767" fmla="*/ 117449 w 690541"/>
                <a:gd name="connsiteY1-1768" fmla="*/ 606463 h 2343129"/>
                <a:gd name="connsiteX2-1769" fmla="*/ 575442 w 690541"/>
                <a:gd name="connsiteY2-1770" fmla="*/ 1074775 h 2343129"/>
                <a:gd name="connsiteX3-1771" fmla="*/ 579411 w 690541"/>
                <a:gd name="connsiteY3-1772" fmla="*/ 1260512 h 2343129"/>
                <a:gd name="connsiteX4-1773" fmla="*/ 184124 w 690541"/>
                <a:gd name="connsiteY4-1774" fmla="*/ 1626432 h 2343129"/>
                <a:gd name="connsiteX5-1775" fmla="*/ 9499 w 690541"/>
                <a:gd name="connsiteY5-1776" fmla="*/ 2336838 h 2343129"/>
                <a:gd name="connsiteX6-1777" fmla="*/ 113480 w 690541"/>
                <a:gd name="connsiteY6-1778" fmla="*/ 2341600 h 2343129"/>
                <a:gd name="connsiteX7-1779" fmla="*/ 174599 w 690541"/>
                <a:gd name="connsiteY7-1780" fmla="*/ 1813757 h 2343129"/>
                <a:gd name="connsiteX8-1781" fmla="*/ 516706 w 690541"/>
                <a:gd name="connsiteY8-1782" fmla="*/ 1376400 h 2343129"/>
                <a:gd name="connsiteX9-1783" fmla="*/ 690536 w 690541"/>
                <a:gd name="connsiteY9-1784" fmla="*/ 1144624 h 2343129"/>
                <a:gd name="connsiteX10-1785" fmla="*/ 550837 w 690541"/>
                <a:gd name="connsiteY10-1786" fmla="*/ 986670 h 2343129"/>
                <a:gd name="connsiteX11-1787" fmla="*/ 176186 w 690541"/>
                <a:gd name="connsiteY11-1788" fmla="*/ 535025 h 2343129"/>
                <a:gd name="connsiteX12-1789" fmla="*/ 113480 w 690541"/>
                <a:gd name="connsiteY12-1790" fmla="*/ 38 h 2343129"/>
                <a:gd name="connsiteX13-1791" fmla="*/ 6324 w 690541"/>
                <a:gd name="connsiteY13-1792" fmla="*/ 38 h 2343129"/>
                <a:gd name="connsiteX0-1793" fmla="*/ 6324 w 690541"/>
                <a:gd name="connsiteY0-1794" fmla="*/ 38 h 2343129"/>
                <a:gd name="connsiteX1-1795" fmla="*/ 117449 w 690541"/>
                <a:gd name="connsiteY1-1796" fmla="*/ 606463 h 2343129"/>
                <a:gd name="connsiteX2-1797" fmla="*/ 575442 w 690541"/>
                <a:gd name="connsiteY2-1798" fmla="*/ 1074775 h 2343129"/>
                <a:gd name="connsiteX3-1799" fmla="*/ 579411 w 690541"/>
                <a:gd name="connsiteY3-1800" fmla="*/ 1260512 h 2343129"/>
                <a:gd name="connsiteX4-1801" fmla="*/ 184124 w 690541"/>
                <a:gd name="connsiteY4-1802" fmla="*/ 1626432 h 2343129"/>
                <a:gd name="connsiteX5-1803" fmla="*/ 9499 w 690541"/>
                <a:gd name="connsiteY5-1804" fmla="*/ 2336838 h 2343129"/>
                <a:gd name="connsiteX6-1805" fmla="*/ 113480 w 690541"/>
                <a:gd name="connsiteY6-1806" fmla="*/ 2341600 h 2343129"/>
                <a:gd name="connsiteX7-1807" fmla="*/ 174599 w 690541"/>
                <a:gd name="connsiteY7-1808" fmla="*/ 1813757 h 2343129"/>
                <a:gd name="connsiteX8-1809" fmla="*/ 516706 w 690541"/>
                <a:gd name="connsiteY8-1810" fmla="*/ 1376400 h 2343129"/>
                <a:gd name="connsiteX9-1811" fmla="*/ 690536 w 690541"/>
                <a:gd name="connsiteY9-1812" fmla="*/ 1144624 h 2343129"/>
                <a:gd name="connsiteX10-1813" fmla="*/ 550837 w 690541"/>
                <a:gd name="connsiteY10-1814" fmla="*/ 986670 h 2343129"/>
                <a:gd name="connsiteX11-1815" fmla="*/ 176186 w 690541"/>
                <a:gd name="connsiteY11-1816" fmla="*/ 535025 h 2343129"/>
                <a:gd name="connsiteX12-1817" fmla="*/ 113480 w 690541"/>
                <a:gd name="connsiteY12-1818" fmla="*/ 38 h 2343129"/>
                <a:gd name="connsiteX13-1819" fmla="*/ 6324 w 690541"/>
                <a:gd name="connsiteY13-1820" fmla="*/ 38 h 2343129"/>
                <a:gd name="connsiteX0-1821" fmla="*/ 5435 w 689652"/>
                <a:gd name="connsiteY0-1822" fmla="*/ 38 h 2343129"/>
                <a:gd name="connsiteX1-1823" fmla="*/ 116560 w 689652"/>
                <a:gd name="connsiteY1-1824" fmla="*/ 606463 h 2343129"/>
                <a:gd name="connsiteX2-1825" fmla="*/ 503116 w 689652"/>
                <a:gd name="connsiteY2-1826" fmla="*/ 1017625 h 2343129"/>
                <a:gd name="connsiteX3-1827" fmla="*/ 578522 w 689652"/>
                <a:gd name="connsiteY3-1828" fmla="*/ 1260512 h 2343129"/>
                <a:gd name="connsiteX4-1829" fmla="*/ 183235 w 689652"/>
                <a:gd name="connsiteY4-1830" fmla="*/ 1626432 h 2343129"/>
                <a:gd name="connsiteX5-1831" fmla="*/ 8610 w 689652"/>
                <a:gd name="connsiteY5-1832" fmla="*/ 2336838 h 2343129"/>
                <a:gd name="connsiteX6-1833" fmla="*/ 112591 w 689652"/>
                <a:gd name="connsiteY6-1834" fmla="*/ 2341600 h 2343129"/>
                <a:gd name="connsiteX7-1835" fmla="*/ 173710 w 689652"/>
                <a:gd name="connsiteY7-1836" fmla="*/ 1813757 h 2343129"/>
                <a:gd name="connsiteX8-1837" fmla="*/ 515817 w 689652"/>
                <a:gd name="connsiteY8-1838" fmla="*/ 1376400 h 2343129"/>
                <a:gd name="connsiteX9-1839" fmla="*/ 689647 w 689652"/>
                <a:gd name="connsiteY9-1840" fmla="*/ 1144624 h 2343129"/>
                <a:gd name="connsiteX10-1841" fmla="*/ 549948 w 689652"/>
                <a:gd name="connsiteY10-1842" fmla="*/ 986670 h 2343129"/>
                <a:gd name="connsiteX11-1843" fmla="*/ 175297 w 689652"/>
                <a:gd name="connsiteY11-1844" fmla="*/ 535025 h 2343129"/>
                <a:gd name="connsiteX12-1845" fmla="*/ 112591 w 689652"/>
                <a:gd name="connsiteY12-1846" fmla="*/ 38 h 2343129"/>
                <a:gd name="connsiteX13-1847" fmla="*/ 5435 w 689652"/>
                <a:gd name="connsiteY13-1848" fmla="*/ 38 h 2343129"/>
                <a:gd name="connsiteX0-1849" fmla="*/ 5435 w 689652"/>
                <a:gd name="connsiteY0-1850" fmla="*/ 38 h 2343129"/>
                <a:gd name="connsiteX1-1851" fmla="*/ 116560 w 689652"/>
                <a:gd name="connsiteY1-1852" fmla="*/ 606463 h 2343129"/>
                <a:gd name="connsiteX2-1853" fmla="*/ 503116 w 689652"/>
                <a:gd name="connsiteY2-1854" fmla="*/ 1017625 h 2343129"/>
                <a:gd name="connsiteX3-1855" fmla="*/ 578522 w 689652"/>
                <a:gd name="connsiteY3-1856" fmla="*/ 1260512 h 2343129"/>
                <a:gd name="connsiteX4-1857" fmla="*/ 183235 w 689652"/>
                <a:gd name="connsiteY4-1858" fmla="*/ 1626432 h 2343129"/>
                <a:gd name="connsiteX5-1859" fmla="*/ 8610 w 689652"/>
                <a:gd name="connsiteY5-1860" fmla="*/ 2336838 h 2343129"/>
                <a:gd name="connsiteX6-1861" fmla="*/ 112591 w 689652"/>
                <a:gd name="connsiteY6-1862" fmla="*/ 2341600 h 2343129"/>
                <a:gd name="connsiteX7-1863" fmla="*/ 173710 w 689652"/>
                <a:gd name="connsiteY7-1864" fmla="*/ 1813757 h 2343129"/>
                <a:gd name="connsiteX8-1865" fmla="*/ 515817 w 689652"/>
                <a:gd name="connsiteY8-1866" fmla="*/ 1376400 h 2343129"/>
                <a:gd name="connsiteX9-1867" fmla="*/ 689647 w 689652"/>
                <a:gd name="connsiteY9-1868" fmla="*/ 1144624 h 2343129"/>
                <a:gd name="connsiteX10-1869" fmla="*/ 549948 w 689652"/>
                <a:gd name="connsiteY10-1870" fmla="*/ 986670 h 2343129"/>
                <a:gd name="connsiteX11-1871" fmla="*/ 175297 w 689652"/>
                <a:gd name="connsiteY11-1872" fmla="*/ 535025 h 2343129"/>
                <a:gd name="connsiteX12-1873" fmla="*/ 112591 w 689652"/>
                <a:gd name="connsiteY12-1874" fmla="*/ 38 h 2343129"/>
                <a:gd name="connsiteX13-1875" fmla="*/ 5435 w 689652"/>
                <a:gd name="connsiteY13-1876" fmla="*/ 38 h 2343129"/>
                <a:gd name="connsiteX0-1877" fmla="*/ 6032 w 690249"/>
                <a:gd name="connsiteY0-1878" fmla="*/ 38 h 2343129"/>
                <a:gd name="connsiteX1-1879" fmla="*/ 117157 w 690249"/>
                <a:gd name="connsiteY1-1880" fmla="*/ 606463 h 2343129"/>
                <a:gd name="connsiteX2-1881" fmla="*/ 553720 w 690249"/>
                <a:gd name="connsiteY2-1882" fmla="*/ 1060487 h 2343129"/>
                <a:gd name="connsiteX3-1883" fmla="*/ 579119 w 690249"/>
                <a:gd name="connsiteY3-1884" fmla="*/ 1260512 h 2343129"/>
                <a:gd name="connsiteX4-1885" fmla="*/ 183832 w 690249"/>
                <a:gd name="connsiteY4-1886" fmla="*/ 1626432 h 2343129"/>
                <a:gd name="connsiteX5-1887" fmla="*/ 9207 w 690249"/>
                <a:gd name="connsiteY5-1888" fmla="*/ 2336838 h 2343129"/>
                <a:gd name="connsiteX6-1889" fmla="*/ 113188 w 690249"/>
                <a:gd name="connsiteY6-1890" fmla="*/ 2341600 h 2343129"/>
                <a:gd name="connsiteX7-1891" fmla="*/ 174307 w 690249"/>
                <a:gd name="connsiteY7-1892" fmla="*/ 1813757 h 2343129"/>
                <a:gd name="connsiteX8-1893" fmla="*/ 516414 w 690249"/>
                <a:gd name="connsiteY8-1894" fmla="*/ 1376400 h 2343129"/>
                <a:gd name="connsiteX9-1895" fmla="*/ 690244 w 690249"/>
                <a:gd name="connsiteY9-1896" fmla="*/ 1144624 h 2343129"/>
                <a:gd name="connsiteX10-1897" fmla="*/ 550545 w 690249"/>
                <a:gd name="connsiteY10-1898" fmla="*/ 986670 h 2343129"/>
                <a:gd name="connsiteX11-1899" fmla="*/ 175894 w 690249"/>
                <a:gd name="connsiteY11-1900" fmla="*/ 535025 h 2343129"/>
                <a:gd name="connsiteX12-1901" fmla="*/ 113188 w 690249"/>
                <a:gd name="connsiteY12-1902" fmla="*/ 38 h 2343129"/>
                <a:gd name="connsiteX13-1903" fmla="*/ 6032 w 690249"/>
                <a:gd name="connsiteY13-1904" fmla="*/ 38 h 2343129"/>
                <a:gd name="connsiteX0-1905" fmla="*/ 6032 w 690249"/>
                <a:gd name="connsiteY0-1906" fmla="*/ 38 h 2343129"/>
                <a:gd name="connsiteX1-1907" fmla="*/ 117157 w 690249"/>
                <a:gd name="connsiteY1-1908" fmla="*/ 606463 h 2343129"/>
                <a:gd name="connsiteX2-1909" fmla="*/ 553720 w 690249"/>
                <a:gd name="connsiteY2-1910" fmla="*/ 1060487 h 2343129"/>
                <a:gd name="connsiteX3-1911" fmla="*/ 579119 w 690249"/>
                <a:gd name="connsiteY3-1912" fmla="*/ 1260512 h 2343129"/>
                <a:gd name="connsiteX4-1913" fmla="*/ 183832 w 690249"/>
                <a:gd name="connsiteY4-1914" fmla="*/ 1626432 h 2343129"/>
                <a:gd name="connsiteX5-1915" fmla="*/ 9207 w 690249"/>
                <a:gd name="connsiteY5-1916" fmla="*/ 2336838 h 2343129"/>
                <a:gd name="connsiteX6-1917" fmla="*/ 113188 w 690249"/>
                <a:gd name="connsiteY6-1918" fmla="*/ 2341600 h 2343129"/>
                <a:gd name="connsiteX7-1919" fmla="*/ 174307 w 690249"/>
                <a:gd name="connsiteY7-1920" fmla="*/ 1813757 h 2343129"/>
                <a:gd name="connsiteX8-1921" fmla="*/ 516414 w 690249"/>
                <a:gd name="connsiteY8-1922" fmla="*/ 1376400 h 2343129"/>
                <a:gd name="connsiteX9-1923" fmla="*/ 690244 w 690249"/>
                <a:gd name="connsiteY9-1924" fmla="*/ 1144624 h 2343129"/>
                <a:gd name="connsiteX10-1925" fmla="*/ 550545 w 690249"/>
                <a:gd name="connsiteY10-1926" fmla="*/ 986670 h 2343129"/>
                <a:gd name="connsiteX11-1927" fmla="*/ 175894 w 690249"/>
                <a:gd name="connsiteY11-1928" fmla="*/ 535025 h 2343129"/>
                <a:gd name="connsiteX12-1929" fmla="*/ 113188 w 690249"/>
                <a:gd name="connsiteY12-1930" fmla="*/ 38 h 2343129"/>
                <a:gd name="connsiteX13-1931" fmla="*/ 6032 w 690249"/>
                <a:gd name="connsiteY13-1932" fmla="*/ 38 h 2343129"/>
                <a:gd name="connsiteX0-1933" fmla="*/ 6032 w 690249"/>
                <a:gd name="connsiteY0-1934" fmla="*/ 38 h 2343129"/>
                <a:gd name="connsiteX1-1935" fmla="*/ 117157 w 690249"/>
                <a:gd name="connsiteY1-1936" fmla="*/ 606463 h 2343129"/>
                <a:gd name="connsiteX2-1937" fmla="*/ 553720 w 690249"/>
                <a:gd name="connsiteY2-1938" fmla="*/ 1060487 h 2343129"/>
                <a:gd name="connsiteX3-1939" fmla="*/ 579119 w 690249"/>
                <a:gd name="connsiteY3-1940" fmla="*/ 1260512 h 2343129"/>
                <a:gd name="connsiteX4-1941" fmla="*/ 183832 w 690249"/>
                <a:gd name="connsiteY4-1942" fmla="*/ 1626432 h 2343129"/>
                <a:gd name="connsiteX5-1943" fmla="*/ 9207 w 690249"/>
                <a:gd name="connsiteY5-1944" fmla="*/ 2336838 h 2343129"/>
                <a:gd name="connsiteX6-1945" fmla="*/ 113188 w 690249"/>
                <a:gd name="connsiteY6-1946" fmla="*/ 2341600 h 2343129"/>
                <a:gd name="connsiteX7-1947" fmla="*/ 174307 w 690249"/>
                <a:gd name="connsiteY7-1948" fmla="*/ 1813757 h 2343129"/>
                <a:gd name="connsiteX8-1949" fmla="*/ 516414 w 690249"/>
                <a:gd name="connsiteY8-1950" fmla="*/ 1376400 h 2343129"/>
                <a:gd name="connsiteX9-1951" fmla="*/ 690244 w 690249"/>
                <a:gd name="connsiteY9-1952" fmla="*/ 1144624 h 2343129"/>
                <a:gd name="connsiteX10-1953" fmla="*/ 550545 w 690249"/>
                <a:gd name="connsiteY10-1954" fmla="*/ 986670 h 2343129"/>
                <a:gd name="connsiteX11-1955" fmla="*/ 175894 w 690249"/>
                <a:gd name="connsiteY11-1956" fmla="*/ 535025 h 2343129"/>
                <a:gd name="connsiteX12-1957" fmla="*/ 113188 w 690249"/>
                <a:gd name="connsiteY12-1958" fmla="*/ 38 h 2343129"/>
                <a:gd name="connsiteX13-1959" fmla="*/ 6032 w 690249"/>
                <a:gd name="connsiteY13-1960" fmla="*/ 38 h 2343129"/>
                <a:gd name="connsiteX0-1961" fmla="*/ 6032 w 690249"/>
                <a:gd name="connsiteY0-1962" fmla="*/ 38 h 2343129"/>
                <a:gd name="connsiteX1-1963" fmla="*/ 117157 w 690249"/>
                <a:gd name="connsiteY1-1964" fmla="*/ 606463 h 2343129"/>
                <a:gd name="connsiteX2-1965" fmla="*/ 553720 w 690249"/>
                <a:gd name="connsiteY2-1966" fmla="*/ 1060487 h 2343129"/>
                <a:gd name="connsiteX3-1967" fmla="*/ 579119 w 690249"/>
                <a:gd name="connsiteY3-1968" fmla="*/ 1260512 h 2343129"/>
                <a:gd name="connsiteX4-1969" fmla="*/ 183832 w 690249"/>
                <a:gd name="connsiteY4-1970" fmla="*/ 1626432 h 2343129"/>
                <a:gd name="connsiteX5-1971" fmla="*/ 9207 w 690249"/>
                <a:gd name="connsiteY5-1972" fmla="*/ 2336838 h 2343129"/>
                <a:gd name="connsiteX6-1973" fmla="*/ 113188 w 690249"/>
                <a:gd name="connsiteY6-1974" fmla="*/ 2341600 h 2343129"/>
                <a:gd name="connsiteX7-1975" fmla="*/ 174307 w 690249"/>
                <a:gd name="connsiteY7-1976" fmla="*/ 1813757 h 2343129"/>
                <a:gd name="connsiteX8-1977" fmla="*/ 516414 w 690249"/>
                <a:gd name="connsiteY8-1978" fmla="*/ 1376400 h 2343129"/>
                <a:gd name="connsiteX9-1979" fmla="*/ 690244 w 690249"/>
                <a:gd name="connsiteY9-1980" fmla="*/ 1144624 h 2343129"/>
                <a:gd name="connsiteX10-1981" fmla="*/ 550545 w 690249"/>
                <a:gd name="connsiteY10-1982" fmla="*/ 986670 h 2343129"/>
                <a:gd name="connsiteX11-1983" fmla="*/ 175894 w 690249"/>
                <a:gd name="connsiteY11-1984" fmla="*/ 535025 h 2343129"/>
                <a:gd name="connsiteX12-1985" fmla="*/ 113188 w 690249"/>
                <a:gd name="connsiteY12-1986" fmla="*/ 38 h 2343129"/>
                <a:gd name="connsiteX13-1987" fmla="*/ 6032 w 690249"/>
                <a:gd name="connsiteY13-1988" fmla="*/ 38 h 2343129"/>
                <a:gd name="connsiteX0-1989" fmla="*/ 6032 w 690249"/>
                <a:gd name="connsiteY0-1990" fmla="*/ 38 h 2343129"/>
                <a:gd name="connsiteX1-1991" fmla="*/ 117157 w 690249"/>
                <a:gd name="connsiteY1-1992" fmla="*/ 606463 h 2343129"/>
                <a:gd name="connsiteX2-1993" fmla="*/ 553720 w 690249"/>
                <a:gd name="connsiteY2-1994" fmla="*/ 1060487 h 2343129"/>
                <a:gd name="connsiteX3-1995" fmla="*/ 552925 w 690249"/>
                <a:gd name="connsiteY3-1996" fmla="*/ 1272418 h 2343129"/>
                <a:gd name="connsiteX4-1997" fmla="*/ 183832 w 690249"/>
                <a:gd name="connsiteY4-1998" fmla="*/ 1626432 h 2343129"/>
                <a:gd name="connsiteX5-1999" fmla="*/ 9207 w 690249"/>
                <a:gd name="connsiteY5-2000" fmla="*/ 2336838 h 2343129"/>
                <a:gd name="connsiteX6-2001" fmla="*/ 113188 w 690249"/>
                <a:gd name="connsiteY6-2002" fmla="*/ 2341600 h 2343129"/>
                <a:gd name="connsiteX7-2003" fmla="*/ 174307 w 690249"/>
                <a:gd name="connsiteY7-2004" fmla="*/ 1813757 h 2343129"/>
                <a:gd name="connsiteX8-2005" fmla="*/ 516414 w 690249"/>
                <a:gd name="connsiteY8-2006" fmla="*/ 1376400 h 2343129"/>
                <a:gd name="connsiteX9-2007" fmla="*/ 690244 w 690249"/>
                <a:gd name="connsiteY9-2008" fmla="*/ 1144624 h 2343129"/>
                <a:gd name="connsiteX10-2009" fmla="*/ 550545 w 690249"/>
                <a:gd name="connsiteY10-2010" fmla="*/ 986670 h 2343129"/>
                <a:gd name="connsiteX11-2011" fmla="*/ 175894 w 690249"/>
                <a:gd name="connsiteY11-2012" fmla="*/ 535025 h 2343129"/>
                <a:gd name="connsiteX12-2013" fmla="*/ 113188 w 690249"/>
                <a:gd name="connsiteY12-2014" fmla="*/ 38 h 2343129"/>
                <a:gd name="connsiteX13-2015" fmla="*/ 6032 w 690249"/>
                <a:gd name="connsiteY13-2016" fmla="*/ 38 h 2343129"/>
                <a:gd name="connsiteX0-2017" fmla="*/ 6032 w 690249"/>
                <a:gd name="connsiteY0-2018" fmla="*/ 38 h 2343129"/>
                <a:gd name="connsiteX1-2019" fmla="*/ 117157 w 690249"/>
                <a:gd name="connsiteY1-2020" fmla="*/ 606463 h 2343129"/>
                <a:gd name="connsiteX2-2021" fmla="*/ 553720 w 690249"/>
                <a:gd name="connsiteY2-2022" fmla="*/ 1060487 h 2343129"/>
                <a:gd name="connsiteX3-2023" fmla="*/ 552925 w 690249"/>
                <a:gd name="connsiteY3-2024" fmla="*/ 1272418 h 2343129"/>
                <a:gd name="connsiteX4-2025" fmla="*/ 183832 w 690249"/>
                <a:gd name="connsiteY4-2026" fmla="*/ 1626432 h 2343129"/>
                <a:gd name="connsiteX5-2027" fmla="*/ 9207 w 690249"/>
                <a:gd name="connsiteY5-2028" fmla="*/ 2336838 h 2343129"/>
                <a:gd name="connsiteX6-2029" fmla="*/ 113188 w 690249"/>
                <a:gd name="connsiteY6-2030" fmla="*/ 2341600 h 2343129"/>
                <a:gd name="connsiteX7-2031" fmla="*/ 174307 w 690249"/>
                <a:gd name="connsiteY7-2032" fmla="*/ 1813757 h 2343129"/>
                <a:gd name="connsiteX8-2033" fmla="*/ 516414 w 690249"/>
                <a:gd name="connsiteY8-2034" fmla="*/ 1376400 h 2343129"/>
                <a:gd name="connsiteX9-2035" fmla="*/ 690244 w 690249"/>
                <a:gd name="connsiteY9-2036" fmla="*/ 1144624 h 2343129"/>
                <a:gd name="connsiteX10-2037" fmla="*/ 550545 w 690249"/>
                <a:gd name="connsiteY10-2038" fmla="*/ 986670 h 2343129"/>
                <a:gd name="connsiteX11-2039" fmla="*/ 175894 w 690249"/>
                <a:gd name="connsiteY11-2040" fmla="*/ 535025 h 2343129"/>
                <a:gd name="connsiteX12-2041" fmla="*/ 113188 w 690249"/>
                <a:gd name="connsiteY12-2042" fmla="*/ 38 h 2343129"/>
                <a:gd name="connsiteX13-2043" fmla="*/ 6032 w 690249"/>
                <a:gd name="connsiteY13-2044" fmla="*/ 38 h 2343129"/>
                <a:gd name="connsiteX0-2045" fmla="*/ 6032 w 690249"/>
                <a:gd name="connsiteY0-2046" fmla="*/ 38 h 2343129"/>
                <a:gd name="connsiteX1-2047" fmla="*/ 117157 w 690249"/>
                <a:gd name="connsiteY1-2048" fmla="*/ 606463 h 2343129"/>
                <a:gd name="connsiteX2-2049" fmla="*/ 553720 w 690249"/>
                <a:gd name="connsiteY2-2050" fmla="*/ 1060487 h 2343129"/>
                <a:gd name="connsiteX3-2051" fmla="*/ 552925 w 690249"/>
                <a:gd name="connsiteY3-2052" fmla="*/ 1272418 h 2343129"/>
                <a:gd name="connsiteX4-2053" fmla="*/ 183832 w 690249"/>
                <a:gd name="connsiteY4-2054" fmla="*/ 1626432 h 2343129"/>
                <a:gd name="connsiteX5-2055" fmla="*/ 9207 w 690249"/>
                <a:gd name="connsiteY5-2056" fmla="*/ 2336838 h 2343129"/>
                <a:gd name="connsiteX6-2057" fmla="*/ 113188 w 690249"/>
                <a:gd name="connsiteY6-2058" fmla="*/ 2341600 h 2343129"/>
                <a:gd name="connsiteX7-2059" fmla="*/ 174307 w 690249"/>
                <a:gd name="connsiteY7-2060" fmla="*/ 1813757 h 2343129"/>
                <a:gd name="connsiteX8-2061" fmla="*/ 516414 w 690249"/>
                <a:gd name="connsiteY8-2062" fmla="*/ 1376400 h 2343129"/>
                <a:gd name="connsiteX9-2063" fmla="*/ 690244 w 690249"/>
                <a:gd name="connsiteY9-2064" fmla="*/ 1144624 h 2343129"/>
                <a:gd name="connsiteX10-2065" fmla="*/ 550545 w 690249"/>
                <a:gd name="connsiteY10-2066" fmla="*/ 986670 h 2343129"/>
                <a:gd name="connsiteX11-2067" fmla="*/ 175894 w 690249"/>
                <a:gd name="connsiteY11-2068" fmla="*/ 535025 h 2343129"/>
                <a:gd name="connsiteX12-2069" fmla="*/ 113188 w 690249"/>
                <a:gd name="connsiteY12-2070" fmla="*/ 38 h 2343129"/>
                <a:gd name="connsiteX13-2071" fmla="*/ 6032 w 690249"/>
                <a:gd name="connsiteY13-2072" fmla="*/ 38 h 2343129"/>
                <a:gd name="connsiteX0-2073" fmla="*/ 6032 w 690249"/>
                <a:gd name="connsiteY0-2074" fmla="*/ 38 h 2343129"/>
                <a:gd name="connsiteX1-2075" fmla="*/ 117157 w 690249"/>
                <a:gd name="connsiteY1-2076" fmla="*/ 606463 h 2343129"/>
                <a:gd name="connsiteX2-2077" fmla="*/ 553720 w 690249"/>
                <a:gd name="connsiteY2-2078" fmla="*/ 1060487 h 2343129"/>
                <a:gd name="connsiteX3-2079" fmla="*/ 552925 w 690249"/>
                <a:gd name="connsiteY3-2080" fmla="*/ 1272418 h 2343129"/>
                <a:gd name="connsiteX4-2081" fmla="*/ 183832 w 690249"/>
                <a:gd name="connsiteY4-2082" fmla="*/ 1626432 h 2343129"/>
                <a:gd name="connsiteX5-2083" fmla="*/ 9207 w 690249"/>
                <a:gd name="connsiteY5-2084" fmla="*/ 2336838 h 2343129"/>
                <a:gd name="connsiteX6-2085" fmla="*/ 113188 w 690249"/>
                <a:gd name="connsiteY6-2086" fmla="*/ 2341600 h 2343129"/>
                <a:gd name="connsiteX7-2087" fmla="*/ 174307 w 690249"/>
                <a:gd name="connsiteY7-2088" fmla="*/ 1813757 h 2343129"/>
                <a:gd name="connsiteX8-2089" fmla="*/ 516414 w 690249"/>
                <a:gd name="connsiteY8-2090" fmla="*/ 1376400 h 2343129"/>
                <a:gd name="connsiteX9-2091" fmla="*/ 690244 w 690249"/>
                <a:gd name="connsiteY9-2092" fmla="*/ 1144624 h 2343129"/>
                <a:gd name="connsiteX10-2093" fmla="*/ 550545 w 690249"/>
                <a:gd name="connsiteY10-2094" fmla="*/ 986670 h 2343129"/>
                <a:gd name="connsiteX11-2095" fmla="*/ 175894 w 690249"/>
                <a:gd name="connsiteY11-2096" fmla="*/ 535025 h 2343129"/>
                <a:gd name="connsiteX12-2097" fmla="*/ 113188 w 690249"/>
                <a:gd name="connsiteY12-2098" fmla="*/ 38 h 2343129"/>
                <a:gd name="connsiteX13-2099" fmla="*/ 6032 w 690249"/>
                <a:gd name="connsiteY13-2100" fmla="*/ 38 h 2343129"/>
                <a:gd name="connsiteX0-2101" fmla="*/ 6032 w 690249"/>
                <a:gd name="connsiteY0-2102" fmla="*/ 38 h 2343129"/>
                <a:gd name="connsiteX1-2103" fmla="*/ 117157 w 690249"/>
                <a:gd name="connsiteY1-2104" fmla="*/ 606463 h 2343129"/>
                <a:gd name="connsiteX2-2105" fmla="*/ 553720 w 690249"/>
                <a:gd name="connsiteY2-2106" fmla="*/ 1060487 h 2343129"/>
                <a:gd name="connsiteX3-2107" fmla="*/ 552925 w 690249"/>
                <a:gd name="connsiteY3-2108" fmla="*/ 1272418 h 2343129"/>
                <a:gd name="connsiteX4-2109" fmla="*/ 183832 w 690249"/>
                <a:gd name="connsiteY4-2110" fmla="*/ 1626432 h 2343129"/>
                <a:gd name="connsiteX5-2111" fmla="*/ 9207 w 690249"/>
                <a:gd name="connsiteY5-2112" fmla="*/ 2336838 h 2343129"/>
                <a:gd name="connsiteX6-2113" fmla="*/ 113188 w 690249"/>
                <a:gd name="connsiteY6-2114" fmla="*/ 2341600 h 2343129"/>
                <a:gd name="connsiteX7-2115" fmla="*/ 174307 w 690249"/>
                <a:gd name="connsiteY7-2116" fmla="*/ 1813757 h 2343129"/>
                <a:gd name="connsiteX8-2117" fmla="*/ 516414 w 690249"/>
                <a:gd name="connsiteY8-2118" fmla="*/ 1376400 h 2343129"/>
                <a:gd name="connsiteX9-2119" fmla="*/ 690244 w 690249"/>
                <a:gd name="connsiteY9-2120" fmla="*/ 1144624 h 2343129"/>
                <a:gd name="connsiteX10-2121" fmla="*/ 550545 w 690249"/>
                <a:gd name="connsiteY10-2122" fmla="*/ 986670 h 2343129"/>
                <a:gd name="connsiteX11-2123" fmla="*/ 175894 w 690249"/>
                <a:gd name="connsiteY11-2124" fmla="*/ 535025 h 2343129"/>
                <a:gd name="connsiteX12-2125" fmla="*/ 113188 w 690249"/>
                <a:gd name="connsiteY12-2126" fmla="*/ 38 h 2343129"/>
                <a:gd name="connsiteX13-2127" fmla="*/ 6032 w 690249"/>
                <a:gd name="connsiteY13-2128" fmla="*/ 38 h 2343129"/>
                <a:gd name="connsiteX0-2129" fmla="*/ 6032 w 690249"/>
                <a:gd name="connsiteY0-2130" fmla="*/ 38 h 2343129"/>
                <a:gd name="connsiteX1-2131" fmla="*/ 117157 w 690249"/>
                <a:gd name="connsiteY1-2132" fmla="*/ 606463 h 2343129"/>
                <a:gd name="connsiteX2-2133" fmla="*/ 553720 w 690249"/>
                <a:gd name="connsiteY2-2134" fmla="*/ 1060487 h 2343129"/>
                <a:gd name="connsiteX3-2135" fmla="*/ 552925 w 690249"/>
                <a:gd name="connsiteY3-2136" fmla="*/ 1272418 h 2343129"/>
                <a:gd name="connsiteX4-2137" fmla="*/ 183832 w 690249"/>
                <a:gd name="connsiteY4-2138" fmla="*/ 1626432 h 2343129"/>
                <a:gd name="connsiteX5-2139" fmla="*/ 9207 w 690249"/>
                <a:gd name="connsiteY5-2140" fmla="*/ 2336838 h 2343129"/>
                <a:gd name="connsiteX6-2141" fmla="*/ 113188 w 690249"/>
                <a:gd name="connsiteY6-2142" fmla="*/ 2341600 h 2343129"/>
                <a:gd name="connsiteX7-2143" fmla="*/ 174307 w 690249"/>
                <a:gd name="connsiteY7-2144" fmla="*/ 1813757 h 2343129"/>
                <a:gd name="connsiteX8-2145" fmla="*/ 516414 w 690249"/>
                <a:gd name="connsiteY8-2146" fmla="*/ 1376400 h 2343129"/>
                <a:gd name="connsiteX9-2147" fmla="*/ 690244 w 690249"/>
                <a:gd name="connsiteY9-2148" fmla="*/ 1144624 h 2343129"/>
                <a:gd name="connsiteX10-2149" fmla="*/ 550545 w 690249"/>
                <a:gd name="connsiteY10-2150" fmla="*/ 986670 h 2343129"/>
                <a:gd name="connsiteX11-2151" fmla="*/ 175894 w 690249"/>
                <a:gd name="connsiteY11-2152" fmla="*/ 535025 h 2343129"/>
                <a:gd name="connsiteX12-2153" fmla="*/ 113188 w 690249"/>
                <a:gd name="connsiteY12-2154" fmla="*/ 38 h 2343129"/>
                <a:gd name="connsiteX13-2155" fmla="*/ 6032 w 690249"/>
                <a:gd name="connsiteY13-2156" fmla="*/ 38 h 2343129"/>
                <a:gd name="connsiteX0-2157" fmla="*/ 6032 w 690249"/>
                <a:gd name="connsiteY0-2158" fmla="*/ 38 h 2343129"/>
                <a:gd name="connsiteX1-2159" fmla="*/ 117157 w 690249"/>
                <a:gd name="connsiteY1-2160" fmla="*/ 606463 h 2343129"/>
                <a:gd name="connsiteX2-2161" fmla="*/ 553720 w 690249"/>
                <a:gd name="connsiteY2-2162" fmla="*/ 1060487 h 2343129"/>
                <a:gd name="connsiteX3-2163" fmla="*/ 552925 w 690249"/>
                <a:gd name="connsiteY3-2164" fmla="*/ 1272418 h 2343129"/>
                <a:gd name="connsiteX4-2165" fmla="*/ 183832 w 690249"/>
                <a:gd name="connsiteY4-2166" fmla="*/ 1626432 h 2343129"/>
                <a:gd name="connsiteX5-2167" fmla="*/ 9207 w 690249"/>
                <a:gd name="connsiteY5-2168" fmla="*/ 2336838 h 2343129"/>
                <a:gd name="connsiteX6-2169" fmla="*/ 113188 w 690249"/>
                <a:gd name="connsiteY6-2170" fmla="*/ 2341600 h 2343129"/>
                <a:gd name="connsiteX7-2171" fmla="*/ 174307 w 690249"/>
                <a:gd name="connsiteY7-2172" fmla="*/ 1813757 h 2343129"/>
                <a:gd name="connsiteX8-2173" fmla="*/ 516414 w 690249"/>
                <a:gd name="connsiteY8-2174" fmla="*/ 1376400 h 2343129"/>
                <a:gd name="connsiteX9-2175" fmla="*/ 690244 w 690249"/>
                <a:gd name="connsiteY9-2176" fmla="*/ 1144624 h 2343129"/>
                <a:gd name="connsiteX10-2177" fmla="*/ 550545 w 690249"/>
                <a:gd name="connsiteY10-2178" fmla="*/ 986670 h 2343129"/>
                <a:gd name="connsiteX11-2179" fmla="*/ 175894 w 690249"/>
                <a:gd name="connsiteY11-2180" fmla="*/ 535025 h 2343129"/>
                <a:gd name="connsiteX12-2181" fmla="*/ 113188 w 690249"/>
                <a:gd name="connsiteY12-2182" fmla="*/ 38 h 2343129"/>
                <a:gd name="connsiteX13-2183" fmla="*/ 6032 w 690249"/>
                <a:gd name="connsiteY13-2184" fmla="*/ 38 h 2343129"/>
                <a:gd name="connsiteX0-2185" fmla="*/ 6032 w 690249"/>
                <a:gd name="connsiteY0-2186" fmla="*/ 38 h 2343129"/>
                <a:gd name="connsiteX1-2187" fmla="*/ 117157 w 690249"/>
                <a:gd name="connsiteY1-2188" fmla="*/ 606463 h 2343129"/>
                <a:gd name="connsiteX2-2189" fmla="*/ 553720 w 690249"/>
                <a:gd name="connsiteY2-2190" fmla="*/ 1060487 h 2343129"/>
                <a:gd name="connsiteX3-2191" fmla="*/ 552925 w 690249"/>
                <a:gd name="connsiteY3-2192" fmla="*/ 1272418 h 2343129"/>
                <a:gd name="connsiteX4-2193" fmla="*/ 183832 w 690249"/>
                <a:gd name="connsiteY4-2194" fmla="*/ 1626432 h 2343129"/>
                <a:gd name="connsiteX5-2195" fmla="*/ 9207 w 690249"/>
                <a:gd name="connsiteY5-2196" fmla="*/ 2336838 h 2343129"/>
                <a:gd name="connsiteX6-2197" fmla="*/ 113188 w 690249"/>
                <a:gd name="connsiteY6-2198" fmla="*/ 2341600 h 2343129"/>
                <a:gd name="connsiteX7-2199" fmla="*/ 174307 w 690249"/>
                <a:gd name="connsiteY7-2200" fmla="*/ 1813757 h 2343129"/>
                <a:gd name="connsiteX8-2201" fmla="*/ 516414 w 690249"/>
                <a:gd name="connsiteY8-2202" fmla="*/ 1376400 h 2343129"/>
                <a:gd name="connsiteX9-2203" fmla="*/ 690244 w 690249"/>
                <a:gd name="connsiteY9-2204" fmla="*/ 1144624 h 2343129"/>
                <a:gd name="connsiteX10-2205" fmla="*/ 550545 w 690249"/>
                <a:gd name="connsiteY10-2206" fmla="*/ 986670 h 2343129"/>
                <a:gd name="connsiteX11-2207" fmla="*/ 175894 w 690249"/>
                <a:gd name="connsiteY11-2208" fmla="*/ 535025 h 2343129"/>
                <a:gd name="connsiteX12-2209" fmla="*/ 113188 w 690249"/>
                <a:gd name="connsiteY12-2210" fmla="*/ 38 h 2343129"/>
                <a:gd name="connsiteX13-2211" fmla="*/ 6032 w 690249"/>
                <a:gd name="connsiteY13-2212" fmla="*/ 38 h 2343129"/>
                <a:gd name="connsiteX0-2213" fmla="*/ 6032 w 690249"/>
                <a:gd name="connsiteY0-2214" fmla="*/ 38 h 2343129"/>
                <a:gd name="connsiteX1-2215" fmla="*/ 117157 w 690249"/>
                <a:gd name="connsiteY1-2216" fmla="*/ 606463 h 2343129"/>
                <a:gd name="connsiteX2-2217" fmla="*/ 553720 w 690249"/>
                <a:gd name="connsiteY2-2218" fmla="*/ 1060487 h 2343129"/>
                <a:gd name="connsiteX3-2219" fmla="*/ 552925 w 690249"/>
                <a:gd name="connsiteY3-2220" fmla="*/ 1272418 h 2343129"/>
                <a:gd name="connsiteX4-2221" fmla="*/ 183832 w 690249"/>
                <a:gd name="connsiteY4-2222" fmla="*/ 1626432 h 2343129"/>
                <a:gd name="connsiteX5-2223" fmla="*/ 9207 w 690249"/>
                <a:gd name="connsiteY5-2224" fmla="*/ 2336838 h 2343129"/>
                <a:gd name="connsiteX6-2225" fmla="*/ 113188 w 690249"/>
                <a:gd name="connsiteY6-2226" fmla="*/ 2341600 h 2343129"/>
                <a:gd name="connsiteX7-2227" fmla="*/ 174307 w 690249"/>
                <a:gd name="connsiteY7-2228" fmla="*/ 1813757 h 2343129"/>
                <a:gd name="connsiteX8-2229" fmla="*/ 516414 w 690249"/>
                <a:gd name="connsiteY8-2230" fmla="*/ 1376400 h 2343129"/>
                <a:gd name="connsiteX9-2231" fmla="*/ 690244 w 690249"/>
                <a:gd name="connsiteY9-2232" fmla="*/ 1144624 h 2343129"/>
                <a:gd name="connsiteX10-2233" fmla="*/ 550545 w 690249"/>
                <a:gd name="connsiteY10-2234" fmla="*/ 986670 h 2343129"/>
                <a:gd name="connsiteX11-2235" fmla="*/ 175894 w 690249"/>
                <a:gd name="connsiteY11-2236" fmla="*/ 535025 h 2343129"/>
                <a:gd name="connsiteX12-2237" fmla="*/ 113188 w 690249"/>
                <a:gd name="connsiteY12-2238" fmla="*/ 38 h 2343129"/>
                <a:gd name="connsiteX13-2239" fmla="*/ 6032 w 690249"/>
                <a:gd name="connsiteY13-2240" fmla="*/ 38 h 2343129"/>
                <a:gd name="connsiteX0-2241" fmla="*/ 6032 w 690249"/>
                <a:gd name="connsiteY0-2242" fmla="*/ 38 h 2343129"/>
                <a:gd name="connsiteX1-2243" fmla="*/ 117157 w 690249"/>
                <a:gd name="connsiteY1-2244" fmla="*/ 606463 h 2343129"/>
                <a:gd name="connsiteX2-2245" fmla="*/ 553720 w 690249"/>
                <a:gd name="connsiteY2-2246" fmla="*/ 1060487 h 2343129"/>
                <a:gd name="connsiteX3-2247" fmla="*/ 552925 w 690249"/>
                <a:gd name="connsiteY3-2248" fmla="*/ 1272418 h 2343129"/>
                <a:gd name="connsiteX4-2249" fmla="*/ 183832 w 690249"/>
                <a:gd name="connsiteY4-2250" fmla="*/ 1626432 h 2343129"/>
                <a:gd name="connsiteX5-2251" fmla="*/ 9207 w 690249"/>
                <a:gd name="connsiteY5-2252" fmla="*/ 2336838 h 2343129"/>
                <a:gd name="connsiteX6-2253" fmla="*/ 113188 w 690249"/>
                <a:gd name="connsiteY6-2254" fmla="*/ 2341600 h 2343129"/>
                <a:gd name="connsiteX7-2255" fmla="*/ 174307 w 690249"/>
                <a:gd name="connsiteY7-2256" fmla="*/ 1813757 h 2343129"/>
                <a:gd name="connsiteX8-2257" fmla="*/ 516414 w 690249"/>
                <a:gd name="connsiteY8-2258" fmla="*/ 1376400 h 2343129"/>
                <a:gd name="connsiteX9-2259" fmla="*/ 690244 w 690249"/>
                <a:gd name="connsiteY9-2260" fmla="*/ 1144624 h 2343129"/>
                <a:gd name="connsiteX10-2261" fmla="*/ 550545 w 690249"/>
                <a:gd name="connsiteY10-2262" fmla="*/ 986670 h 2343129"/>
                <a:gd name="connsiteX11-2263" fmla="*/ 175894 w 690249"/>
                <a:gd name="connsiteY11-2264" fmla="*/ 535025 h 2343129"/>
                <a:gd name="connsiteX12-2265" fmla="*/ 113188 w 690249"/>
                <a:gd name="connsiteY12-2266" fmla="*/ 38 h 2343129"/>
                <a:gd name="connsiteX13-2267" fmla="*/ 6032 w 690249"/>
                <a:gd name="connsiteY13-2268" fmla="*/ 38 h 2343129"/>
                <a:gd name="connsiteX0-2269" fmla="*/ 6032 w 690249"/>
                <a:gd name="connsiteY0-2270" fmla="*/ 38 h 2343129"/>
                <a:gd name="connsiteX1-2271" fmla="*/ 117157 w 690249"/>
                <a:gd name="connsiteY1-2272" fmla="*/ 606463 h 2343129"/>
                <a:gd name="connsiteX2-2273" fmla="*/ 553720 w 690249"/>
                <a:gd name="connsiteY2-2274" fmla="*/ 1060487 h 2343129"/>
                <a:gd name="connsiteX3-2275" fmla="*/ 552925 w 690249"/>
                <a:gd name="connsiteY3-2276" fmla="*/ 1272418 h 2343129"/>
                <a:gd name="connsiteX4-2277" fmla="*/ 183832 w 690249"/>
                <a:gd name="connsiteY4-2278" fmla="*/ 1626432 h 2343129"/>
                <a:gd name="connsiteX5-2279" fmla="*/ 9207 w 690249"/>
                <a:gd name="connsiteY5-2280" fmla="*/ 2336838 h 2343129"/>
                <a:gd name="connsiteX6-2281" fmla="*/ 113188 w 690249"/>
                <a:gd name="connsiteY6-2282" fmla="*/ 2341600 h 2343129"/>
                <a:gd name="connsiteX7-2283" fmla="*/ 174307 w 690249"/>
                <a:gd name="connsiteY7-2284" fmla="*/ 1813757 h 2343129"/>
                <a:gd name="connsiteX8-2285" fmla="*/ 516414 w 690249"/>
                <a:gd name="connsiteY8-2286" fmla="*/ 1376400 h 2343129"/>
                <a:gd name="connsiteX9-2287" fmla="*/ 690244 w 690249"/>
                <a:gd name="connsiteY9-2288" fmla="*/ 1144624 h 2343129"/>
                <a:gd name="connsiteX10-2289" fmla="*/ 550545 w 690249"/>
                <a:gd name="connsiteY10-2290" fmla="*/ 986670 h 2343129"/>
                <a:gd name="connsiteX11-2291" fmla="*/ 175894 w 690249"/>
                <a:gd name="connsiteY11-2292" fmla="*/ 535025 h 2343129"/>
                <a:gd name="connsiteX12-2293" fmla="*/ 113188 w 690249"/>
                <a:gd name="connsiteY12-2294" fmla="*/ 38 h 2343129"/>
                <a:gd name="connsiteX13-2295" fmla="*/ 6032 w 690249"/>
                <a:gd name="connsiteY13-2296" fmla="*/ 38 h 2343129"/>
                <a:gd name="connsiteX0-2297" fmla="*/ 6032 w 690249"/>
                <a:gd name="connsiteY0-2298" fmla="*/ 38 h 2343129"/>
                <a:gd name="connsiteX1-2299" fmla="*/ 117157 w 690249"/>
                <a:gd name="connsiteY1-2300" fmla="*/ 606463 h 2343129"/>
                <a:gd name="connsiteX2-2301" fmla="*/ 553720 w 690249"/>
                <a:gd name="connsiteY2-2302" fmla="*/ 1060487 h 2343129"/>
                <a:gd name="connsiteX3-2303" fmla="*/ 552925 w 690249"/>
                <a:gd name="connsiteY3-2304" fmla="*/ 1272418 h 2343129"/>
                <a:gd name="connsiteX4-2305" fmla="*/ 183832 w 690249"/>
                <a:gd name="connsiteY4-2306" fmla="*/ 1626432 h 2343129"/>
                <a:gd name="connsiteX5-2307" fmla="*/ 9207 w 690249"/>
                <a:gd name="connsiteY5-2308" fmla="*/ 2336838 h 2343129"/>
                <a:gd name="connsiteX6-2309" fmla="*/ 113188 w 690249"/>
                <a:gd name="connsiteY6-2310" fmla="*/ 2341600 h 2343129"/>
                <a:gd name="connsiteX7-2311" fmla="*/ 174307 w 690249"/>
                <a:gd name="connsiteY7-2312" fmla="*/ 1813757 h 2343129"/>
                <a:gd name="connsiteX8-2313" fmla="*/ 516414 w 690249"/>
                <a:gd name="connsiteY8-2314" fmla="*/ 1376400 h 2343129"/>
                <a:gd name="connsiteX9-2315" fmla="*/ 690244 w 690249"/>
                <a:gd name="connsiteY9-2316" fmla="*/ 1144624 h 2343129"/>
                <a:gd name="connsiteX10-2317" fmla="*/ 550545 w 690249"/>
                <a:gd name="connsiteY10-2318" fmla="*/ 986670 h 2343129"/>
                <a:gd name="connsiteX11-2319" fmla="*/ 175894 w 690249"/>
                <a:gd name="connsiteY11-2320" fmla="*/ 535025 h 2343129"/>
                <a:gd name="connsiteX12-2321" fmla="*/ 113188 w 690249"/>
                <a:gd name="connsiteY12-2322" fmla="*/ 38 h 2343129"/>
                <a:gd name="connsiteX13-2323" fmla="*/ 6032 w 690249"/>
                <a:gd name="connsiteY13-2324" fmla="*/ 38 h 2343129"/>
                <a:gd name="connsiteX0-2325" fmla="*/ 12817 w 697034"/>
                <a:gd name="connsiteY0-2326" fmla="*/ 38 h 2343129"/>
                <a:gd name="connsiteX1-2327" fmla="*/ 123942 w 697034"/>
                <a:gd name="connsiteY1-2328" fmla="*/ 606463 h 2343129"/>
                <a:gd name="connsiteX2-2329" fmla="*/ 560505 w 697034"/>
                <a:gd name="connsiteY2-2330" fmla="*/ 1060487 h 2343129"/>
                <a:gd name="connsiteX3-2331" fmla="*/ 559710 w 697034"/>
                <a:gd name="connsiteY3-2332" fmla="*/ 1272418 h 2343129"/>
                <a:gd name="connsiteX4-2333" fmla="*/ 131085 w 697034"/>
                <a:gd name="connsiteY4-2334" fmla="*/ 1719301 h 2343129"/>
                <a:gd name="connsiteX5-2335" fmla="*/ 15992 w 697034"/>
                <a:gd name="connsiteY5-2336" fmla="*/ 2336838 h 2343129"/>
                <a:gd name="connsiteX6-2337" fmla="*/ 119973 w 697034"/>
                <a:gd name="connsiteY6-2338" fmla="*/ 2341600 h 2343129"/>
                <a:gd name="connsiteX7-2339" fmla="*/ 181092 w 697034"/>
                <a:gd name="connsiteY7-2340" fmla="*/ 1813757 h 2343129"/>
                <a:gd name="connsiteX8-2341" fmla="*/ 523199 w 697034"/>
                <a:gd name="connsiteY8-2342" fmla="*/ 1376400 h 2343129"/>
                <a:gd name="connsiteX9-2343" fmla="*/ 697029 w 697034"/>
                <a:gd name="connsiteY9-2344" fmla="*/ 1144624 h 2343129"/>
                <a:gd name="connsiteX10-2345" fmla="*/ 557330 w 697034"/>
                <a:gd name="connsiteY10-2346" fmla="*/ 986670 h 2343129"/>
                <a:gd name="connsiteX11-2347" fmla="*/ 182679 w 697034"/>
                <a:gd name="connsiteY11-2348" fmla="*/ 535025 h 2343129"/>
                <a:gd name="connsiteX12-2349" fmla="*/ 119973 w 697034"/>
                <a:gd name="connsiteY12-2350" fmla="*/ 38 h 2343129"/>
                <a:gd name="connsiteX13-2351" fmla="*/ 12817 w 697034"/>
                <a:gd name="connsiteY13-2352" fmla="*/ 38 h 2343129"/>
                <a:gd name="connsiteX0-2353" fmla="*/ 12130 w 696347"/>
                <a:gd name="connsiteY0-2354" fmla="*/ 38 h 2343129"/>
                <a:gd name="connsiteX1-2355" fmla="*/ 123255 w 696347"/>
                <a:gd name="connsiteY1-2356" fmla="*/ 606463 h 2343129"/>
                <a:gd name="connsiteX2-2357" fmla="*/ 559818 w 696347"/>
                <a:gd name="connsiteY2-2358" fmla="*/ 1060487 h 2343129"/>
                <a:gd name="connsiteX3-2359" fmla="*/ 559023 w 696347"/>
                <a:gd name="connsiteY3-2360" fmla="*/ 1272418 h 2343129"/>
                <a:gd name="connsiteX4-2361" fmla="*/ 130398 w 696347"/>
                <a:gd name="connsiteY4-2362" fmla="*/ 1719301 h 2343129"/>
                <a:gd name="connsiteX5-2363" fmla="*/ 15305 w 696347"/>
                <a:gd name="connsiteY5-2364" fmla="*/ 2336838 h 2343129"/>
                <a:gd name="connsiteX6-2365" fmla="*/ 119286 w 696347"/>
                <a:gd name="connsiteY6-2366" fmla="*/ 2341600 h 2343129"/>
                <a:gd name="connsiteX7-2367" fmla="*/ 180405 w 696347"/>
                <a:gd name="connsiteY7-2368" fmla="*/ 1813757 h 2343129"/>
                <a:gd name="connsiteX8-2369" fmla="*/ 522512 w 696347"/>
                <a:gd name="connsiteY8-2370" fmla="*/ 1376400 h 2343129"/>
                <a:gd name="connsiteX9-2371" fmla="*/ 696342 w 696347"/>
                <a:gd name="connsiteY9-2372" fmla="*/ 1144624 h 2343129"/>
                <a:gd name="connsiteX10-2373" fmla="*/ 556643 w 696347"/>
                <a:gd name="connsiteY10-2374" fmla="*/ 986670 h 2343129"/>
                <a:gd name="connsiteX11-2375" fmla="*/ 181992 w 696347"/>
                <a:gd name="connsiteY11-2376" fmla="*/ 535025 h 2343129"/>
                <a:gd name="connsiteX12-2377" fmla="*/ 119286 w 696347"/>
                <a:gd name="connsiteY12-2378" fmla="*/ 38 h 2343129"/>
                <a:gd name="connsiteX13-2379" fmla="*/ 12130 w 696347"/>
                <a:gd name="connsiteY13-2380" fmla="*/ 38 h 2343129"/>
                <a:gd name="connsiteX0-2381" fmla="*/ 6033 w 690250"/>
                <a:gd name="connsiteY0-2382" fmla="*/ 38 h 2343129"/>
                <a:gd name="connsiteX1-2383" fmla="*/ 117158 w 690250"/>
                <a:gd name="connsiteY1-2384" fmla="*/ 606463 h 2343129"/>
                <a:gd name="connsiteX2-2385" fmla="*/ 553721 w 690250"/>
                <a:gd name="connsiteY2-2386" fmla="*/ 1060487 h 2343129"/>
                <a:gd name="connsiteX3-2387" fmla="*/ 552926 w 690250"/>
                <a:gd name="connsiteY3-2388" fmla="*/ 1272418 h 2343129"/>
                <a:gd name="connsiteX4-2389" fmla="*/ 124301 w 690250"/>
                <a:gd name="connsiteY4-2390" fmla="*/ 1719301 h 2343129"/>
                <a:gd name="connsiteX5-2391" fmla="*/ 9208 w 690250"/>
                <a:gd name="connsiteY5-2392" fmla="*/ 2336838 h 2343129"/>
                <a:gd name="connsiteX6-2393" fmla="*/ 113189 w 690250"/>
                <a:gd name="connsiteY6-2394" fmla="*/ 2341600 h 2343129"/>
                <a:gd name="connsiteX7-2395" fmla="*/ 174308 w 690250"/>
                <a:gd name="connsiteY7-2396" fmla="*/ 1813757 h 2343129"/>
                <a:gd name="connsiteX8-2397" fmla="*/ 516415 w 690250"/>
                <a:gd name="connsiteY8-2398" fmla="*/ 1376400 h 2343129"/>
                <a:gd name="connsiteX9-2399" fmla="*/ 690245 w 690250"/>
                <a:gd name="connsiteY9-2400" fmla="*/ 1144624 h 2343129"/>
                <a:gd name="connsiteX10-2401" fmla="*/ 550546 w 690250"/>
                <a:gd name="connsiteY10-2402" fmla="*/ 986670 h 2343129"/>
                <a:gd name="connsiteX11-2403" fmla="*/ 175895 w 690250"/>
                <a:gd name="connsiteY11-2404" fmla="*/ 535025 h 2343129"/>
                <a:gd name="connsiteX12-2405" fmla="*/ 113189 w 690250"/>
                <a:gd name="connsiteY12-2406" fmla="*/ 38 h 2343129"/>
                <a:gd name="connsiteX13-2407" fmla="*/ 6033 w 690250"/>
                <a:gd name="connsiteY13-2408" fmla="*/ 38 h 2343129"/>
                <a:gd name="connsiteX0-2409" fmla="*/ 6033 w 690250"/>
                <a:gd name="connsiteY0-2410" fmla="*/ 38 h 2343129"/>
                <a:gd name="connsiteX1-2411" fmla="*/ 117158 w 690250"/>
                <a:gd name="connsiteY1-2412" fmla="*/ 606463 h 2343129"/>
                <a:gd name="connsiteX2-2413" fmla="*/ 553721 w 690250"/>
                <a:gd name="connsiteY2-2414" fmla="*/ 1060487 h 2343129"/>
                <a:gd name="connsiteX3-2415" fmla="*/ 552926 w 690250"/>
                <a:gd name="connsiteY3-2416" fmla="*/ 1272418 h 2343129"/>
                <a:gd name="connsiteX4-2417" fmla="*/ 124301 w 690250"/>
                <a:gd name="connsiteY4-2418" fmla="*/ 1719301 h 2343129"/>
                <a:gd name="connsiteX5-2419" fmla="*/ 9208 w 690250"/>
                <a:gd name="connsiteY5-2420" fmla="*/ 2336838 h 2343129"/>
                <a:gd name="connsiteX6-2421" fmla="*/ 113189 w 690250"/>
                <a:gd name="connsiteY6-2422" fmla="*/ 2341600 h 2343129"/>
                <a:gd name="connsiteX7-2423" fmla="*/ 174308 w 690250"/>
                <a:gd name="connsiteY7-2424" fmla="*/ 1813757 h 2343129"/>
                <a:gd name="connsiteX8-2425" fmla="*/ 516415 w 690250"/>
                <a:gd name="connsiteY8-2426" fmla="*/ 1376400 h 2343129"/>
                <a:gd name="connsiteX9-2427" fmla="*/ 690245 w 690250"/>
                <a:gd name="connsiteY9-2428" fmla="*/ 1144624 h 2343129"/>
                <a:gd name="connsiteX10-2429" fmla="*/ 550546 w 690250"/>
                <a:gd name="connsiteY10-2430" fmla="*/ 986670 h 2343129"/>
                <a:gd name="connsiteX11-2431" fmla="*/ 175895 w 690250"/>
                <a:gd name="connsiteY11-2432" fmla="*/ 535025 h 2343129"/>
                <a:gd name="connsiteX12-2433" fmla="*/ 113189 w 690250"/>
                <a:gd name="connsiteY12-2434" fmla="*/ 38 h 2343129"/>
                <a:gd name="connsiteX13-2435" fmla="*/ 6033 w 690250"/>
                <a:gd name="connsiteY13-2436" fmla="*/ 38 h 2343129"/>
                <a:gd name="connsiteX0-2437" fmla="*/ 6033 w 690250"/>
                <a:gd name="connsiteY0-2438" fmla="*/ 38 h 2343129"/>
                <a:gd name="connsiteX1-2439" fmla="*/ 117158 w 690250"/>
                <a:gd name="connsiteY1-2440" fmla="*/ 606463 h 2343129"/>
                <a:gd name="connsiteX2-2441" fmla="*/ 553721 w 690250"/>
                <a:gd name="connsiteY2-2442" fmla="*/ 1060487 h 2343129"/>
                <a:gd name="connsiteX3-2443" fmla="*/ 552926 w 690250"/>
                <a:gd name="connsiteY3-2444" fmla="*/ 1272418 h 2343129"/>
                <a:gd name="connsiteX4-2445" fmla="*/ 124301 w 690250"/>
                <a:gd name="connsiteY4-2446" fmla="*/ 1719301 h 2343129"/>
                <a:gd name="connsiteX5-2447" fmla="*/ 9208 w 690250"/>
                <a:gd name="connsiteY5-2448" fmla="*/ 2336838 h 2343129"/>
                <a:gd name="connsiteX6-2449" fmla="*/ 113189 w 690250"/>
                <a:gd name="connsiteY6-2450" fmla="*/ 2341600 h 2343129"/>
                <a:gd name="connsiteX7-2451" fmla="*/ 174308 w 690250"/>
                <a:gd name="connsiteY7-2452" fmla="*/ 1813757 h 2343129"/>
                <a:gd name="connsiteX8-2453" fmla="*/ 516415 w 690250"/>
                <a:gd name="connsiteY8-2454" fmla="*/ 1376400 h 2343129"/>
                <a:gd name="connsiteX9-2455" fmla="*/ 690245 w 690250"/>
                <a:gd name="connsiteY9-2456" fmla="*/ 1144624 h 2343129"/>
                <a:gd name="connsiteX10-2457" fmla="*/ 550546 w 690250"/>
                <a:gd name="connsiteY10-2458" fmla="*/ 986670 h 2343129"/>
                <a:gd name="connsiteX11-2459" fmla="*/ 175895 w 690250"/>
                <a:gd name="connsiteY11-2460" fmla="*/ 535025 h 2343129"/>
                <a:gd name="connsiteX12-2461" fmla="*/ 113189 w 690250"/>
                <a:gd name="connsiteY12-2462" fmla="*/ 38 h 2343129"/>
                <a:gd name="connsiteX13-2463" fmla="*/ 6033 w 690250"/>
                <a:gd name="connsiteY13-2464" fmla="*/ 38 h 2343129"/>
                <a:gd name="connsiteX0-2465" fmla="*/ 6033 w 690250"/>
                <a:gd name="connsiteY0-2466" fmla="*/ 38 h 2343129"/>
                <a:gd name="connsiteX1-2467" fmla="*/ 117158 w 690250"/>
                <a:gd name="connsiteY1-2468" fmla="*/ 606463 h 2343129"/>
                <a:gd name="connsiteX2-2469" fmla="*/ 553721 w 690250"/>
                <a:gd name="connsiteY2-2470" fmla="*/ 1060487 h 2343129"/>
                <a:gd name="connsiteX3-2471" fmla="*/ 552926 w 690250"/>
                <a:gd name="connsiteY3-2472" fmla="*/ 1272418 h 2343129"/>
                <a:gd name="connsiteX4-2473" fmla="*/ 124301 w 690250"/>
                <a:gd name="connsiteY4-2474" fmla="*/ 1719301 h 2343129"/>
                <a:gd name="connsiteX5-2475" fmla="*/ 9208 w 690250"/>
                <a:gd name="connsiteY5-2476" fmla="*/ 2336838 h 2343129"/>
                <a:gd name="connsiteX6-2477" fmla="*/ 113189 w 690250"/>
                <a:gd name="connsiteY6-2478" fmla="*/ 2341600 h 2343129"/>
                <a:gd name="connsiteX7-2479" fmla="*/ 174308 w 690250"/>
                <a:gd name="connsiteY7-2480" fmla="*/ 1813757 h 2343129"/>
                <a:gd name="connsiteX8-2481" fmla="*/ 516415 w 690250"/>
                <a:gd name="connsiteY8-2482" fmla="*/ 1376400 h 2343129"/>
                <a:gd name="connsiteX9-2483" fmla="*/ 690245 w 690250"/>
                <a:gd name="connsiteY9-2484" fmla="*/ 1144624 h 2343129"/>
                <a:gd name="connsiteX10-2485" fmla="*/ 550546 w 690250"/>
                <a:gd name="connsiteY10-2486" fmla="*/ 986670 h 2343129"/>
                <a:gd name="connsiteX11-2487" fmla="*/ 175895 w 690250"/>
                <a:gd name="connsiteY11-2488" fmla="*/ 535025 h 2343129"/>
                <a:gd name="connsiteX12-2489" fmla="*/ 113189 w 690250"/>
                <a:gd name="connsiteY12-2490" fmla="*/ 38 h 2343129"/>
                <a:gd name="connsiteX13-2491" fmla="*/ 6033 w 690250"/>
                <a:gd name="connsiteY13-2492" fmla="*/ 38 h 2343129"/>
                <a:gd name="connsiteX0-2493" fmla="*/ 6033 w 690250"/>
                <a:gd name="connsiteY0-2494" fmla="*/ 38 h 2343129"/>
                <a:gd name="connsiteX1-2495" fmla="*/ 117158 w 690250"/>
                <a:gd name="connsiteY1-2496" fmla="*/ 606463 h 2343129"/>
                <a:gd name="connsiteX2-2497" fmla="*/ 553721 w 690250"/>
                <a:gd name="connsiteY2-2498" fmla="*/ 1060487 h 2343129"/>
                <a:gd name="connsiteX3-2499" fmla="*/ 552926 w 690250"/>
                <a:gd name="connsiteY3-2500" fmla="*/ 1272418 h 2343129"/>
                <a:gd name="connsiteX4-2501" fmla="*/ 124301 w 690250"/>
                <a:gd name="connsiteY4-2502" fmla="*/ 1719301 h 2343129"/>
                <a:gd name="connsiteX5-2503" fmla="*/ 9208 w 690250"/>
                <a:gd name="connsiteY5-2504" fmla="*/ 2336838 h 2343129"/>
                <a:gd name="connsiteX6-2505" fmla="*/ 113189 w 690250"/>
                <a:gd name="connsiteY6-2506" fmla="*/ 2341600 h 2343129"/>
                <a:gd name="connsiteX7-2507" fmla="*/ 174308 w 690250"/>
                <a:gd name="connsiteY7-2508" fmla="*/ 1813757 h 2343129"/>
                <a:gd name="connsiteX8-2509" fmla="*/ 516415 w 690250"/>
                <a:gd name="connsiteY8-2510" fmla="*/ 1376400 h 2343129"/>
                <a:gd name="connsiteX9-2511" fmla="*/ 690245 w 690250"/>
                <a:gd name="connsiteY9-2512" fmla="*/ 1144624 h 2343129"/>
                <a:gd name="connsiteX10-2513" fmla="*/ 550546 w 690250"/>
                <a:gd name="connsiteY10-2514" fmla="*/ 986670 h 2343129"/>
                <a:gd name="connsiteX11-2515" fmla="*/ 175895 w 690250"/>
                <a:gd name="connsiteY11-2516" fmla="*/ 535025 h 2343129"/>
                <a:gd name="connsiteX12-2517" fmla="*/ 113189 w 690250"/>
                <a:gd name="connsiteY12-2518" fmla="*/ 38 h 2343129"/>
                <a:gd name="connsiteX13-2519" fmla="*/ 6033 w 690250"/>
                <a:gd name="connsiteY13-2520" fmla="*/ 38 h 2343129"/>
                <a:gd name="connsiteX0-2521" fmla="*/ 6033 w 690248"/>
                <a:gd name="connsiteY0-2522" fmla="*/ 38 h 2343129"/>
                <a:gd name="connsiteX1-2523" fmla="*/ 117158 w 690248"/>
                <a:gd name="connsiteY1-2524" fmla="*/ 606463 h 2343129"/>
                <a:gd name="connsiteX2-2525" fmla="*/ 553721 w 690248"/>
                <a:gd name="connsiteY2-2526" fmla="*/ 1060487 h 2343129"/>
                <a:gd name="connsiteX3-2527" fmla="*/ 552926 w 690248"/>
                <a:gd name="connsiteY3-2528" fmla="*/ 1272418 h 2343129"/>
                <a:gd name="connsiteX4-2529" fmla="*/ 124301 w 690248"/>
                <a:gd name="connsiteY4-2530" fmla="*/ 1719301 h 2343129"/>
                <a:gd name="connsiteX5-2531" fmla="*/ 9208 w 690248"/>
                <a:gd name="connsiteY5-2532" fmla="*/ 2336838 h 2343129"/>
                <a:gd name="connsiteX6-2533" fmla="*/ 113189 w 690248"/>
                <a:gd name="connsiteY6-2534" fmla="*/ 2341600 h 2343129"/>
                <a:gd name="connsiteX7-2535" fmla="*/ 174308 w 690248"/>
                <a:gd name="connsiteY7-2536" fmla="*/ 1813757 h 2343129"/>
                <a:gd name="connsiteX8-2537" fmla="*/ 516415 w 690248"/>
                <a:gd name="connsiteY8-2538" fmla="*/ 1376400 h 2343129"/>
                <a:gd name="connsiteX9-2539" fmla="*/ 690245 w 690248"/>
                <a:gd name="connsiteY9-2540" fmla="*/ 1144624 h 2343129"/>
                <a:gd name="connsiteX10-2541" fmla="*/ 550546 w 690248"/>
                <a:gd name="connsiteY10-2542" fmla="*/ 986670 h 2343129"/>
                <a:gd name="connsiteX11-2543" fmla="*/ 175895 w 690248"/>
                <a:gd name="connsiteY11-2544" fmla="*/ 535025 h 2343129"/>
                <a:gd name="connsiteX12-2545" fmla="*/ 113189 w 690248"/>
                <a:gd name="connsiteY12-2546" fmla="*/ 38 h 2343129"/>
                <a:gd name="connsiteX13-2547" fmla="*/ 6033 w 690248"/>
                <a:gd name="connsiteY13-2548" fmla="*/ 38 h 2343129"/>
                <a:gd name="connsiteX0-2549" fmla="*/ 6033 w 690249"/>
                <a:gd name="connsiteY0-2550" fmla="*/ 38 h 2343129"/>
                <a:gd name="connsiteX1-2551" fmla="*/ 117158 w 690249"/>
                <a:gd name="connsiteY1-2552" fmla="*/ 606463 h 2343129"/>
                <a:gd name="connsiteX2-2553" fmla="*/ 553721 w 690249"/>
                <a:gd name="connsiteY2-2554" fmla="*/ 1060487 h 2343129"/>
                <a:gd name="connsiteX3-2555" fmla="*/ 552926 w 690249"/>
                <a:gd name="connsiteY3-2556" fmla="*/ 1272418 h 2343129"/>
                <a:gd name="connsiteX4-2557" fmla="*/ 124301 w 690249"/>
                <a:gd name="connsiteY4-2558" fmla="*/ 1719301 h 2343129"/>
                <a:gd name="connsiteX5-2559" fmla="*/ 9208 w 690249"/>
                <a:gd name="connsiteY5-2560" fmla="*/ 2336838 h 2343129"/>
                <a:gd name="connsiteX6-2561" fmla="*/ 113189 w 690249"/>
                <a:gd name="connsiteY6-2562" fmla="*/ 2341600 h 2343129"/>
                <a:gd name="connsiteX7-2563" fmla="*/ 174308 w 690249"/>
                <a:gd name="connsiteY7-2564" fmla="*/ 1813757 h 2343129"/>
                <a:gd name="connsiteX8-2565" fmla="*/ 516415 w 690249"/>
                <a:gd name="connsiteY8-2566" fmla="*/ 1376400 h 2343129"/>
                <a:gd name="connsiteX9-2567" fmla="*/ 690245 w 690249"/>
                <a:gd name="connsiteY9-2568" fmla="*/ 1144624 h 2343129"/>
                <a:gd name="connsiteX10-2569" fmla="*/ 555308 w 690249"/>
                <a:gd name="connsiteY10-2570" fmla="*/ 993814 h 2343129"/>
                <a:gd name="connsiteX11-2571" fmla="*/ 175895 w 690249"/>
                <a:gd name="connsiteY11-2572" fmla="*/ 535025 h 2343129"/>
                <a:gd name="connsiteX12-2573" fmla="*/ 113189 w 690249"/>
                <a:gd name="connsiteY12-2574" fmla="*/ 38 h 2343129"/>
                <a:gd name="connsiteX13-2575" fmla="*/ 6033 w 690249"/>
                <a:gd name="connsiteY13-2576" fmla="*/ 38 h 2343129"/>
                <a:gd name="connsiteX0-2577" fmla="*/ 6033 w 690249"/>
                <a:gd name="connsiteY0-2578" fmla="*/ 38 h 2343129"/>
                <a:gd name="connsiteX1-2579" fmla="*/ 117158 w 690249"/>
                <a:gd name="connsiteY1-2580" fmla="*/ 606463 h 2343129"/>
                <a:gd name="connsiteX2-2581" fmla="*/ 553721 w 690249"/>
                <a:gd name="connsiteY2-2582" fmla="*/ 1060487 h 2343129"/>
                <a:gd name="connsiteX3-2583" fmla="*/ 552926 w 690249"/>
                <a:gd name="connsiteY3-2584" fmla="*/ 1272418 h 2343129"/>
                <a:gd name="connsiteX4-2585" fmla="*/ 124301 w 690249"/>
                <a:gd name="connsiteY4-2586" fmla="*/ 1719301 h 2343129"/>
                <a:gd name="connsiteX5-2587" fmla="*/ 9208 w 690249"/>
                <a:gd name="connsiteY5-2588" fmla="*/ 2336838 h 2343129"/>
                <a:gd name="connsiteX6-2589" fmla="*/ 113189 w 690249"/>
                <a:gd name="connsiteY6-2590" fmla="*/ 2341600 h 2343129"/>
                <a:gd name="connsiteX7-2591" fmla="*/ 174308 w 690249"/>
                <a:gd name="connsiteY7-2592" fmla="*/ 1813757 h 2343129"/>
                <a:gd name="connsiteX8-2593" fmla="*/ 556896 w 690249"/>
                <a:gd name="connsiteY8-2594" fmla="*/ 1331156 h 2343129"/>
                <a:gd name="connsiteX9-2595" fmla="*/ 690245 w 690249"/>
                <a:gd name="connsiteY9-2596" fmla="*/ 1144624 h 2343129"/>
                <a:gd name="connsiteX10-2597" fmla="*/ 555308 w 690249"/>
                <a:gd name="connsiteY10-2598" fmla="*/ 993814 h 2343129"/>
                <a:gd name="connsiteX11-2599" fmla="*/ 175895 w 690249"/>
                <a:gd name="connsiteY11-2600" fmla="*/ 535025 h 2343129"/>
                <a:gd name="connsiteX12-2601" fmla="*/ 113189 w 690249"/>
                <a:gd name="connsiteY12-2602" fmla="*/ 38 h 2343129"/>
                <a:gd name="connsiteX13-2603" fmla="*/ 6033 w 690249"/>
                <a:gd name="connsiteY13-2604" fmla="*/ 38 h 2343129"/>
                <a:gd name="connsiteX0-2605" fmla="*/ 6033 w 690249"/>
                <a:gd name="connsiteY0-2606" fmla="*/ 38 h 2343129"/>
                <a:gd name="connsiteX1-2607" fmla="*/ 117158 w 690249"/>
                <a:gd name="connsiteY1-2608" fmla="*/ 606463 h 2343129"/>
                <a:gd name="connsiteX2-2609" fmla="*/ 553721 w 690249"/>
                <a:gd name="connsiteY2-2610" fmla="*/ 1060487 h 2343129"/>
                <a:gd name="connsiteX3-2611" fmla="*/ 552926 w 690249"/>
                <a:gd name="connsiteY3-2612" fmla="*/ 1272418 h 2343129"/>
                <a:gd name="connsiteX4-2613" fmla="*/ 124301 w 690249"/>
                <a:gd name="connsiteY4-2614" fmla="*/ 1719301 h 2343129"/>
                <a:gd name="connsiteX5-2615" fmla="*/ 9208 w 690249"/>
                <a:gd name="connsiteY5-2616" fmla="*/ 2336838 h 2343129"/>
                <a:gd name="connsiteX6-2617" fmla="*/ 113189 w 690249"/>
                <a:gd name="connsiteY6-2618" fmla="*/ 2341600 h 2343129"/>
                <a:gd name="connsiteX7-2619" fmla="*/ 174308 w 690249"/>
                <a:gd name="connsiteY7-2620" fmla="*/ 1813757 h 2343129"/>
                <a:gd name="connsiteX8-2621" fmla="*/ 556896 w 690249"/>
                <a:gd name="connsiteY8-2622" fmla="*/ 1331156 h 2343129"/>
                <a:gd name="connsiteX9-2623" fmla="*/ 690245 w 690249"/>
                <a:gd name="connsiteY9-2624" fmla="*/ 1144624 h 2343129"/>
                <a:gd name="connsiteX10-2625" fmla="*/ 555308 w 690249"/>
                <a:gd name="connsiteY10-2626" fmla="*/ 993814 h 2343129"/>
                <a:gd name="connsiteX11-2627" fmla="*/ 175895 w 690249"/>
                <a:gd name="connsiteY11-2628" fmla="*/ 535025 h 2343129"/>
                <a:gd name="connsiteX12-2629" fmla="*/ 113189 w 690249"/>
                <a:gd name="connsiteY12-2630" fmla="*/ 38 h 2343129"/>
                <a:gd name="connsiteX13-2631" fmla="*/ 6033 w 690249"/>
                <a:gd name="connsiteY13-2632" fmla="*/ 38 h 2343129"/>
                <a:gd name="connsiteX0-2633" fmla="*/ 6033 w 690249"/>
                <a:gd name="connsiteY0-2634" fmla="*/ 38 h 2343129"/>
                <a:gd name="connsiteX1-2635" fmla="*/ 117158 w 690249"/>
                <a:gd name="connsiteY1-2636" fmla="*/ 606463 h 2343129"/>
                <a:gd name="connsiteX2-2637" fmla="*/ 553721 w 690249"/>
                <a:gd name="connsiteY2-2638" fmla="*/ 1060487 h 2343129"/>
                <a:gd name="connsiteX3-2639" fmla="*/ 552926 w 690249"/>
                <a:gd name="connsiteY3-2640" fmla="*/ 1272418 h 2343129"/>
                <a:gd name="connsiteX4-2641" fmla="*/ 124301 w 690249"/>
                <a:gd name="connsiteY4-2642" fmla="*/ 1719301 h 2343129"/>
                <a:gd name="connsiteX5-2643" fmla="*/ 9208 w 690249"/>
                <a:gd name="connsiteY5-2644" fmla="*/ 2336838 h 2343129"/>
                <a:gd name="connsiteX6-2645" fmla="*/ 113189 w 690249"/>
                <a:gd name="connsiteY6-2646" fmla="*/ 2341600 h 2343129"/>
                <a:gd name="connsiteX7-2647" fmla="*/ 174308 w 690249"/>
                <a:gd name="connsiteY7-2648" fmla="*/ 1813757 h 2343129"/>
                <a:gd name="connsiteX8-2649" fmla="*/ 556896 w 690249"/>
                <a:gd name="connsiteY8-2650" fmla="*/ 1331156 h 2343129"/>
                <a:gd name="connsiteX9-2651" fmla="*/ 690245 w 690249"/>
                <a:gd name="connsiteY9-2652" fmla="*/ 1144624 h 2343129"/>
                <a:gd name="connsiteX10-2653" fmla="*/ 555308 w 690249"/>
                <a:gd name="connsiteY10-2654" fmla="*/ 993814 h 2343129"/>
                <a:gd name="connsiteX11-2655" fmla="*/ 175895 w 690249"/>
                <a:gd name="connsiteY11-2656" fmla="*/ 535025 h 2343129"/>
                <a:gd name="connsiteX12-2657" fmla="*/ 113189 w 690249"/>
                <a:gd name="connsiteY12-2658" fmla="*/ 38 h 2343129"/>
                <a:gd name="connsiteX13-2659" fmla="*/ 6033 w 690249"/>
                <a:gd name="connsiteY13-2660" fmla="*/ 38 h 2343129"/>
                <a:gd name="connsiteX0-2661" fmla="*/ 6033 w 690332"/>
                <a:gd name="connsiteY0-2662" fmla="*/ 38 h 2343129"/>
                <a:gd name="connsiteX1-2663" fmla="*/ 117158 w 690332"/>
                <a:gd name="connsiteY1-2664" fmla="*/ 606463 h 2343129"/>
                <a:gd name="connsiteX2-2665" fmla="*/ 553721 w 690332"/>
                <a:gd name="connsiteY2-2666" fmla="*/ 1060487 h 2343129"/>
                <a:gd name="connsiteX3-2667" fmla="*/ 552926 w 690332"/>
                <a:gd name="connsiteY3-2668" fmla="*/ 1272418 h 2343129"/>
                <a:gd name="connsiteX4-2669" fmla="*/ 124301 w 690332"/>
                <a:gd name="connsiteY4-2670" fmla="*/ 1719301 h 2343129"/>
                <a:gd name="connsiteX5-2671" fmla="*/ 9208 w 690332"/>
                <a:gd name="connsiteY5-2672" fmla="*/ 2336838 h 2343129"/>
                <a:gd name="connsiteX6-2673" fmla="*/ 113189 w 690332"/>
                <a:gd name="connsiteY6-2674" fmla="*/ 2341600 h 2343129"/>
                <a:gd name="connsiteX7-2675" fmla="*/ 174308 w 690332"/>
                <a:gd name="connsiteY7-2676" fmla="*/ 1813757 h 2343129"/>
                <a:gd name="connsiteX8-2677" fmla="*/ 556896 w 690332"/>
                <a:gd name="connsiteY8-2678" fmla="*/ 1331156 h 2343129"/>
                <a:gd name="connsiteX9-2679" fmla="*/ 690245 w 690332"/>
                <a:gd name="connsiteY9-2680" fmla="*/ 1144624 h 2343129"/>
                <a:gd name="connsiteX10-2681" fmla="*/ 555308 w 690332"/>
                <a:gd name="connsiteY10-2682" fmla="*/ 993814 h 2343129"/>
                <a:gd name="connsiteX11-2683" fmla="*/ 175895 w 690332"/>
                <a:gd name="connsiteY11-2684" fmla="*/ 535025 h 2343129"/>
                <a:gd name="connsiteX12-2685" fmla="*/ 113189 w 690332"/>
                <a:gd name="connsiteY12-2686" fmla="*/ 38 h 2343129"/>
                <a:gd name="connsiteX13-2687" fmla="*/ 6033 w 690332"/>
                <a:gd name="connsiteY13-2688" fmla="*/ 38 h 2343129"/>
                <a:gd name="connsiteX0-2689" fmla="*/ 6033 w 632159"/>
                <a:gd name="connsiteY0-2690" fmla="*/ 38 h 2343129"/>
                <a:gd name="connsiteX1-2691" fmla="*/ 117158 w 632159"/>
                <a:gd name="connsiteY1-2692" fmla="*/ 606463 h 2343129"/>
                <a:gd name="connsiteX2-2693" fmla="*/ 553721 w 632159"/>
                <a:gd name="connsiteY2-2694" fmla="*/ 1060487 h 2343129"/>
                <a:gd name="connsiteX3-2695" fmla="*/ 552926 w 632159"/>
                <a:gd name="connsiteY3-2696" fmla="*/ 1272418 h 2343129"/>
                <a:gd name="connsiteX4-2697" fmla="*/ 124301 w 632159"/>
                <a:gd name="connsiteY4-2698" fmla="*/ 1719301 h 2343129"/>
                <a:gd name="connsiteX5-2699" fmla="*/ 9208 w 632159"/>
                <a:gd name="connsiteY5-2700" fmla="*/ 2336838 h 2343129"/>
                <a:gd name="connsiteX6-2701" fmla="*/ 113189 w 632159"/>
                <a:gd name="connsiteY6-2702" fmla="*/ 2341600 h 2343129"/>
                <a:gd name="connsiteX7-2703" fmla="*/ 174308 w 632159"/>
                <a:gd name="connsiteY7-2704" fmla="*/ 1813757 h 2343129"/>
                <a:gd name="connsiteX8-2705" fmla="*/ 556896 w 632159"/>
                <a:gd name="connsiteY8-2706" fmla="*/ 1331156 h 2343129"/>
                <a:gd name="connsiteX9-2707" fmla="*/ 555308 w 632159"/>
                <a:gd name="connsiteY9-2708" fmla="*/ 993814 h 2343129"/>
                <a:gd name="connsiteX10-2709" fmla="*/ 175895 w 632159"/>
                <a:gd name="connsiteY10-2710" fmla="*/ 535025 h 2343129"/>
                <a:gd name="connsiteX11-2711" fmla="*/ 113189 w 632159"/>
                <a:gd name="connsiteY11-2712" fmla="*/ 38 h 2343129"/>
                <a:gd name="connsiteX12-2713" fmla="*/ 6033 w 632159"/>
                <a:gd name="connsiteY12-2714" fmla="*/ 38 h 2343129"/>
                <a:gd name="connsiteX0-2715" fmla="*/ 6033 w 656624"/>
                <a:gd name="connsiteY0-2716" fmla="*/ 38 h 2343129"/>
                <a:gd name="connsiteX1-2717" fmla="*/ 117158 w 656624"/>
                <a:gd name="connsiteY1-2718" fmla="*/ 606463 h 2343129"/>
                <a:gd name="connsiteX2-2719" fmla="*/ 553721 w 656624"/>
                <a:gd name="connsiteY2-2720" fmla="*/ 1060487 h 2343129"/>
                <a:gd name="connsiteX3-2721" fmla="*/ 552926 w 656624"/>
                <a:gd name="connsiteY3-2722" fmla="*/ 1272418 h 2343129"/>
                <a:gd name="connsiteX4-2723" fmla="*/ 124301 w 656624"/>
                <a:gd name="connsiteY4-2724" fmla="*/ 1719301 h 2343129"/>
                <a:gd name="connsiteX5-2725" fmla="*/ 9208 w 656624"/>
                <a:gd name="connsiteY5-2726" fmla="*/ 2336838 h 2343129"/>
                <a:gd name="connsiteX6-2727" fmla="*/ 113189 w 656624"/>
                <a:gd name="connsiteY6-2728" fmla="*/ 2341600 h 2343129"/>
                <a:gd name="connsiteX7-2729" fmla="*/ 174308 w 656624"/>
                <a:gd name="connsiteY7-2730" fmla="*/ 1813757 h 2343129"/>
                <a:gd name="connsiteX8-2731" fmla="*/ 556896 w 656624"/>
                <a:gd name="connsiteY8-2732" fmla="*/ 1331156 h 2343129"/>
                <a:gd name="connsiteX9-2733" fmla="*/ 555308 w 656624"/>
                <a:gd name="connsiteY9-2734" fmla="*/ 993814 h 2343129"/>
                <a:gd name="connsiteX10-2735" fmla="*/ 175895 w 656624"/>
                <a:gd name="connsiteY10-2736" fmla="*/ 535025 h 2343129"/>
                <a:gd name="connsiteX11-2737" fmla="*/ 113189 w 656624"/>
                <a:gd name="connsiteY11-2738" fmla="*/ 38 h 2343129"/>
                <a:gd name="connsiteX12-2739" fmla="*/ 6033 w 656624"/>
                <a:gd name="connsiteY12-2740" fmla="*/ 38 h 2343129"/>
                <a:gd name="connsiteX0-2741" fmla="*/ 6033 w 663046"/>
                <a:gd name="connsiteY0-2742" fmla="*/ 38 h 2343129"/>
                <a:gd name="connsiteX1-2743" fmla="*/ 117158 w 663046"/>
                <a:gd name="connsiteY1-2744" fmla="*/ 606463 h 2343129"/>
                <a:gd name="connsiteX2-2745" fmla="*/ 553721 w 663046"/>
                <a:gd name="connsiteY2-2746" fmla="*/ 1060487 h 2343129"/>
                <a:gd name="connsiteX3-2747" fmla="*/ 552926 w 663046"/>
                <a:gd name="connsiteY3-2748" fmla="*/ 1272418 h 2343129"/>
                <a:gd name="connsiteX4-2749" fmla="*/ 124301 w 663046"/>
                <a:gd name="connsiteY4-2750" fmla="*/ 1719301 h 2343129"/>
                <a:gd name="connsiteX5-2751" fmla="*/ 9208 w 663046"/>
                <a:gd name="connsiteY5-2752" fmla="*/ 2336838 h 2343129"/>
                <a:gd name="connsiteX6-2753" fmla="*/ 113189 w 663046"/>
                <a:gd name="connsiteY6-2754" fmla="*/ 2341600 h 2343129"/>
                <a:gd name="connsiteX7-2755" fmla="*/ 174308 w 663046"/>
                <a:gd name="connsiteY7-2756" fmla="*/ 1813757 h 2343129"/>
                <a:gd name="connsiteX8-2757" fmla="*/ 556896 w 663046"/>
                <a:gd name="connsiteY8-2758" fmla="*/ 1331156 h 2343129"/>
                <a:gd name="connsiteX9-2759" fmla="*/ 555308 w 663046"/>
                <a:gd name="connsiteY9-2760" fmla="*/ 993814 h 2343129"/>
                <a:gd name="connsiteX10-2761" fmla="*/ 175895 w 663046"/>
                <a:gd name="connsiteY10-2762" fmla="*/ 535025 h 2343129"/>
                <a:gd name="connsiteX11-2763" fmla="*/ 113189 w 663046"/>
                <a:gd name="connsiteY11-2764" fmla="*/ 38 h 2343129"/>
                <a:gd name="connsiteX12-2765" fmla="*/ 6033 w 663046"/>
                <a:gd name="connsiteY12-2766" fmla="*/ 38 h 2343129"/>
                <a:gd name="connsiteX0-2767" fmla="*/ 6033 w 681517"/>
                <a:gd name="connsiteY0-2768" fmla="*/ 38 h 2343129"/>
                <a:gd name="connsiteX1-2769" fmla="*/ 117158 w 681517"/>
                <a:gd name="connsiteY1-2770" fmla="*/ 606463 h 2343129"/>
                <a:gd name="connsiteX2-2771" fmla="*/ 553721 w 681517"/>
                <a:gd name="connsiteY2-2772" fmla="*/ 1060487 h 2343129"/>
                <a:gd name="connsiteX3-2773" fmla="*/ 552926 w 681517"/>
                <a:gd name="connsiteY3-2774" fmla="*/ 1272418 h 2343129"/>
                <a:gd name="connsiteX4-2775" fmla="*/ 124301 w 681517"/>
                <a:gd name="connsiteY4-2776" fmla="*/ 1719301 h 2343129"/>
                <a:gd name="connsiteX5-2777" fmla="*/ 9208 w 681517"/>
                <a:gd name="connsiteY5-2778" fmla="*/ 2336838 h 2343129"/>
                <a:gd name="connsiteX6-2779" fmla="*/ 113189 w 681517"/>
                <a:gd name="connsiteY6-2780" fmla="*/ 2341600 h 2343129"/>
                <a:gd name="connsiteX7-2781" fmla="*/ 174308 w 681517"/>
                <a:gd name="connsiteY7-2782" fmla="*/ 1813757 h 2343129"/>
                <a:gd name="connsiteX8-2783" fmla="*/ 556896 w 681517"/>
                <a:gd name="connsiteY8-2784" fmla="*/ 1331156 h 2343129"/>
                <a:gd name="connsiteX9-2785" fmla="*/ 555308 w 681517"/>
                <a:gd name="connsiteY9-2786" fmla="*/ 993814 h 2343129"/>
                <a:gd name="connsiteX10-2787" fmla="*/ 175895 w 681517"/>
                <a:gd name="connsiteY10-2788" fmla="*/ 535025 h 2343129"/>
                <a:gd name="connsiteX11-2789" fmla="*/ 113189 w 681517"/>
                <a:gd name="connsiteY11-2790" fmla="*/ 38 h 2343129"/>
                <a:gd name="connsiteX12-2791" fmla="*/ 6033 w 681517"/>
                <a:gd name="connsiteY12-2792" fmla="*/ 38 h 2343129"/>
                <a:gd name="connsiteX0-2793" fmla="*/ 6033 w 634658"/>
                <a:gd name="connsiteY0-2794" fmla="*/ 38 h 2343129"/>
                <a:gd name="connsiteX1-2795" fmla="*/ 117158 w 634658"/>
                <a:gd name="connsiteY1-2796" fmla="*/ 606463 h 2343129"/>
                <a:gd name="connsiteX2-2797" fmla="*/ 553721 w 634658"/>
                <a:gd name="connsiteY2-2798" fmla="*/ 1060487 h 2343129"/>
                <a:gd name="connsiteX3-2799" fmla="*/ 552926 w 634658"/>
                <a:gd name="connsiteY3-2800" fmla="*/ 1272418 h 2343129"/>
                <a:gd name="connsiteX4-2801" fmla="*/ 124301 w 634658"/>
                <a:gd name="connsiteY4-2802" fmla="*/ 1719301 h 2343129"/>
                <a:gd name="connsiteX5-2803" fmla="*/ 9208 w 634658"/>
                <a:gd name="connsiteY5-2804" fmla="*/ 2336838 h 2343129"/>
                <a:gd name="connsiteX6-2805" fmla="*/ 113189 w 634658"/>
                <a:gd name="connsiteY6-2806" fmla="*/ 2341600 h 2343129"/>
                <a:gd name="connsiteX7-2807" fmla="*/ 200502 w 634658"/>
                <a:gd name="connsiteY7-2808" fmla="*/ 1756607 h 2343129"/>
                <a:gd name="connsiteX8-2809" fmla="*/ 556896 w 634658"/>
                <a:gd name="connsiteY8-2810" fmla="*/ 1331156 h 2343129"/>
                <a:gd name="connsiteX9-2811" fmla="*/ 555308 w 634658"/>
                <a:gd name="connsiteY9-2812" fmla="*/ 993814 h 2343129"/>
                <a:gd name="connsiteX10-2813" fmla="*/ 175895 w 634658"/>
                <a:gd name="connsiteY10-2814" fmla="*/ 535025 h 2343129"/>
                <a:gd name="connsiteX11-2815" fmla="*/ 113189 w 634658"/>
                <a:gd name="connsiteY11-2816" fmla="*/ 38 h 2343129"/>
                <a:gd name="connsiteX12-2817" fmla="*/ 6033 w 634658"/>
                <a:gd name="connsiteY12-2818" fmla="*/ 38 h 2343129"/>
                <a:gd name="connsiteX0-2819" fmla="*/ 6033 w 676933"/>
                <a:gd name="connsiteY0-2820" fmla="*/ 38 h 2343129"/>
                <a:gd name="connsiteX1-2821" fmla="*/ 117158 w 676933"/>
                <a:gd name="connsiteY1-2822" fmla="*/ 606463 h 2343129"/>
                <a:gd name="connsiteX2-2823" fmla="*/ 553721 w 676933"/>
                <a:gd name="connsiteY2-2824" fmla="*/ 1060487 h 2343129"/>
                <a:gd name="connsiteX3-2825" fmla="*/ 552926 w 676933"/>
                <a:gd name="connsiteY3-2826" fmla="*/ 1272418 h 2343129"/>
                <a:gd name="connsiteX4-2827" fmla="*/ 124301 w 676933"/>
                <a:gd name="connsiteY4-2828" fmla="*/ 1719301 h 2343129"/>
                <a:gd name="connsiteX5-2829" fmla="*/ 9208 w 676933"/>
                <a:gd name="connsiteY5-2830" fmla="*/ 2336838 h 2343129"/>
                <a:gd name="connsiteX6-2831" fmla="*/ 113189 w 676933"/>
                <a:gd name="connsiteY6-2832" fmla="*/ 2341600 h 2343129"/>
                <a:gd name="connsiteX7-2833" fmla="*/ 200502 w 676933"/>
                <a:gd name="connsiteY7-2834" fmla="*/ 1756607 h 2343129"/>
                <a:gd name="connsiteX8-2835" fmla="*/ 556896 w 676933"/>
                <a:gd name="connsiteY8-2836" fmla="*/ 1331156 h 2343129"/>
                <a:gd name="connsiteX9-2837" fmla="*/ 555308 w 676933"/>
                <a:gd name="connsiteY9-2838" fmla="*/ 993814 h 2343129"/>
                <a:gd name="connsiteX10-2839" fmla="*/ 175895 w 676933"/>
                <a:gd name="connsiteY10-2840" fmla="*/ 535025 h 2343129"/>
                <a:gd name="connsiteX11-2841" fmla="*/ 113189 w 676933"/>
                <a:gd name="connsiteY11-2842" fmla="*/ 38 h 2343129"/>
                <a:gd name="connsiteX12-2843" fmla="*/ 6033 w 676933"/>
                <a:gd name="connsiteY12-2844" fmla="*/ 38 h 2343129"/>
                <a:gd name="connsiteX0-2845" fmla="*/ 6033 w 676933"/>
                <a:gd name="connsiteY0-2846" fmla="*/ 38 h 2343129"/>
                <a:gd name="connsiteX1-2847" fmla="*/ 117158 w 676933"/>
                <a:gd name="connsiteY1-2848" fmla="*/ 606463 h 2343129"/>
                <a:gd name="connsiteX2-2849" fmla="*/ 553721 w 676933"/>
                <a:gd name="connsiteY2-2850" fmla="*/ 1060487 h 2343129"/>
                <a:gd name="connsiteX3-2851" fmla="*/ 552926 w 676933"/>
                <a:gd name="connsiteY3-2852" fmla="*/ 1272418 h 2343129"/>
                <a:gd name="connsiteX4-2853" fmla="*/ 124301 w 676933"/>
                <a:gd name="connsiteY4-2854" fmla="*/ 1719301 h 2343129"/>
                <a:gd name="connsiteX5-2855" fmla="*/ 9208 w 676933"/>
                <a:gd name="connsiteY5-2856" fmla="*/ 2336838 h 2343129"/>
                <a:gd name="connsiteX6-2857" fmla="*/ 113189 w 676933"/>
                <a:gd name="connsiteY6-2858" fmla="*/ 2341600 h 2343129"/>
                <a:gd name="connsiteX7-2859" fmla="*/ 200502 w 676933"/>
                <a:gd name="connsiteY7-2860" fmla="*/ 1756607 h 2343129"/>
                <a:gd name="connsiteX8-2861" fmla="*/ 556896 w 676933"/>
                <a:gd name="connsiteY8-2862" fmla="*/ 1331156 h 2343129"/>
                <a:gd name="connsiteX9-2863" fmla="*/ 555308 w 676933"/>
                <a:gd name="connsiteY9-2864" fmla="*/ 993814 h 2343129"/>
                <a:gd name="connsiteX10-2865" fmla="*/ 175895 w 676933"/>
                <a:gd name="connsiteY10-2866" fmla="*/ 535025 h 2343129"/>
                <a:gd name="connsiteX11-2867" fmla="*/ 113189 w 676933"/>
                <a:gd name="connsiteY11-2868" fmla="*/ 38 h 2343129"/>
                <a:gd name="connsiteX12-2869" fmla="*/ 6033 w 676933"/>
                <a:gd name="connsiteY12-2870" fmla="*/ 38 h 2343129"/>
                <a:gd name="connsiteX0-2871" fmla="*/ 6033 w 676933"/>
                <a:gd name="connsiteY0-2872" fmla="*/ 38 h 2343129"/>
                <a:gd name="connsiteX1-2873" fmla="*/ 117158 w 676933"/>
                <a:gd name="connsiteY1-2874" fmla="*/ 606463 h 2343129"/>
                <a:gd name="connsiteX2-2875" fmla="*/ 553721 w 676933"/>
                <a:gd name="connsiteY2-2876" fmla="*/ 1060487 h 2343129"/>
                <a:gd name="connsiteX3-2877" fmla="*/ 552926 w 676933"/>
                <a:gd name="connsiteY3-2878" fmla="*/ 1272418 h 2343129"/>
                <a:gd name="connsiteX4-2879" fmla="*/ 124301 w 676933"/>
                <a:gd name="connsiteY4-2880" fmla="*/ 1719301 h 2343129"/>
                <a:gd name="connsiteX5-2881" fmla="*/ 9208 w 676933"/>
                <a:gd name="connsiteY5-2882" fmla="*/ 2336838 h 2343129"/>
                <a:gd name="connsiteX6-2883" fmla="*/ 113189 w 676933"/>
                <a:gd name="connsiteY6-2884" fmla="*/ 2341600 h 2343129"/>
                <a:gd name="connsiteX7-2885" fmla="*/ 200502 w 676933"/>
                <a:gd name="connsiteY7-2886" fmla="*/ 1756607 h 2343129"/>
                <a:gd name="connsiteX8-2887" fmla="*/ 556896 w 676933"/>
                <a:gd name="connsiteY8-2888" fmla="*/ 1331156 h 2343129"/>
                <a:gd name="connsiteX9-2889" fmla="*/ 555308 w 676933"/>
                <a:gd name="connsiteY9-2890" fmla="*/ 993814 h 2343129"/>
                <a:gd name="connsiteX10-2891" fmla="*/ 175895 w 676933"/>
                <a:gd name="connsiteY10-2892" fmla="*/ 535025 h 2343129"/>
                <a:gd name="connsiteX11-2893" fmla="*/ 113189 w 676933"/>
                <a:gd name="connsiteY11-2894" fmla="*/ 38 h 2343129"/>
                <a:gd name="connsiteX12-2895" fmla="*/ 6033 w 676933"/>
                <a:gd name="connsiteY12-2896" fmla="*/ 38 h 2343129"/>
                <a:gd name="connsiteX0-2897" fmla="*/ 6033 w 683751"/>
                <a:gd name="connsiteY0-2898" fmla="*/ 38 h 2343129"/>
                <a:gd name="connsiteX1-2899" fmla="*/ 117158 w 683751"/>
                <a:gd name="connsiteY1-2900" fmla="*/ 606463 h 2343129"/>
                <a:gd name="connsiteX2-2901" fmla="*/ 553721 w 683751"/>
                <a:gd name="connsiteY2-2902" fmla="*/ 1060487 h 2343129"/>
                <a:gd name="connsiteX3-2903" fmla="*/ 552926 w 683751"/>
                <a:gd name="connsiteY3-2904" fmla="*/ 1272418 h 2343129"/>
                <a:gd name="connsiteX4-2905" fmla="*/ 124301 w 683751"/>
                <a:gd name="connsiteY4-2906" fmla="*/ 1719301 h 2343129"/>
                <a:gd name="connsiteX5-2907" fmla="*/ 9208 w 683751"/>
                <a:gd name="connsiteY5-2908" fmla="*/ 2336838 h 2343129"/>
                <a:gd name="connsiteX6-2909" fmla="*/ 113189 w 683751"/>
                <a:gd name="connsiteY6-2910" fmla="*/ 2341600 h 2343129"/>
                <a:gd name="connsiteX7-2911" fmla="*/ 200502 w 683751"/>
                <a:gd name="connsiteY7-2912" fmla="*/ 1756607 h 2343129"/>
                <a:gd name="connsiteX8-2913" fmla="*/ 556896 w 683751"/>
                <a:gd name="connsiteY8-2914" fmla="*/ 1331156 h 2343129"/>
                <a:gd name="connsiteX9-2915" fmla="*/ 555308 w 683751"/>
                <a:gd name="connsiteY9-2916" fmla="*/ 993814 h 2343129"/>
                <a:gd name="connsiteX10-2917" fmla="*/ 175895 w 683751"/>
                <a:gd name="connsiteY10-2918" fmla="*/ 535025 h 2343129"/>
                <a:gd name="connsiteX11-2919" fmla="*/ 113189 w 683751"/>
                <a:gd name="connsiteY11-2920" fmla="*/ 38 h 2343129"/>
                <a:gd name="connsiteX12-2921" fmla="*/ 6033 w 683751"/>
                <a:gd name="connsiteY12-2922" fmla="*/ 38 h 2343129"/>
                <a:gd name="connsiteX0-2923" fmla="*/ 6033 w 683751"/>
                <a:gd name="connsiteY0-2924" fmla="*/ 38 h 2343129"/>
                <a:gd name="connsiteX1-2925" fmla="*/ 117158 w 683751"/>
                <a:gd name="connsiteY1-2926" fmla="*/ 606463 h 2343129"/>
                <a:gd name="connsiteX2-2927" fmla="*/ 553721 w 683751"/>
                <a:gd name="connsiteY2-2928" fmla="*/ 1060487 h 2343129"/>
                <a:gd name="connsiteX3-2929" fmla="*/ 552926 w 683751"/>
                <a:gd name="connsiteY3-2930" fmla="*/ 1272418 h 2343129"/>
                <a:gd name="connsiteX4-2931" fmla="*/ 124301 w 683751"/>
                <a:gd name="connsiteY4-2932" fmla="*/ 1719301 h 2343129"/>
                <a:gd name="connsiteX5-2933" fmla="*/ 9208 w 683751"/>
                <a:gd name="connsiteY5-2934" fmla="*/ 2336838 h 2343129"/>
                <a:gd name="connsiteX6-2935" fmla="*/ 113189 w 683751"/>
                <a:gd name="connsiteY6-2936" fmla="*/ 2341600 h 2343129"/>
                <a:gd name="connsiteX7-2937" fmla="*/ 200502 w 683751"/>
                <a:gd name="connsiteY7-2938" fmla="*/ 1756607 h 2343129"/>
                <a:gd name="connsiteX8-2939" fmla="*/ 556896 w 683751"/>
                <a:gd name="connsiteY8-2940" fmla="*/ 1331156 h 2343129"/>
                <a:gd name="connsiteX9-2941" fmla="*/ 555308 w 683751"/>
                <a:gd name="connsiteY9-2942" fmla="*/ 993814 h 2343129"/>
                <a:gd name="connsiteX10-2943" fmla="*/ 175895 w 683751"/>
                <a:gd name="connsiteY10-2944" fmla="*/ 535025 h 2343129"/>
                <a:gd name="connsiteX11-2945" fmla="*/ 113189 w 683751"/>
                <a:gd name="connsiteY11-2946" fmla="*/ 38 h 2343129"/>
                <a:gd name="connsiteX12-2947" fmla="*/ 6033 w 683751"/>
                <a:gd name="connsiteY12-2948" fmla="*/ 38 h 2343129"/>
                <a:gd name="connsiteX0-2949" fmla="*/ 6033 w 683895"/>
                <a:gd name="connsiteY0-2950" fmla="*/ 38 h 2343129"/>
                <a:gd name="connsiteX1-2951" fmla="*/ 117158 w 683895"/>
                <a:gd name="connsiteY1-2952" fmla="*/ 606463 h 2343129"/>
                <a:gd name="connsiteX2-2953" fmla="*/ 553721 w 683895"/>
                <a:gd name="connsiteY2-2954" fmla="*/ 1060487 h 2343129"/>
                <a:gd name="connsiteX3-2955" fmla="*/ 552926 w 683895"/>
                <a:gd name="connsiteY3-2956" fmla="*/ 1272418 h 2343129"/>
                <a:gd name="connsiteX4-2957" fmla="*/ 124301 w 683895"/>
                <a:gd name="connsiteY4-2958" fmla="*/ 1719301 h 2343129"/>
                <a:gd name="connsiteX5-2959" fmla="*/ 9208 w 683895"/>
                <a:gd name="connsiteY5-2960" fmla="*/ 2336838 h 2343129"/>
                <a:gd name="connsiteX6-2961" fmla="*/ 113189 w 683895"/>
                <a:gd name="connsiteY6-2962" fmla="*/ 2341600 h 2343129"/>
                <a:gd name="connsiteX7-2963" fmla="*/ 200502 w 683895"/>
                <a:gd name="connsiteY7-2964" fmla="*/ 1756607 h 2343129"/>
                <a:gd name="connsiteX8-2965" fmla="*/ 556896 w 683895"/>
                <a:gd name="connsiteY8-2966" fmla="*/ 1331156 h 2343129"/>
                <a:gd name="connsiteX9-2967" fmla="*/ 683894 w 683895"/>
                <a:gd name="connsiteY9-2968" fmla="*/ 1165263 h 2343129"/>
                <a:gd name="connsiteX10-2969" fmla="*/ 555308 w 683895"/>
                <a:gd name="connsiteY10-2970" fmla="*/ 993814 h 2343129"/>
                <a:gd name="connsiteX11-2971" fmla="*/ 175895 w 683895"/>
                <a:gd name="connsiteY11-2972" fmla="*/ 535025 h 2343129"/>
                <a:gd name="connsiteX12-2973" fmla="*/ 113189 w 683895"/>
                <a:gd name="connsiteY12-2974" fmla="*/ 38 h 2343129"/>
                <a:gd name="connsiteX13-2975" fmla="*/ 6033 w 683895"/>
                <a:gd name="connsiteY13-2976" fmla="*/ 38 h 2343129"/>
                <a:gd name="connsiteX0-2977" fmla="*/ 6033 w 702832"/>
                <a:gd name="connsiteY0-2978" fmla="*/ 38 h 2343129"/>
                <a:gd name="connsiteX1-2979" fmla="*/ 117158 w 702832"/>
                <a:gd name="connsiteY1-2980" fmla="*/ 606463 h 2343129"/>
                <a:gd name="connsiteX2-2981" fmla="*/ 553721 w 702832"/>
                <a:gd name="connsiteY2-2982" fmla="*/ 1060487 h 2343129"/>
                <a:gd name="connsiteX3-2983" fmla="*/ 552926 w 702832"/>
                <a:gd name="connsiteY3-2984" fmla="*/ 1272418 h 2343129"/>
                <a:gd name="connsiteX4-2985" fmla="*/ 124301 w 702832"/>
                <a:gd name="connsiteY4-2986" fmla="*/ 1719301 h 2343129"/>
                <a:gd name="connsiteX5-2987" fmla="*/ 9208 w 702832"/>
                <a:gd name="connsiteY5-2988" fmla="*/ 2336838 h 2343129"/>
                <a:gd name="connsiteX6-2989" fmla="*/ 113189 w 702832"/>
                <a:gd name="connsiteY6-2990" fmla="*/ 2341600 h 2343129"/>
                <a:gd name="connsiteX7-2991" fmla="*/ 200502 w 702832"/>
                <a:gd name="connsiteY7-2992" fmla="*/ 1756607 h 2343129"/>
                <a:gd name="connsiteX8-2993" fmla="*/ 556896 w 702832"/>
                <a:gd name="connsiteY8-2994" fmla="*/ 1331156 h 2343129"/>
                <a:gd name="connsiteX9-2995" fmla="*/ 683894 w 702832"/>
                <a:gd name="connsiteY9-2996" fmla="*/ 1165263 h 2343129"/>
                <a:gd name="connsiteX10-2997" fmla="*/ 175895 w 702832"/>
                <a:gd name="connsiteY10-2998" fmla="*/ 535025 h 2343129"/>
                <a:gd name="connsiteX11-2999" fmla="*/ 113189 w 702832"/>
                <a:gd name="connsiteY11-3000" fmla="*/ 38 h 2343129"/>
                <a:gd name="connsiteX12-3001" fmla="*/ 6033 w 702832"/>
                <a:gd name="connsiteY12-3002" fmla="*/ 38 h 2343129"/>
                <a:gd name="connsiteX0-3003" fmla="*/ 6033 w 683925"/>
                <a:gd name="connsiteY0-3004" fmla="*/ 38 h 2343129"/>
                <a:gd name="connsiteX1-3005" fmla="*/ 117158 w 683925"/>
                <a:gd name="connsiteY1-3006" fmla="*/ 606463 h 2343129"/>
                <a:gd name="connsiteX2-3007" fmla="*/ 553721 w 683925"/>
                <a:gd name="connsiteY2-3008" fmla="*/ 1060487 h 2343129"/>
                <a:gd name="connsiteX3-3009" fmla="*/ 552926 w 683925"/>
                <a:gd name="connsiteY3-3010" fmla="*/ 1272418 h 2343129"/>
                <a:gd name="connsiteX4-3011" fmla="*/ 124301 w 683925"/>
                <a:gd name="connsiteY4-3012" fmla="*/ 1719301 h 2343129"/>
                <a:gd name="connsiteX5-3013" fmla="*/ 9208 w 683925"/>
                <a:gd name="connsiteY5-3014" fmla="*/ 2336838 h 2343129"/>
                <a:gd name="connsiteX6-3015" fmla="*/ 113189 w 683925"/>
                <a:gd name="connsiteY6-3016" fmla="*/ 2341600 h 2343129"/>
                <a:gd name="connsiteX7-3017" fmla="*/ 200502 w 683925"/>
                <a:gd name="connsiteY7-3018" fmla="*/ 1756607 h 2343129"/>
                <a:gd name="connsiteX8-3019" fmla="*/ 683894 w 683925"/>
                <a:gd name="connsiteY8-3020" fmla="*/ 1165263 h 2343129"/>
                <a:gd name="connsiteX9-3021" fmla="*/ 175895 w 683925"/>
                <a:gd name="connsiteY9-3022" fmla="*/ 535025 h 2343129"/>
                <a:gd name="connsiteX10-3023" fmla="*/ 113189 w 683925"/>
                <a:gd name="connsiteY10-3024" fmla="*/ 38 h 2343129"/>
                <a:gd name="connsiteX11-3025" fmla="*/ 6033 w 683925"/>
                <a:gd name="connsiteY11-3026" fmla="*/ 38 h 2343129"/>
                <a:gd name="connsiteX0-3027" fmla="*/ 6033 w 689984"/>
                <a:gd name="connsiteY0-3028" fmla="*/ 38 h 2343129"/>
                <a:gd name="connsiteX1-3029" fmla="*/ 117158 w 689984"/>
                <a:gd name="connsiteY1-3030" fmla="*/ 606463 h 2343129"/>
                <a:gd name="connsiteX2-3031" fmla="*/ 553721 w 689984"/>
                <a:gd name="connsiteY2-3032" fmla="*/ 1060487 h 2343129"/>
                <a:gd name="connsiteX3-3033" fmla="*/ 552926 w 689984"/>
                <a:gd name="connsiteY3-3034" fmla="*/ 1272418 h 2343129"/>
                <a:gd name="connsiteX4-3035" fmla="*/ 124301 w 689984"/>
                <a:gd name="connsiteY4-3036" fmla="*/ 1719301 h 2343129"/>
                <a:gd name="connsiteX5-3037" fmla="*/ 9208 w 689984"/>
                <a:gd name="connsiteY5-3038" fmla="*/ 2336838 h 2343129"/>
                <a:gd name="connsiteX6-3039" fmla="*/ 113189 w 689984"/>
                <a:gd name="connsiteY6-3040" fmla="*/ 2341600 h 2343129"/>
                <a:gd name="connsiteX7-3041" fmla="*/ 200502 w 689984"/>
                <a:gd name="connsiteY7-3042" fmla="*/ 1756607 h 2343129"/>
                <a:gd name="connsiteX8-3043" fmla="*/ 683894 w 689984"/>
                <a:gd name="connsiteY8-3044" fmla="*/ 1165263 h 2343129"/>
                <a:gd name="connsiteX9-3045" fmla="*/ 175895 w 689984"/>
                <a:gd name="connsiteY9-3046" fmla="*/ 535025 h 2343129"/>
                <a:gd name="connsiteX10-3047" fmla="*/ 113189 w 689984"/>
                <a:gd name="connsiteY10-3048" fmla="*/ 38 h 2343129"/>
                <a:gd name="connsiteX11-3049" fmla="*/ 6033 w 689984"/>
                <a:gd name="connsiteY11-3050" fmla="*/ 38 h 2343129"/>
                <a:gd name="connsiteX0-3051" fmla="*/ 6033 w 684892"/>
                <a:gd name="connsiteY0-3052" fmla="*/ 38 h 2343129"/>
                <a:gd name="connsiteX1-3053" fmla="*/ 117158 w 684892"/>
                <a:gd name="connsiteY1-3054" fmla="*/ 606463 h 2343129"/>
                <a:gd name="connsiteX2-3055" fmla="*/ 553721 w 684892"/>
                <a:gd name="connsiteY2-3056" fmla="*/ 1060487 h 2343129"/>
                <a:gd name="connsiteX3-3057" fmla="*/ 552926 w 684892"/>
                <a:gd name="connsiteY3-3058" fmla="*/ 1272418 h 2343129"/>
                <a:gd name="connsiteX4-3059" fmla="*/ 124301 w 684892"/>
                <a:gd name="connsiteY4-3060" fmla="*/ 1719301 h 2343129"/>
                <a:gd name="connsiteX5-3061" fmla="*/ 9208 w 684892"/>
                <a:gd name="connsiteY5-3062" fmla="*/ 2336838 h 2343129"/>
                <a:gd name="connsiteX6-3063" fmla="*/ 113189 w 684892"/>
                <a:gd name="connsiteY6-3064" fmla="*/ 2341600 h 2343129"/>
                <a:gd name="connsiteX7-3065" fmla="*/ 200502 w 684892"/>
                <a:gd name="connsiteY7-3066" fmla="*/ 1756607 h 2343129"/>
                <a:gd name="connsiteX8-3067" fmla="*/ 683894 w 684892"/>
                <a:gd name="connsiteY8-3068" fmla="*/ 1165263 h 2343129"/>
                <a:gd name="connsiteX9-3069" fmla="*/ 175895 w 684892"/>
                <a:gd name="connsiteY9-3070" fmla="*/ 535025 h 2343129"/>
                <a:gd name="connsiteX10-3071" fmla="*/ 113189 w 684892"/>
                <a:gd name="connsiteY10-3072" fmla="*/ 38 h 2343129"/>
                <a:gd name="connsiteX11-3073" fmla="*/ 6033 w 684892"/>
                <a:gd name="connsiteY11-3074" fmla="*/ 38 h 2343129"/>
                <a:gd name="connsiteX0-3075" fmla="*/ 6033 w 684004"/>
                <a:gd name="connsiteY0-3076" fmla="*/ 38 h 2343129"/>
                <a:gd name="connsiteX1-3077" fmla="*/ 117158 w 684004"/>
                <a:gd name="connsiteY1-3078" fmla="*/ 606463 h 2343129"/>
                <a:gd name="connsiteX2-3079" fmla="*/ 553721 w 684004"/>
                <a:gd name="connsiteY2-3080" fmla="*/ 1060487 h 2343129"/>
                <a:gd name="connsiteX3-3081" fmla="*/ 552926 w 684004"/>
                <a:gd name="connsiteY3-3082" fmla="*/ 1272418 h 2343129"/>
                <a:gd name="connsiteX4-3083" fmla="*/ 124301 w 684004"/>
                <a:gd name="connsiteY4-3084" fmla="*/ 1719301 h 2343129"/>
                <a:gd name="connsiteX5-3085" fmla="*/ 9208 w 684004"/>
                <a:gd name="connsiteY5-3086" fmla="*/ 2336838 h 2343129"/>
                <a:gd name="connsiteX6-3087" fmla="*/ 113189 w 684004"/>
                <a:gd name="connsiteY6-3088" fmla="*/ 2341600 h 2343129"/>
                <a:gd name="connsiteX7-3089" fmla="*/ 200502 w 684004"/>
                <a:gd name="connsiteY7-3090" fmla="*/ 1756607 h 2343129"/>
                <a:gd name="connsiteX8-3091" fmla="*/ 683894 w 684004"/>
                <a:gd name="connsiteY8-3092" fmla="*/ 1165263 h 2343129"/>
                <a:gd name="connsiteX9-3093" fmla="*/ 175895 w 684004"/>
                <a:gd name="connsiteY9-3094" fmla="*/ 535025 h 2343129"/>
                <a:gd name="connsiteX10-3095" fmla="*/ 113189 w 684004"/>
                <a:gd name="connsiteY10-3096" fmla="*/ 38 h 2343129"/>
                <a:gd name="connsiteX11-3097" fmla="*/ 6033 w 684004"/>
                <a:gd name="connsiteY11-3098" fmla="*/ 38 h 2343129"/>
                <a:gd name="connsiteX0-3099" fmla="*/ 6033 w 684004"/>
                <a:gd name="connsiteY0-3100" fmla="*/ 38 h 2343129"/>
                <a:gd name="connsiteX1-3101" fmla="*/ 117158 w 684004"/>
                <a:gd name="connsiteY1-3102" fmla="*/ 606463 h 2343129"/>
                <a:gd name="connsiteX2-3103" fmla="*/ 553721 w 684004"/>
                <a:gd name="connsiteY2-3104" fmla="*/ 1060487 h 2343129"/>
                <a:gd name="connsiteX3-3105" fmla="*/ 552926 w 684004"/>
                <a:gd name="connsiteY3-3106" fmla="*/ 1272418 h 2343129"/>
                <a:gd name="connsiteX4-3107" fmla="*/ 124301 w 684004"/>
                <a:gd name="connsiteY4-3108" fmla="*/ 1719301 h 2343129"/>
                <a:gd name="connsiteX5-3109" fmla="*/ 9208 w 684004"/>
                <a:gd name="connsiteY5-3110" fmla="*/ 2336838 h 2343129"/>
                <a:gd name="connsiteX6-3111" fmla="*/ 113189 w 684004"/>
                <a:gd name="connsiteY6-3112" fmla="*/ 2341600 h 2343129"/>
                <a:gd name="connsiteX7-3113" fmla="*/ 200502 w 684004"/>
                <a:gd name="connsiteY7-3114" fmla="*/ 1756607 h 2343129"/>
                <a:gd name="connsiteX8-3115" fmla="*/ 683894 w 684004"/>
                <a:gd name="connsiteY8-3116" fmla="*/ 1165263 h 2343129"/>
                <a:gd name="connsiteX9-3117" fmla="*/ 175895 w 684004"/>
                <a:gd name="connsiteY9-3118" fmla="*/ 535025 h 2343129"/>
                <a:gd name="connsiteX10-3119" fmla="*/ 113189 w 684004"/>
                <a:gd name="connsiteY10-3120" fmla="*/ 38 h 2343129"/>
                <a:gd name="connsiteX11-3121" fmla="*/ 6033 w 684004"/>
                <a:gd name="connsiteY11-3122" fmla="*/ 38 h 2343129"/>
                <a:gd name="connsiteX0-3123" fmla="*/ 6033 w 683899"/>
                <a:gd name="connsiteY0-3124" fmla="*/ 38 h 2343129"/>
                <a:gd name="connsiteX1-3125" fmla="*/ 117158 w 683899"/>
                <a:gd name="connsiteY1-3126" fmla="*/ 606463 h 2343129"/>
                <a:gd name="connsiteX2-3127" fmla="*/ 553721 w 683899"/>
                <a:gd name="connsiteY2-3128" fmla="*/ 1060487 h 2343129"/>
                <a:gd name="connsiteX3-3129" fmla="*/ 552926 w 683899"/>
                <a:gd name="connsiteY3-3130" fmla="*/ 1272418 h 2343129"/>
                <a:gd name="connsiteX4-3131" fmla="*/ 124301 w 683899"/>
                <a:gd name="connsiteY4-3132" fmla="*/ 1719301 h 2343129"/>
                <a:gd name="connsiteX5-3133" fmla="*/ 9208 w 683899"/>
                <a:gd name="connsiteY5-3134" fmla="*/ 2336838 h 2343129"/>
                <a:gd name="connsiteX6-3135" fmla="*/ 113189 w 683899"/>
                <a:gd name="connsiteY6-3136" fmla="*/ 2341600 h 2343129"/>
                <a:gd name="connsiteX7-3137" fmla="*/ 200502 w 683899"/>
                <a:gd name="connsiteY7-3138" fmla="*/ 1756607 h 2343129"/>
                <a:gd name="connsiteX8-3139" fmla="*/ 683894 w 683899"/>
                <a:gd name="connsiteY8-3140" fmla="*/ 1165263 h 2343129"/>
                <a:gd name="connsiteX9-3141" fmla="*/ 175895 w 683899"/>
                <a:gd name="connsiteY9-3142" fmla="*/ 535025 h 2343129"/>
                <a:gd name="connsiteX10-3143" fmla="*/ 113189 w 683899"/>
                <a:gd name="connsiteY10-3144" fmla="*/ 38 h 2343129"/>
                <a:gd name="connsiteX11-3145" fmla="*/ 6033 w 683899"/>
                <a:gd name="connsiteY11-3146" fmla="*/ 38 h 2343129"/>
                <a:gd name="connsiteX0-3147" fmla="*/ 6033 w 683899"/>
                <a:gd name="connsiteY0-3148" fmla="*/ 38 h 2343129"/>
                <a:gd name="connsiteX1-3149" fmla="*/ 117158 w 683899"/>
                <a:gd name="connsiteY1-3150" fmla="*/ 606463 h 2343129"/>
                <a:gd name="connsiteX2-3151" fmla="*/ 553721 w 683899"/>
                <a:gd name="connsiteY2-3152" fmla="*/ 1060487 h 2343129"/>
                <a:gd name="connsiteX3-3153" fmla="*/ 552926 w 683899"/>
                <a:gd name="connsiteY3-3154" fmla="*/ 1272418 h 2343129"/>
                <a:gd name="connsiteX4-3155" fmla="*/ 124301 w 683899"/>
                <a:gd name="connsiteY4-3156" fmla="*/ 1719301 h 2343129"/>
                <a:gd name="connsiteX5-3157" fmla="*/ 9208 w 683899"/>
                <a:gd name="connsiteY5-3158" fmla="*/ 2336838 h 2343129"/>
                <a:gd name="connsiteX6-3159" fmla="*/ 113189 w 683899"/>
                <a:gd name="connsiteY6-3160" fmla="*/ 2341600 h 2343129"/>
                <a:gd name="connsiteX7-3161" fmla="*/ 200502 w 683899"/>
                <a:gd name="connsiteY7-3162" fmla="*/ 1756607 h 2343129"/>
                <a:gd name="connsiteX8-3163" fmla="*/ 683894 w 683899"/>
                <a:gd name="connsiteY8-3164" fmla="*/ 1165263 h 2343129"/>
                <a:gd name="connsiteX9-3165" fmla="*/ 175895 w 683899"/>
                <a:gd name="connsiteY9-3166" fmla="*/ 535025 h 2343129"/>
                <a:gd name="connsiteX10-3167" fmla="*/ 113189 w 683899"/>
                <a:gd name="connsiteY10-3168" fmla="*/ 38 h 2343129"/>
                <a:gd name="connsiteX11-3169" fmla="*/ 6033 w 683899"/>
                <a:gd name="connsiteY11-3170" fmla="*/ 38 h 2343129"/>
                <a:gd name="connsiteX0-3171" fmla="*/ 6033 w 683899"/>
                <a:gd name="connsiteY0-3172" fmla="*/ 38 h 2343129"/>
                <a:gd name="connsiteX1-3173" fmla="*/ 117158 w 683899"/>
                <a:gd name="connsiteY1-3174" fmla="*/ 606463 h 2343129"/>
                <a:gd name="connsiteX2-3175" fmla="*/ 553721 w 683899"/>
                <a:gd name="connsiteY2-3176" fmla="*/ 1060487 h 2343129"/>
                <a:gd name="connsiteX3-3177" fmla="*/ 552926 w 683899"/>
                <a:gd name="connsiteY3-3178" fmla="*/ 1272418 h 2343129"/>
                <a:gd name="connsiteX4-3179" fmla="*/ 124301 w 683899"/>
                <a:gd name="connsiteY4-3180" fmla="*/ 1719301 h 2343129"/>
                <a:gd name="connsiteX5-3181" fmla="*/ 9208 w 683899"/>
                <a:gd name="connsiteY5-3182" fmla="*/ 2336838 h 2343129"/>
                <a:gd name="connsiteX6-3183" fmla="*/ 113189 w 683899"/>
                <a:gd name="connsiteY6-3184" fmla="*/ 2341600 h 2343129"/>
                <a:gd name="connsiteX7-3185" fmla="*/ 200502 w 683899"/>
                <a:gd name="connsiteY7-3186" fmla="*/ 1756607 h 2343129"/>
                <a:gd name="connsiteX8-3187" fmla="*/ 683894 w 683899"/>
                <a:gd name="connsiteY8-3188" fmla="*/ 1165263 h 2343129"/>
                <a:gd name="connsiteX9-3189" fmla="*/ 175895 w 683899"/>
                <a:gd name="connsiteY9-3190" fmla="*/ 535025 h 2343129"/>
                <a:gd name="connsiteX10-3191" fmla="*/ 113189 w 683899"/>
                <a:gd name="connsiteY10-3192" fmla="*/ 38 h 2343129"/>
                <a:gd name="connsiteX11-3193" fmla="*/ 6033 w 683899"/>
                <a:gd name="connsiteY11-3194" fmla="*/ 38 h 2343129"/>
                <a:gd name="connsiteX0-3195" fmla="*/ 6033 w 683899"/>
                <a:gd name="connsiteY0-3196" fmla="*/ 38 h 2343129"/>
                <a:gd name="connsiteX1-3197" fmla="*/ 117158 w 683899"/>
                <a:gd name="connsiteY1-3198" fmla="*/ 606463 h 2343129"/>
                <a:gd name="connsiteX2-3199" fmla="*/ 553721 w 683899"/>
                <a:gd name="connsiteY2-3200" fmla="*/ 1060487 h 2343129"/>
                <a:gd name="connsiteX3-3201" fmla="*/ 552926 w 683899"/>
                <a:gd name="connsiteY3-3202" fmla="*/ 1272418 h 2343129"/>
                <a:gd name="connsiteX4-3203" fmla="*/ 124301 w 683899"/>
                <a:gd name="connsiteY4-3204" fmla="*/ 1719301 h 2343129"/>
                <a:gd name="connsiteX5-3205" fmla="*/ 9208 w 683899"/>
                <a:gd name="connsiteY5-3206" fmla="*/ 2336838 h 2343129"/>
                <a:gd name="connsiteX6-3207" fmla="*/ 113189 w 683899"/>
                <a:gd name="connsiteY6-3208" fmla="*/ 2341600 h 2343129"/>
                <a:gd name="connsiteX7-3209" fmla="*/ 200502 w 683899"/>
                <a:gd name="connsiteY7-3210" fmla="*/ 1756607 h 2343129"/>
                <a:gd name="connsiteX8-3211" fmla="*/ 683894 w 683899"/>
                <a:gd name="connsiteY8-3212" fmla="*/ 1165263 h 2343129"/>
                <a:gd name="connsiteX9-3213" fmla="*/ 175895 w 683899"/>
                <a:gd name="connsiteY9-3214" fmla="*/ 535025 h 2343129"/>
                <a:gd name="connsiteX10-3215" fmla="*/ 113189 w 683899"/>
                <a:gd name="connsiteY10-3216" fmla="*/ 38 h 2343129"/>
                <a:gd name="connsiteX11-3217" fmla="*/ 6033 w 683899"/>
                <a:gd name="connsiteY11-3218" fmla="*/ 38 h 2343129"/>
                <a:gd name="connsiteX0-3219" fmla="*/ 6033 w 683899"/>
                <a:gd name="connsiteY0-3220" fmla="*/ 38 h 2341719"/>
                <a:gd name="connsiteX1-3221" fmla="*/ 117158 w 683899"/>
                <a:gd name="connsiteY1-3222" fmla="*/ 606463 h 2341719"/>
                <a:gd name="connsiteX2-3223" fmla="*/ 553721 w 683899"/>
                <a:gd name="connsiteY2-3224" fmla="*/ 1060487 h 2341719"/>
                <a:gd name="connsiteX3-3225" fmla="*/ 552926 w 683899"/>
                <a:gd name="connsiteY3-3226" fmla="*/ 1272418 h 2341719"/>
                <a:gd name="connsiteX4-3227" fmla="*/ 124301 w 683899"/>
                <a:gd name="connsiteY4-3228" fmla="*/ 1719301 h 2341719"/>
                <a:gd name="connsiteX5-3229" fmla="*/ 9208 w 683899"/>
                <a:gd name="connsiteY5-3230" fmla="*/ 2336838 h 2341719"/>
                <a:gd name="connsiteX6-3231" fmla="*/ 113189 w 683899"/>
                <a:gd name="connsiteY6-3232" fmla="*/ 2341600 h 2341719"/>
                <a:gd name="connsiteX7-3233" fmla="*/ 200502 w 683899"/>
                <a:gd name="connsiteY7-3234" fmla="*/ 1756607 h 2341719"/>
                <a:gd name="connsiteX8-3235" fmla="*/ 683894 w 683899"/>
                <a:gd name="connsiteY8-3236" fmla="*/ 1165263 h 2341719"/>
                <a:gd name="connsiteX9-3237" fmla="*/ 175895 w 683899"/>
                <a:gd name="connsiteY9-3238" fmla="*/ 535025 h 2341719"/>
                <a:gd name="connsiteX10-3239" fmla="*/ 113189 w 683899"/>
                <a:gd name="connsiteY10-3240" fmla="*/ 38 h 2341719"/>
                <a:gd name="connsiteX11-3241" fmla="*/ 6033 w 683899"/>
                <a:gd name="connsiteY11-3242" fmla="*/ 38 h 2341719"/>
                <a:gd name="connsiteX0-3243" fmla="*/ 6033 w 683899"/>
                <a:gd name="connsiteY0-3244" fmla="*/ 38 h 2341701"/>
                <a:gd name="connsiteX1-3245" fmla="*/ 117158 w 683899"/>
                <a:gd name="connsiteY1-3246" fmla="*/ 606463 h 2341701"/>
                <a:gd name="connsiteX2-3247" fmla="*/ 553721 w 683899"/>
                <a:gd name="connsiteY2-3248" fmla="*/ 1060487 h 2341701"/>
                <a:gd name="connsiteX3-3249" fmla="*/ 552926 w 683899"/>
                <a:gd name="connsiteY3-3250" fmla="*/ 1272418 h 2341701"/>
                <a:gd name="connsiteX4-3251" fmla="*/ 124301 w 683899"/>
                <a:gd name="connsiteY4-3252" fmla="*/ 1719301 h 2341701"/>
                <a:gd name="connsiteX5-3253" fmla="*/ 9208 w 683899"/>
                <a:gd name="connsiteY5-3254" fmla="*/ 2336838 h 2341701"/>
                <a:gd name="connsiteX6-3255" fmla="*/ 113189 w 683899"/>
                <a:gd name="connsiteY6-3256" fmla="*/ 2341600 h 2341701"/>
                <a:gd name="connsiteX7-3257" fmla="*/ 200502 w 683899"/>
                <a:gd name="connsiteY7-3258" fmla="*/ 1756607 h 2341701"/>
                <a:gd name="connsiteX8-3259" fmla="*/ 683894 w 683899"/>
                <a:gd name="connsiteY8-3260" fmla="*/ 1165263 h 2341701"/>
                <a:gd name="connsiteX9-3261" fmla="*/ 175895 w 683899"/>
                <a:gd name="connsiteY9-3262" fmla="*/ 535025 h 2341701"/>
                <a:gd name="connsiteX10-3263" fmla="*/ 113189 w 683899"/>
                <a:gd name="connsiteY10-3264" fmla="*/ 38 h 2341701"/>
                <a:gd name="connsiteX11-3265" fmla="*/ 6033 w 683899"/>
                <a:gd name="connsiteY11-3266" fmla="*/ 38 h 2341701"/>
                <a:gd name="connsiteX0-3267" fmla="*/ 6033 w 683899"/>
                <a:gd name="connsiteY0-3268" fmla="*/ 38 h 2341699"/>
                <a:gd name="connsiteX1-3269" fmla="*/ 117158 w 683899"/>
                <a:gd name="connsiteY1-3270" fmla="*/ 606463 h 2341699"/>
                <a:gd name="connsiteX2-3271" fmla="*/ 553721 w 683899"/>
                <a:gd name="connsiteY2-3272" fmla="*/ 1060487 h 2341699"/>
                <a:gd name="connsiteX3-3273" fmla="*/ 552926 w 683899"/>
                <a:gd name="connsiteY3-3274" fmla="*/ 1272418 h 2341699"/>
                <a:gd name="connsiteX4-3275" fmla="*/ 124301 w 683899"/>
                <a:gd name="connsiteY4-3276" fmla="*/ 1719301 h 2341699"/>
                <a:gd name="connsiteX5-3277" fmla="*/ 9208 w 683899"/>
                <a:gd name="connsiteY5-3278" fmla="*/ 2336838 h 2341699"/>
                <a:gd name="connsiteX6-3279" fmla="*/ 113189 w 683899"/>
                <a:gd name="connsiteY6-3280" fmla="*/ 2341600 h 2341699"/>
                <a:gd name="connsiteX7-3281" fmla="*/ 200502 w 683899"/>
                <a:gd name="connsiteY7-3282" fmla="*/ 1756607 h 2341699"/>
                <a:gd name="connsiteX8-3283" fmla="*/ 683894 w 683899"/>
                <a:gd name="connsiteY8-3284" fmla="*/ 1165263 h 2341699"/>
                <a:gd name="connsiteX9-3285" fmla="*/ 175895 w 683899"/>
                <a:gd name="connsiteY9-3286" fmla="*/ 535025 h 2341699"/>
                <a:gd name="connsiteX10-3287" fmla="*/ 113189 w 683899"/>
                <a:gd name="connsiteY10-3288" fmla="*/ 38 h 2341699"/>
                <a:gd name="connsiteX11-3289" fmla="*/ 6033 w 683899"/>
                <a:gd name="connsiteY11-3290" fmla="*/ 38 h 2341699"/>
                <a:gd name="connsiteX0-3291" fmla="*/ 6033 w 683899"/>
                <a:gd name="connsiteY0-3292" fmla="*/ 38 h 2341699"/>
                <a:gd name="connsiteX1-3293" fmla="*/ 117158 w 683899"/>
                <a:gd name="connsiteY1-3294" fmla="*/ 606463 h 2341699"/>
                <a:gd name="connsiteX2-3295" fmla="*/ 553721 w 683899"/>
                <a:gd name="connsiteY2-3296" fmla="*/ 1060487 h 2341699"/>
                <a:gd name="connsiteX3-3297" fmla="*/ 552926 w 683899"/>
                <a:gd name="connsiteY3-3298" fmla="*/ 1272418 h 2341699"/>
                <a:gd name="connsiteX4-3299" fmla="*/ 124301 w 683899"/>
                <a:gd name="connsiteY4-3300" fmla="*/ 1719301 h 2341699"/>
                <a:gd name="connsiteX5-3301" fmla="*/ 9208 w 683899"/>
                <a:gd name="connsiteY5-3302" fmla="*/ 2336838 h 2341699"/>
                <a:gd name="connsiteX6-3303" fmla="*/ 113189 w 683899"/>
                <a:gd name="connsiteY6-3304" fmla="*/ 2341600 h 2341699"/>
                <a:gd name="connsiteX7-3305" fmla="*/ 200502 w 683899"/>
                <a:gd name="connsiteY7-3306" fmla="*/ 1756607 h 2341699"/>
                <a:gd name="connsiteX8-3307" fmla="*/ 683894 w 683899"/>
                <a:gd name="connsiteY8-3308" fmla="*/ 1165263 h 2341699"/>
                <a:gd name="connsiteX9-3309" fmla="*/ 175895 w 683899"/>
                <a:gd name="connsiteY9-3310" fmla="*/ 535025 h 2341699"/>
                <a:gd name="connsiteX10-3311" fmla="*/ 113189 w 683899"/>
                <a:gd name="connsiteY10-3312" fmla="*/ 38 h 2341699"/>
                <a:gd name="connsiteX11-3313" fmla="*/ 6033 w 683899"/>
                <a:gd name="connsiteY11-3314" fmla="*/ 38 h 2341699"/>
                <a:gd name="connsiteX0-3315" fmla="*/ 6033 w 683899"/>
                <a:gd name="connsiteY0-3316" fmla="*/ 38 h 2341699"/>
                <a:gd name="connsiteX1-3317" fmla="*/ 117158 w 683899"/>
                <a:gd name="connsiteY1-3318" fmla="*/ 606463 h 2341699"/>
                <a:gd name="connsiteX2-3319" fmla="*/ 553721 w 683899"/>
                <a:gd name="connsiteY2-3320" fmla="*/ 1060487 h 2341699"/>
                <a:gd name="connsiteX3-3321" fmla="*/ 552926 w 683899"/>
                <a:gd name="connsiteY3-3322" fmla="*/ 1272418 h 2341699"/>
                <a:gd name="connsiteX4-3323" fmla="*/ 124301 w 683899"/>
                <a:gd name="connsiteY4-3324" fmla="*/ 1719301 h 2341699"/>
                <a:gd name="connsiteX5-3325" fmla="*/ 9208 w 683899"/>
                <a:gd name="connsiteY5-3326" fmla="*/ 2336838 h 2341699"/>
                <a:gd name="connsiteX6-3327" fmla="*/ 113189 w 683899"/>
                <a:gd name="connsiteY6-3328" fmla="*/ 2341600 h 2341699"/>
                <a:gd name="connsiteX7-3329" fmla="*/ 200502 w 683899"/>
                <a:gd name="connsiteY7-3330" fmla="*/ 1756607 h 2341699"/>
                <a:gd name="connsiteX8-3331" fmla="*/ 683894 w 683899"/>
                <a:gd name="connsiteY8-3332" fmla="*/ 1165263 h 2341699"/>
                <a:gd name="connsiteX9-3333" fmla="*/ 175895 w 683899"/>
                <a:gd name="connsiteY9-3334" fmla="*/ 535025 h 2341699"/>
                <a:gd name="connsiteX10-3335" fmla="*/ 113189 w 683899"/>
                <a:gd name="connsiteY10-3336" fmla="*/ 38 h 2341699"/>
                <a:gd name="connsiteX11-3337" fmla="*/ 6033 w 683899"/>
                <a:gd name="connsiteY11-3338" fmla="*/ 38 h 2341699"/>
                <a:gd name="connsiteX0-3339" fmla="*/ 6033 w 683899"/>
                <a:gd name="connsiteY0-3340" fmla="*/ 38 h 2341699"/>
                <a:gd name="connsiteX1-3341" fmla="*/ 117158 w 683899"/>
                <a:gd name="connsiteY1-3342" fmla="*/ 606463 h 2341699"/>
                <a:gd name="connsiteX2-3343" fmla="*/ 553721 w 683899"/>
                <a:gd name="connsiteY2-3344" fmla="*/ 1060487 h 2341699"/>
                <a:gd name="connsiteX3-3345" fmla="*/ 552926 w 683899"/>
                <a:gd name="connsiteY3-3346" fmla="*/ 1272418 h 2341699"/>
                <a:gd name="connsiteX4-3347" fmla="*/ 124301 w 683899"/>
                <a:gd name="connsiteY4-3348" fmla="*/ 1719301 h 2341699"/>
                <a:gd name="connsiteX5-3349" fmla="*/ 9208 w 683899"/>
                <a:gd name="connsiteY5-3350" fmla="*/ 2336838 h 2341699"/>
                <a:gd name="connsiteX6-3351" fmla="*/ 113189 w 683899"/>
                <a:gd name="connsiteY6-3352" fmla="*/ 2341600 h 2341699"/>
                <a:gd name="connsiteX7-3353" fmla="*/ 200502 w 683899"/>
                <a:gd name="connsiteY7-3354" fmla="*/ 1756607 h 2341699"/>
                <a:gd name="connsiteX8-3355" fmla="*/ 683894 w 683899"/>
                <a:gd name="connsiteY8-3356" fmla="*/ 1165263 h 2341699"/>
                <a:gd name="connsiteX9-3357" fmla="*/ 175895 w 683899"/>
                <a:gd name="connsiteY9-3358" fmla="*/ 535025 h 2341699"/>
                <a:gd name="connsiteX10-3359" fmla="*/ 113189 w 683899"/>
                <a:gd name="connsiteY10-3360" fmla="*/ 38 h 2341699"/>
                <a:gd name="connsiteX11-3361" fmla="*/ 6033 w 683899"/>
                <a:gd name="connsiteY11-3362" fmla="*/ 38 h 2341699"/>
                <a:gd name="connsiteX0-3363" fmla="*/ 6033 w 683898"/>
                <a:gd name="connsiteY0-3364" fmla="*/ 38 h 2336838"/>
                <a:gd name="connsiteX1-3365" fmla="*/ 117158 w 683898"/>
                <a:gd name="connsiteY1-3366" fmla="*/ 606463 h 2336838"/>
                <a:gd name="connsiteX2-3367" fmla="*/ 553721 w 683898"/>
                <a:gd name="connsiteY2-3368" fmla="*/ 1060487 h 2336838"/>
                <a:gd name="connsiteX3-3369" fmla="*/ 552926 w 683898"/>
                <a:gd name="connsiteY3-3370" fmla="*/ 1272418 h 2336838"/>
                <a:gd name="connsiteX4-3371" fmla="*/ 124301 w 683898"/>
                <a:gd name="connsiteY4-3372" fmla="*/ 1719301 h 2336838"/>
                <a:gd name="connsiteX5-3373" fmla="*/ 9208 w 683898"/>
                <a:gd name="connsiteY5-3374" fmla="*/ 2336838 h 2336838"/>
                <a:gd name="connsiteX6-3375" fmla="*/ 141764 w 683898"/>
                <a:gd name="connsiteY6-3376" fmla="*/ 2335250 h 2336838"/>
                <a:gd name="connsiteX7-3377" fmla="*/ 200502 w 683898"/>
                <a:gd name="connsiteY7-3378" fmla="*/ 1756607 h 2336838"/>
                <a:gd name="connsiteX8-3379" fmla="*/ 683894 w 683898"/>
                <a:gd name="connsiteY8-3380" fmla="*/ 1165263 h 2336838"/>
                <a:gd name="connsiteX9-3381" fmla="*/ 175895 w 683898"/>
                <a:gd name="connsiteY9-3382" fmla="*/ 535025 h 2336838"/>
                <a:gd name="connsiteX10-3383" fmla="*/ 113189 w 683898"/>
                <a:gd name="connsiteY10-3384" fmla="*/ 38 h 2336838"/>
                <a:gd name="connsiteX11-3385" fmla="*/ 6033 w 683898"/>
                <a:gd name="connsiteY11-3386" fmla="*/ 38 h 2336838"/>
                <a:gd name="connsiteX0-3387" fmla="*/ 6033 w 683899"/>
                <a:gd name="connsiteY0-3388" fmla="*/ 38 h 2336838"/>
                <a:gd name="connsiteX1-3389" fmla="*/ 117158 w 683899"/>
                <a:gd name="connsiteY1-3390" fmla="*/ 606463 h 2336838"/>
                <a:gd name="connsiteX2-3391" fmla="*/ 553721 w 683899"/>
                <a:gd name="connsiteY2-3392" fmla="*/ 1060487 h 2336838"/>
                <a:gd name="connsiteX3-3393" fmla="*/ 552926 w 683899"/>
                <a:gd name="connsiteY3-3394" fmla="*/ 1272418 h 2336838"/>
                <a:gd name="connsiteX4-3395" fmla="*/ 124301 w 683899"/>
                <a:gd name="connsiteY4-3396" fmla="*/ 1719301 h 2336838"/>
                <a:gd name="connsiteX5-3397" fmla="*/ 9208 w 683899"/>
                <a:gd name="connsiteY5-3398" fmla="*/ 2336838 h 2336838"/>
                <a:gd name="connsiteX6-3399" fmla="*/ 141764 w 683899"/>
                <a:gd name="connsiteY6-3400" fmla="*/ 2335250 h 2336838"/>
                <a:gd name="connsiteX7-3401" fmla="*/ 200502 w 683899"/>
                <a:gd name="connsiteY7-3402" fmla="*/ 1756607 h 2336838"/>
                <a:gd name="connsiteX8-3403" fmla="*/ 683894 w 683899"/>
                <a:gd name="connsiteY8-3404" fmla="*/ 1165263 h 2336838"/>
                <a:gd name="connsiteX9-3405" fmla="*/ 175895 w 683899"/>
                <a:gd name="connsiteY9-3406" fmla="*/ 535025 h 2336838"/>
                <a:gd name="connsiteX10-3407" fmla="*/ 113189 w 683899"/>
                <a:gd name="connsiteY10-3408" fmla="*/ 38 h 2336838"/>
                <a:gd name="connsiteX11-3409" fmla="*/ 6033 w 683899"/>
                <a:gd name="connsiteY11-3410" fmla="*/ 38 h 2336838"/>
                <a:gd name="connsiteX0-3411" fmla="*/ 7898 w 685764"/>
                <a:gd name="connsiteY0-3412" fmla="*/ 38 h 2336838"/>
                <a:gd name="connsiteX1-3413" fmla="*/ 119023 w 685764"/>
                <a:gd name="connsiteY1-3414" fmla="*/ 606463 h 2336838"/>
                <a:gd name="connsiteX2-3415" fmla="*/ 555586 w 685764"/>
                <a:gd name="connsiteY2-3416" fmla="*/ 1060487 h 2336838"/>
                <a:gd name="connsiteX3-3417" fmla="*/ 554791 w 685764"/>
                <a:gd name="connsiteY3-3418" fmla="*/ 1272418 h 2336838"/>
                <a:gd name="connsiteX4-3419" fmla="*/ 113466 w 685764"/>
                <a:gd name="connsiteY4-3420" fmla="*/ 1716126 h 2336838"/>
                <a:gd name="connsiteX5-3421" fmla="*/ 11073 w 685764"/>
                <a:gd name="connsiteY5-3422" fmla="*/ 2336838 h 2336838"/>
                <a:gd name="connsiteX6-3423" fmla="*/ 143629 w 685764"/>
                <a:gd name="connsiteY6-3424" fmla="*/ 2335250 h 2336838"/>
                <a:gd name="connsiteX7-3425" fmla="*/ 202367 w 685764"/>
                <a:gd name="connsiteY7-3426" fmla="*/ 1756607 h 2336838"/>
                <a:gd name="connsiteX8-3427" fmla="*/ 685759 w 685764"/>
                <a:gd name="connsiteY8-3428" fmla="*/ 1165263 h 2336838"/>
                <a:gd name="connsiteX9-3429" fmla="*/ 177760 w 685764"/>
                <a:gd name="connsiteY9-3430" fmla="*/ 535025 h 2336838"/>
                <a:gd name="connsiteX10-3431" fmla="*/ 115054 w 685764"/>
                <a:gd name="connsiteY10-3432" fmla="*/ 38 h 2336838"/>
                <a:gd name="connsiteX11-3433" fmla="*/ 7898 w 685764"/>
                <a:gd name="connsiteY11-3434" fmla="*/ 38 h 2336838"/>
                <a:gd name="connsiteX0-3435" fmla="*/ 7898 w 685764"/>
                <a:gd name="connsiteY0-3436" fmla="*/ 38 h 2336838"/>
                <a:gd name="connsiteX1-3437" fmla="*/ 119023 w 685764"/>
                <a:gd name="connsiteY1-3438" fmla="*/ 606463 h 2336838"/>
                <a:gd name="connsiteX2-3439" fmla="*/ 555586 w 685764"/>
                <a:gd name="connsiteY2-3440" fmla="*/ 1060487 h 2336838"/>
                <a:gd name="connsiteX3-3441" fmla="*/ 554791 w 685764"/>
                <a:gd name="connsiteY3-3442" fmla="*/ 1272418 h 2336838"/>
                <a:gd name="connsiteX4-3443" fmla="*/ 113466 w 685764"/>
                <a:gd name="connsiteY4-3444" fmla="*/ 1716126 h 2336838"/>
                <a:gd name="connsiteX5-3445" fmla="*/ 11073 w 685764"/>
                <a:gd name="connsiteY5-3446" fmla="*/ 2336838 h 2336838"/>
                <a:gd name="connsiteX6-3447" fmla="*/ 143629 w 685764"/>
                <a:gd name="connsiteY6-3448" fmla="*/ 2335250 h 2336838"/>
                <a:gd name="connsiteX7-3449" fmla="*/ 202367 w 685764"/>
                <a:gd name="connsiteY7-3450" fmla="*/ 1756607 h 2336838"/>
                <a:gd name="connsiteX8-3451" fmla="*/ 685759 w 685764"/>
                <a:gd name="connsiteY8-3452" fmla="*/ 1165263 h 2336838"/>
                <a:gd name="connsiteX9-3453" fmla="*/ 177760 w 685764"/>
                <a:gd name="connsiteY9-3454" fmla="*/ 535025 h 2336838"/>
                <a:gd name="connsiteX10-3455" fmla="*/ 115054 w 685764"/>
                <a:gd name="connsiteY10-3456" fmla="*/ 38 h 2336838"/>
                <a:gd name="connsiteX11-3457" fmla="*/ 7898 w 685764"/>
                <a:gd name="connsiteY11-3458" fmla="*/ 38 h 2336838"/>
                <a:gd name="connsiteX0-3459" fmla="*/ 6033 w 683899"/>
                <a:gd name="connsiteY0-3460" fmla="*/ 38 h 2336838"/>
                <a:gd name="connsiteX1-3461" fmla="*/ 117158 w 683899"/>
                <a:gd name="connsiteY1-3462" fmla="*/ 606463 h 2336838"/>
                <a:gd name="connsiteX2-3463" fmla="*/ 553721 w 683899"/>
                <a:gd name="connsiteY2-3464" fmla="*/ 1060487 h 2336838"/>
                <a:gd name="connsiteX3-3465" fmla="*/ 552926 w 683899"/>
                <a:gd name="connsiteY3-3466" fmla="*/ 1272418 h 2336838"/>
                <a:gd name="connsiteX4-3467" fmla="*/ 111601 w 683899"/>
                <a:gd name="connsiteY4-3468" fmla="*/ 1716126 h 2336838"/>
                <a:gd name="connsiteX5-3469" fmla="*/ 9208 w 683899"/>
                <a:gd name="connsiteY5-3470" fmla="*/ 2336838 h 2336838"/>
                <a:gd name="connsiteX6-3471" fmla="*/ 141764 w 683899"/>
                <a:gd name="connsiteY6-3472" fmla="*/ 2335250 h 2336838"/>
                <a:gd name="connsiteX7-3473" fmla="*/ 200502 w 683899"/>
                <a:gd name="connsiteY7-3474" fmla="*/ 1756607 h 2336838"/>
                <a:gd name="connsiteX8-3475" fmla="*/ 683894 w 683899"/>
                <a:gd name="connsiteY8-3476" fmla="*/ 1165263 h 2336838"/>
                <a:gd name="connsiteX9-3477" fmla="*/ 175895 w 683899"/>
                <a:gd name="connsiteY9-3478" fmla="*/ 535025 h 2336838"/>
                <a:gd name="connsiteX10-3479" fmla="*/ 113189 w 683899"/>
                <a:gd name="connsiteY10-3480" fmla="*/ 38 h 2336838"/>
                <a:gd name="connsiteX11-3481" fmla="*/ 6033 w 683899"/>
                <a:gd name="connsiteY11-3482" fmla="*/ 38 h 2336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683899" h="2336838">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6" name="任意多边形 55"/>
            <p:cNvSpPr/>
            <p:nvPr/>
          </p:nvSpPr>
          <p:spPr>
            <a:xfrm flipH="1">
              <a:off x="1699754" y="1172343"/>
              <a:ext cx="957816" cy="3272796"/>
            </a:xfrm>
            <a:custGeom>
              <a:avLst/>
              <a:gdLst>
                <a:gd name="connsiteX0" fmla="*/ 38 w 624974"/>
                <a:gd name="connsiteY0" fmla="*/ 74612 h 2488535"/>
                <a:gd name="connsiteX1" fmla="*/ 111163 w 624974"/>
                <a:gd name="connsiteY1" fmla="*/ 681037 h 2488535"/>
                <a:gd name="connsiteX2" fmla="*/ 571538 w 624974"/>
                <a:gd name="connsiteY2" fmla="*/ 1144587 h 2488535"/>
                <a:gd name="connsiteX3" fmla="*/ 577888 w 624974"/>
                <a:gd name="connsiteY3" fmla="*/ 1335087 h 2488535"/>
                <a:gd name="connsiteX4" fmla="*/ 234988 w 624974"/>
                <a:gd name="connsiteY4" fmla="*/ 1636712 h 2488535"/>
                <a:gd name="connsiteX5" fmla="*/ 3213 w 624974"/>
                <a:gd name="connsiteY5" fmla="*/ 2411412 h 2488535"/>
                <a:gd name="connsiteX6" fmla="*/ 104813 w 624974"/>
                <a:gd name="connsiteY6" fmla="*/ 2401887 h 2488535"/>
                <a:gd name="connsiteX7" fmla="*/ 177838 w 624974"/>
                <a:gd name="connsiteY7" fmla="*/ 1890712 h 2488535"/>
                <a:gd name="connsiteX8" fmla="*/ 565188 w 624974"/>
                <a:gd name="connsiteY8" fmla="*/ 1398587 h 2488535"/>
                <a:gd name="connsiteX9" fmla="*/ 568363 w 624974"/>
                <a:gd name="connsiteY9" fmla="*/ 1049337 h 2488535"/>
                <a:gd name="connsiteX10" fmla="*/ 174663 w 624974"/>
                <a:gd name="connsiteY10" fmla="*/ 566737 h 2488535"/>
                <a:gd name="connsiteX11" fmla="*/ 104813 w 624974"/>
                <a:gd name="connsiteY11" fmla="*/ 65087 h 2488535"/>
                <a:gd name="connsiteX12" fmla="*/ 38 w 624974"/>
                <a:gd name="connsiteY12" fmla="*/ 74612 h 2488535"/>
                <a:gd name="connsiteX0-1" fmla="*/ 38 w 624974"/>
                <a:gd name="connsiteY0-2" fmla="*/ 74612 h 2488535"/>
                <a:gd name="connsiteX1-3" fmla="*/ 111163 w 624974"/>
                <a:gd name="connsiteY1-4" fmla="*/ 681037 h 2488535"/>
                <a:gd name="connsiteX2-5" fmla="*/ 571538 w 624974"/>
                <a:gd name="connsiteY2-6" fmla="*/ 1144587 h 2488535"/>
                <a:gd name="connsiteX3-7" fmla="*/ 577888 w 624974"/>
                <a:gd name="connsiteY3-8" fmla="*/ 1335087 h 2488535"/>
                <a:gd name="connsiteX4-9" fmla="*/ 234988 w 624974"/>
                <a:gd name="connsiteY4-10" fmla="*/ 1636712 h 2488535"/>
                <a:gd name="connsiteX5-11" fmla="*/ 3213 w 624974"/>
                <a:gd name="connsiteY5-12" fmla="*/ 2411412 h 2488535"/>
                <a:gd name="connsiteX6-13" fmla="*/ 104813 w 624974"/>
                <a:gd name="connsiteY6-14" fmla="*/ 2401887 h 2488535"/>
                <a:gd name="connsiteX7-15" fmla="*/ 177838 w 624974"/>
                <a:gd name="connsiteY7-16" fmla="*/ 1890712 h 2488535"/>
                <a:gd name="connsiteX8-17" fmla="*/ 565188 w 624974"/>
                <a:gd name="connsiteY8-18" fmla="*/ 1398587 h 2488535"/>
                <a:gd name="connsiteX9-19" fmla="*/ 568363 w 624974"/>
                <a:gd name="connsiteY9-20" fmla="*/ 1049337 h 2488535"/>
                <a:gd name="connsiteX10-21" fmla="*/ 174663 w 624974"/>
                <a:gd name="connsiteY10-22" fmla="*/ 566737 h 2488535"/>
                <a:gd name="connsiteX11-23" fmla="*/ 104813 w 624974"/>
                <a:gd name="connsiteY11-24" fmla="*/ 65087 h 2488535"/>
                <a:gd name="connsiteX12-25" fmla="*/ 38 w 624974"/>
                <a:gd name="connsiteY12-26" fmla="*/ 74612 h 2488535"/>
                <a:gd name="connsiteX0-27" fmla="*/ 23714 w 648650"/>
                <a:gd name="connsiteY0-28" fmla="*/ 43040 h 2456963"/>
                <a:gd name="connsiteX1-29" fmla="*/ 134839 w 648650"/>
                <a:gd name="connsiteY1-30" fmla="*/ 649465 h 2456963"/>
                <a:gd name="connsiteX2-31" fmla="*/ 595214 w 648650"/>
                <a:gd name="connsiteY2-32" fmla="*/ 1113015 h 2456963"/>
                <a:gd name="connsiteX3-33" fmla="*/ 601564 w 648650"/>
                <a:gd name="connsiteY3-34" fmla="*/ 1303515 h 2456963"/>
                <a:gd name="connsiteX4-35" fmla="*/ 258664 w 648650"/>
                <a:gd name="connsiteY4-36" fmla="*/ 1605140 h 2456963"/>
                <a:gd name="connsiteX5-37" fmla="*/ 26889 w 648650"/>
                <a:gd name="connsiteY5-38" fmla="*/ 2379840 h 2456963"/>
                <a:gd name="connsiteX6-39" fmla="*/ 128489 w 648650"/>
                <a:gd name="connsiteY6-40" fmla="*/ 2370315 h 2456963"/>
                <a:gd name="connsiteX7-41" fmla="*/ 201514 w 648650"/>
                <a:gd name="connsiteY7-42" fmla="*/ 1859140 h 2456963"/>
                <a:gd name="connsiteX8-43" fmla="*/ 588864 w 648650"/>
                <a:gd name="connsiteY8-44" fmla="*/ 1367015 h 2456963"/>
                <a:gd name="connsiteX9-45" fmla="*/ 592039 w 648650"/>
                <a:gd name="connsiteY9-46" fmla="*/ 1017765 h 2456963"/>
                <a:gd name="connsiteX10-47" fmla="*/ 198339 w 648650"/>
                <a:gd name="connsiteY10-48" fmla="*/ 535165 h 2456963"/>
                <a:gd name="connsiteX11-49" fmla="*/ 128489 w 648650"/>
                <a:gd name="connsiteY11-50" fmla="*/ 33515 h 2456963"/>
                <a:gd name="connsiteX12-51" fmla="*/ 23714 w 648650"/>
                <a:gd name="connsiteY12-52" fmla="*/ 43040 h 2456963"/>
                <a:gd name="connsiteX0-53" fmla="*/ 25732 w 650668"/>
                <a:gd name="connsiteY0-54" fmla="*/ 53052 h 2466975"/>
                <a:gd name="connsiteX1-55" fmla="*/ 136857 w 650668"/>
                <a:gd name="connsiteY1-56" fmla="*/ 659477 h 2466975"/>
                <a:gd name="connsiteX2-57" fmla="*/ 597232 w 650668"/>
                <a:gd name="connsiteY2-58" fmla="*/ 1123027 h 2466975"/>
                <a:gd name="connsiteX3-59" fmla="*/ 603582 w 650668"/>
                <a:gd name="connsiteY3-60" fmla="*/ 1313527 h 2466975"/>
                <a:gd name="connsiteX4-61" fmla="*/ 260682 w 650668"/>
                <a:gd name="connsiteY4-62" fmla="*/ 1615152 h 2466975"/>
                <a:gd name="connsiteX5-63" fmla="*/ 28907 w 650668"/>
                <a:gd name="connsiteY5-64" fmla="*/ 2389852 h 2466975"/>
                <a:gd name="connsiteX6-65" fmla="*/ 130507 w 650668"/>
                <a:gd name="connsiteY6-66" fmla="*/ 2380327 h 2466975"/>
                <a:gd name="connsiteX7-67" fmla="*/ 203532 w 650668"/>
                <a:gd name="connsiteY7-68" fmla="*/ 1869152 h 2466975"/>
                <a:gd name="connsiteX8-69" fmla="*/ 590882 w 650668"/>
                <a:gd name="connsiteY8-70" fmla="*/ 1377027 h 2466975"/>
                <a:gd name="connsiteX9-71" fmla="*/ 594057 w 650668"/>
                <a:gd name="connsiteY9-72" fmla="*/ 1027777 h 2466975"/>
                <a:gd name="connsiteX10-73" fmla="*/ 200357 w 650668"/>
                <a:gd name="connsiteY10-74" fmla="*/ 545177 h 2466975"/>
                <a:gd name="connsiteX11-75" fmla="*/ 130507 w 650668"/>
                <a:gd name="connsiteY11-76" fmla="*/ 43527 h 2466975"/>
                <a:gd name="connsiteX12-77" fmla="*/ 25732 w 650668"/>
                <a:gd name="connsiteY12-78" fmla="*/ 53052 h 2466975"/>
                <a:gd name="connsiteX0-79" fmla="*/ 25732 w 650668"/>
                <a:gd name="connsiteY0-80" fmla="*/ 44171 h 2458094"/>
                <a:gd name="connsiteX1-81" fmla="*/ 136857 w 650668"/>
                <a:gd name="connsiteY1-82" fmla="*/ 650596 h 2458094"/>
                <a:gd name="connsiteX2-83" fmla="*/ 597232 w 650668"/>
                <a:gd name="connsiteY2-84" fmla="*/ 1114146 h 2458094"/>
                <a:gd name="connsiteX3-85" fmla="*/ 603582 w 650668"/>
                <a:gd name="connsiteY3-86" fmla="*/ 1304646 h 2458094"/>
                <a:gd name="connsiteX4-87" fmla="*/ 260682 w 650668"/>
                <a:gd name="connsiteY4-88" fmla="*/ 1606271 h 2458094"/>
                <a:gd name="connsiteX5-89" fmla="*/ 28907 w 650668"/>
                <a:gd name="connsiteY5-90" fmla="*/ 2380971 h 2458094"/>
                <a:gd name="connsiteX6-91" fmla="*/ 130507 w 650668"/>
                <a:gd name="connsiteY6-92" fmla="*/ 2371446 h 2458094"/>
                <a:gd name="connsiteX7-93" fmla="*/ 203532 w 650668"/>
                <a:gd name="connsiteY7-94" fmla="*/ 1860271 h 2458094"/>
                <a:gd name="connsiteX8-95" fmla="*/ 590882 w 650668"/>
                <a:gd name="connsiteY8-96" fmla="*/ 1368146 h 2458094"/>
                <a:gd name="connsiteX9-97" fmla="*/ 594057 w 650668"/>
                <a:gd name="connsiteY9-98" fmla="*/ 1018896 h 2458094"/>
                <a:gd name="connsiteX10-99" fmla="*/ 200357 w 650668"/>
                <a:gd name="connsiteY10-100" fmla="*/ 536296 h 2458094"/>
                <a:gd name="connsiteX11-101" fmla="*/ 130507 w 650668"/>
                <a:gd name="connsiteY11-102" fmla="*/ 34646 h 2458094"/>
                <a:gd name="connsiteX12-103" fmla="*/ 25732 w 650668"/>
                <a:gd name="connsiteY12-104" fmla="*/ 44171 h 2458094"/>
                <a:gd name="connsiteX0-105" fmla="*/ 25732 w 650668"/>
                <a:gd name="connsiteY0-106" fmla="*/ 36942 h 2450865"/>
                <a:gd name="connsiteX1-107" fmla="*/ 136857 w 650668"/>
                <a:gd name="connsiteY1-108" fmla="*/ 643367 h 2450865"/>
                <a:gd name="connsiteX2-109" fmla="*/ 597232 w 650668"/>
                <a:gd name="connsiteY2-110" fmla="*/ 1106917 h 2450865"/>
                <a:gd name="connsiteX3-111" fmla="*/ 603582 w 650668"/>
                <a:gd name="connsiteY3-112" fmla="*/ 1297417 h 2450865"/>
                <a:gd name="connsiteX4-113" fmla="*/ 260682 w 650668"/>
                <a:gd name="connsiteY4-114" fmla="*/ 1599042 h 2450865"/>
                <a:gd name="connsiteX5-115" fmla="*/ 28907 w 650668"/>
                <a:gd name="connsiteY5-116" fmla="*/ 2373742 h 2450865"/>
                <a:gd name="connsiteX6-117" fmla="*/ 130507 w 650668"/>
                <a:gd name="connsiteY6-118" fmla="*/ 2364217 h 2450865"/>
                <a:gd name="connsiteX7-119" fmla="*/ 203532 w 650668"/>
                <a:gd name="connsiteY7-120" fmla="*/ 1853042 h 2450865"/>
                <a:gd name="connsiteX8-121" fmla="*/ 590882 w 650668"/>
                <a:gd name="connsiteY8-122" fmla="*/ 1360917 h 2450865"/>
                <a:gd name="connsiteX9-123" fmla="*/ 594057 w 650668"/>
                <a:gd name="connsiteY9-124" fmla="*/ 1011667 h 2450865"/>
                <a:gd name="connsiteX10-125" fmla="*/ 200357 w 650668"/>
                <a:gd name="connsiteY10-126" fmla="*/ 529067 h 2450865"/>
                <a:gd name="connsiteX11-127" fmla="*/ 132888 w 650668"/>
                <a:gd name="connsiteY11-128" fmla="*/ 36942 h 2450865"/>
                <a:gd name="connsiteX12-129" fmla="*/ 25732 w 650668"/>
                <a:gd name="connsiteY12-130" fmla="*/ 36942 h 2450865"/>
                <a:gd name="connsiteX0-131" fmla="*/ 25732 w 650668"/>
                <a:gd name="connsiteY0-132" fmla="*/ 38 h 2413961"/>
                <a:gd name="connsiteX1-133" fmla="*/ 136857 w 650668"/>
                <a:gd name="connsiteY1-134" fmla="*/ 606463 h 2413961"/>
                <a:gd name="connsiteX2-135" fmla="*/ 597232 w 650668"/>
                <a:gd name="connsiteY2-136" fmla="*/ 1070013 h 2413961"/>
                <a:gd name="connsiteX3-137" fmla="*/ 603582 w 650668"/>
                <a:gd name="connsiteY3-138" fmla="*/ 1260513 h 2413961"/>
                <a:gd name="connsiteX4-139" fmla="*/ 260682 w 650668"/>
                <a:gd name="connsiteY4-140" fmla="*/ 1562138 h 2413961"/>
                <a:gd name="connsiteX5-141" fmla="*/ 28907 w 650668"/>
                <a:gd name="connsiteY5-142" fmla="*/ 2336838 h 2413961"/>
                <a:gd name="connsiteX6-143" fmla="*/ 130507 w 650668"/>
                <a:gd name="connsiteY6-144" fmla="*/ 2327313 h 2413961"/>
                <a:gd name="connsiteX7-145" fmla="*/ 203532 w 650668"/>
                <a:gd name="connsiteY7-146" fmla="*/ 1816138 h 2413961"/>
                <a:gd name="connsiteX8-147" fmla="*/ 590882 w 650668"/>
                <a:gd name="connsiteY8-148" fmla="*/ 1324013 h 2413961"/>
                <a:gd name="connsiteX9-149" fmla="*/ 594057 w 650668"/>
                <a:gd name="connsiteY9-150" fmla="*/ 974763 h 2413961"/>
                <a:gd name="connsiteX10-151" fmla="*/ 200357 w 650668"/>
                <a:gd name="connsiteY10-152" fmla="*/ 492163 h 2413961"/>
                <a:gd name="connsiteX11-153" fmla="*/ 132888 w 650668"/>
                <a:gd name="connsiteY11-154" fmla="*/ 38 h 2413961"/>
                <a:gd name="connsiteX12-155" fmla="*/ 25732 w 650668"/>
                <a:gd name="connsiteY12-156" fmla="*/ 38 h 2413961"/>
                <a:gd name="connsiteX0-157" fmla="*/ 39 w 624975"/>
                <a:gd name="connsiteY0-158" fmla="*/ 38 h 2413961"/>
                <a:gd name="connsiteX1-159" fmla="*/ 111164 w 624975"/>
                <a:gd name="connsiteY1-160" fmla="*/ 606463 h 2413961"/>
                <a:gd name="connsiteX2-161" fmla="*/ 571539 w 624975"/>
                <a:gd name="connsiteY2-162" fmla="*/ 1070013 h 2413961"/>
                <a:gd name="connsiteX3-163" fmla="*/ 577889 w 624975"/>
                <a:gd name="connsiteY3-164" fmla="*/ 1260513 h 2413961"/>
                <a:gd name="connsiteX4-165" fmla="*/ 234989 w 624975"/>
                <a:gd name="connsiteY4-166" fmla="*/ 1562138 h 2413961"/>
                <a:gd name="connsiteX5-167" fmla="*/ 3214 w 624975"/>
                <a:gd name="connsiteY5-168" fmla="*/ 2336838 h 2413961"/>
                <a:gd name="connsiteX6-169" fmla="*/ 104814 w 624975"/>
                <a:gd name="connsiteY6-170" fmla="*/ 2327313 h 2413961"/>
                <a:gd name="connsiteX7-171" fmla="*/ 177839 w 624975"/>
                <a:gd name="connsiteY7-172" fmla="*/ 1816138 h 2413961"/>
                <a:gd name="connsiteX8-173" fmla="*/ 565189 w 624975"/>
                <a:gd name="connsiteY8-174" fmla="*/ 1324013 h 2413961"/>
                <a:gd name="connsiteX9-175" fmla="*/ 568364 w 624975"/>
                <a:gd name="connsiteY9-176" fmla="*/ 974763 h 2413961"/>
                <a:gd name="connsiteX10-177" fmla="*/ 174664 w 624975"/>
                <a:gd name="connsiteY10-178" fmla="*/ 492163 h 2413961"/>
                <a:gd name="connsiteX11-179" fmla="*/ 107195 w 624975"/>
                <a:gd name="connsiteY11-180" fmla="*/ 38 h 2413961"/>
                <a:gd name="connsiteX12-181" fmla="*/ 39 w 624975"/>
                <a:gd name="connsiteY12-182" fmla="*/ 38 h 2413961"/>
                <a:gd name="connsiteX0-183" fmla="*/ 6356 w 631292"/>
                <a:gd name="connsiteY0-184" fmla="*/ 38 h 2413961"/>
                <a:gd name="connsiteX1-185" fmla="*/ 117481 w 631292"/>
                <a:gd name="connsiteY1-186" fmla="*/ 606463 h 2413961"/>
                <a:gd name="connsiteX2-187" fmla="*/ 577856 w 631292"/>
                <a:gd name="connsiteY2-188" fmla="*/ 1070013 h 2413961"/>
                <a:gd name="connsiteX3-189" fmla="*/ 584206 w 631292"/>
                <a:gd name="connsiteY3-190" fmla="*/ 1260513 h 2413961"/>
                <a:gd name="connsiteX4-191" fmla="*/ 241306 w 631292"/>
                <a:gd name="connsiteY4-192" fmla="*/ 1562138 h 2413961"/>
                <a:gd name="connsiteX5-193" fmla="*/ 9531 w 631292"/>
                <a:gd name="connsiteY5-194" fmla="*/ 2336838 h 2413961"/>
                <a:gd name="connsiteX6-195" fmla="*/ 111131 w 631292"/>
                <a:gd name="connsiteY6-196" fmla="*/ 2327313 h 2413961"/>
                <a:gd name="connsiteX7-197" fmla="*/ 184156 w 631292"/>
                <a:gd name="connsiteY7-198" fmla="*/ 1816138 h 2413961"/>
                <a:gd name="connsiteX8-199" fmla="*/ 571506 w 631292"/>
                <a:gd name="connsiteY8-200" fmla="*/ 1324013 h 2413961"/>
                <a:gd name="connsiteX9-201" fmla="*/ 574681 w 631292"/>
                <a:gd name="connsiteY9-202" fmla="*/ 974763 h 2413961"/>
                <a:gd name="connsiteX10-203" fmla="*/ 180981 w 631292"/>
                <a:gd name="connsiteY10-204" fmla="*/ 492163 h 2413961"/>
                <a:gd name="connsiteX11-205" fmla="*/ 113512 w 631292"/>
                <a:gd name="connsiteY11-206" fmla="*/ 38 h 2413961"/>
                <a:gd name="connsiteX12-207" fmla="*/ 6356 w 631292"/>
                <a:gd name="connsiteY12-208" fmla="*/ 38 h 2413961"/>
                <a:gd name="connsiteX0-209" fmla="*/ 6356 w 656707"/>
                <a:gd name="connsiteY0-210" fmla="*/ 38 h 2413961"/>
                <a:gd name="connsiteX1-211" fmla="*/ 117481 w 656707"/>
                <a:gd name="connsiteY1-212" fmla="*/ 606463 h 2413961"/>
                <a:gd name="connsiteX2-213" fmla="*/ 577856 w 656707"/>
                <a:gd name="connsiteY2-214" fmla="*/ 1070013 h 2413961"/>
                <a:gd name="connsiteX3-215" fmla="*/ 584206 w 656707"/>
                <a:gd name="connsiteY3-216" fmla="*/ 1260513 h 2413961"/>
                <a:gd name="connsiteX4-217" fmla="*/ 241306 w 656707"/>
                <a:gd name="connsiteY4-218" fmla="*/ 1562138 h 2413961"/>
                <a:gd name="connsiteX5-219" fmla="*/ 9531 w 656707"/>
                <a:gd name="connsiteY5-220" fmla="*/ 2336838 h 2413961"/>
                <a:gd name="connsiteX6-221" fmla="*/ 111131 w 656707"/>
                <a:gd name="connsiteY6-222" fmla="*/ 2327313 h 2413961"/>
                <a:gd name="connsiteX7-223" fmla="*/ 184156 w 656707"/>
                <a:gd name="connsiteY7-224" fmla="*/ 1816138 h 2413961"/>
                <a:gd name="connsiteX8-225" fmla="*/ 571506 w 656707"/>
                <a:gd name="connsiteY8-226" fmla="*/ 1324013 h 2413961"/>
                <a:gd name="connsiteX9-227" fmla="*/ 574681 w 656707"/>
                <a:gd name="connsiteY9-228" fmla="*/ 974763 h 2413961"/>
                <a:gd name="connsiteX10-229" fmla="*/ 180981 w 656707"/>
                <a:gd name="connsiteY10-230" fmla="*/ 492163 h 2413961"/>
                <a:gd name="connsiteX11-231" fmla="*/ 113512 w 656707"/>
                <a:gd name="connsiteY11-232" fmla="*/ 38 h 2413961"/>
                <a:gd name="connsiteX12-233" fmla="*/ 6356 w 656707"/>
                <a:gd name="connsiteY12-234" fmla="*/ 38 h 2413961"/>
                <a:gd name="connsiteX0-235" fmla="*/ 6356 w 621937"/>
                <a:gd name="connsiteY0-236" fmla="*/ 38 h 2413961"/>
                <a:gd name="connsiteX1-237" fmla="*/ 117481 w 621937"/>
                <a:gd name="connsiteY1-238" fmla="*/ 606463 h 2413961"/>
                <a:gd name="connsiteX2-239" fmla="*/ 577856 w 621937"/>
                <a:gd name="connsiteY2-240" fmla="*/ 1070013 h 2413961"/>
                <a:gd name="connsiteX3-241" fmla="*/ 555631 w 621937"/>
                <a:gd name="connsiteY3-242" fmla="*/ 1281944 h 2413961"/>
                <a:gd name="connsiteX4-243" fmla="*/ 241306 w 621937"/>
                <a:gd name="connsiteY4-244" fmla="*/ 1562138 h 2413961"/>
                <a:gd name="connsiteX5-245" fmla="*/ 9531 w 621937"/>
                <a:gd name="connsiteY5-246" fmla="*/ 2336838 h 2413961"/>
                <a:gd name="connsiteX6-247" fmla="*/ 111131 w 621937"/>
                <a:gd name="connsiteY6-248" fmla="*/ 2327313 h 2413961"/>
                <a:gd name="connsiteX7-249" fmla="*/ 184156 w 621937"/>
                <a:gd name="connsiteY7-250" fmla="*/ 1816138 h 2413961"/>
                <a:gd name="connsiteX8-251" fmla="*/ 571506 w 621937"/>
                <a:gd name="connsiteY8-252" fmla="*/ 1324013 h 2413961"/>
                <a:gd name="connsiteX9-253" fmla="*/ 574681 w 621937"/>
                <a:gd name="connsiteY9-254" fmla="*/ 974763 h 2413961"/>
                <a:gd name="connsiteX10-255" fmla="*/ 180981 w 621937"/>
                <a:gd name="connsiteY10-256" fmla="*/ 492163 h 2413961"/>
                <a:gd name="connsiteX11-257" fmla="*/ 113512 w 621937"/>
                <a:gd name="connsiteY11-258" fmla="*/ 38 h 2413961"/>
                <a:gd name="connsiteX12-259" fmla="*/ 6356 w 621937"/>
                <a:gd name="connsiteY12-260" fmla="*/ 38 h 2413961"/>
                <a:gd name="connsiteX0-261" fmla="*/ 6324 w 621905"/>
                <a:gd name="connsiteY0-262" fmla="*/ 38 h 2413961"/>
                <a:gd name="connsiteX1-263" fmla="*/ 117449 w 621905"/>
                <a:gd name="connsiteY1-264" fmla="*/ 606463 h 2413961"/>
                <a:gd name="connsiteX2-265" fmla="*/ 575442 w 621905"/>
                <a:gd name="connsiteY2-266" fmla="*/ 1074775 h 2413961"/>
                <a:gd name="connsiteX3-267" fmla="*/ 555599 w 621905"/>
                <a:gd name="connsiteY3-268" fmla="*/ 1281944 h 2413961"/>
                <a:gd name="connsiteX4-269" fmla="*/ 241274 w 621905"/>
                <a:gd name="connsiteY4-270" fmla="*/ 1562138 h 2413961"/>
                <a:gd name="connsiteX5-271" fmla="*/ 9499 w 621905"/>
                <a:gd name="connsiteY5-272" fmla="*/ 2336838 h 2413961"/>
                <a:gd name="connsiteX6-273" fmla="*/ 111099 w 621905"/>
                <a:gd name="connsiteY6-274" fmla="*/ 2327313 h 2413961"/>
                <a:gd name="connsiteX7-275" fmla="*/ 184124 w 621905"/>
                <a:gd name="connsiteY7-276" fmla="*/ 1816138 h 2413961"/>
                <a:gd name="connsiteX8-277" fmla="*/ 571474 w 621905"/>
                <a:gd name="connsiteY8-278" fmla="*/ 1324013 h 2413961"/>
                <a:gd name="connsiteX9-279" fmla="*/ 574649 w 621905"/>
                <a:gd name="connsiteY9-280" fmla="*/ 974763 h 2413961"/>
                <a:gd name="connsiteX10-281" fmla="*/ 180949 w 621905"/>
                <a:gd name="connsiteY10-282" fmla="*/ 492163 h 2413961"/>
                <a:gd name="connsiteX11-283" fmla="*/ 113480 w 621905"/>
                <a:gd name="connsiteY11-284" fmla="*/ 38 h 2413961"/>
                <a:gd name="connsiteX12-285" fmla="*/ 6324 w 621905"/>
                <a:gd name="connsiteY12-286" fmla="*/ 38 h 2413961"/>
                <a:gd name="connsiteX0-287" fmla="*/ 6324 w 643161"/>
                <a:gd name="connsiteY0-288" fmla="*/ 38 h 2413961"/>
                <a:gd name="connsiteX1-289" fmla="*/ 117449 w 643161"/>
                <a:gd name="connsiteY1-290" fmla="*/ 606463 h 2413961"/>
                <a:gd name="connsiteX2-291" fmla="*/ 575442 w 643161"/>
                <a:gd name="connsiteY2-292" fmla="*/ 1074775 h 2413961"/>
                <a:gd name="connsiteX3-293" fmla="*/ 555599 w 643161"/>
                <a:gd name="connsiteY3-294" fmla="*/ 1281944 h 2413961"/>
                <a:gd name="connsiteX4-295" fmla="*/ 241274 w 643161"/>
                <a:gd name="connsiteY4-296" fmla="*/ 1562138 h 2413961"/>
                <a:gd name="connsiteX5-297" fmla="*/ 9499 w 643161"/>
                <a:gd name="connsiteY5-298" fmla="*/ 2336838 h 2413961"/>
                <a:gd name="connsiteX6-299" fmla="*/ 111099 w 643161"/>
                <a:gd name="connsiteY6-300" fmla="*/ 2327313 h 2413961"/>
                <a:gd name="connsiteX7-301" fmla="*/ 184124 w 643161"/>
                <a:gd name="connsiteY7-302" fmla="*/ 1816138 h 2413961"/>
                <a:gd name="connsiteX8-303" fmla="*/ 571474 w 643161"/>
                <a:gd name="connsiteY8-304" fmla="*/ 1324013 h 2413961"/>
                <a:gd name="connsiteX9-305" fmla="*/ 574649 w 643161"/>
                <a:gd name="connsiteY9-306" fmla="*/ 974763 h 2413961"/>
                <a:gd name="connsiteX10-307" fmla="*/ 180949 w 643161"/>
                <a:gd name="connsiteY10-308" fmla="*/ 492163 h 2413961"/>
                <a:gd name="connsiteX11-309" fmla="*/ 113480 w 643161"/>
                <a:gd name="connsiteY11-310" fmla="*/ 38 h 2413961"/>
                <a:gd name="connsiteX12-311" fmla="*/ 6324 w 643161"/>
                <a:gd name="connsiteY12-312" fmla="*/ 38 h 2413961"/>
                <a:gd name="connsiteX0-313" fmla="*/ 6324 w 643161"/>
                <a:gd name="connsiteY0-314" fmla="*/ 38 h 2413961"/>
                <a:gd name="connsiteX1-315" fmla="*/ 117449 w 643161"/>
                <a:gd name="connsiteY1-316" fmla="*/ 606463 h 2413961"/>
                <a:gd name="connsiteX2-317" fmla="*/ 575442 w 643161"/>
                <a:gd name="connsiteY2-318" fmla="*/ 1074775 h 2413961"/>
                <a:gd name="connsiteX3-319" fmla="*/ 555599 w 643161"/>
                <a:gd name="connsiteY3-320" fmla="*/ 1281944 h 2413961"/>
                <a:gd name="connsiteX4-321" fmla="*/ 241274 w 643161"/>
                <a:gd name="connsiteY4-322" fmla="*/ 1562138 h 2413961"/>
                <a:gd name="connsiteX5-323" fmla="*/ 9499 w 643161"/>
                <a:gd name="connsiteY5-324" fmla="*/ 2336838 h 2413961"/>
                <a:gd name="connsiteX6-325" fmla="*/ 111099 w 643161"/>
                <a:gd name="connsiteY6-326" fmla="*/ 2327313 h 2413961"/>
                <a:gd name="connsiteX7-327" fmla="*/ 184124 w 643161"/>
                <a:gd name="connsiteY7-328" fmla="*/ 1816138 h 2413961"/>
                <a:gd name="connsiteX8-329" fmla="*/ 571474 w 643161"/>
                <a:gd name="connsiteY8-330" fmla="*/ 1324013 h 2413961"/>
                <a:gd name="connsiteX9-331" fmla="*/ 574649 w 643161"/>
                <a:gd name="connsiteY9-332" fmla="*/ 974763 h 2413961"/>
                <a:gd name="connsiteX10-333" fmla="*/ 180949 w 643161"/>
                <a:gd name="connsiteY10-334" fmla="*/ 492163 h 2413961"/>
                <a:gd name="connsiteX11-335" fmla="*/ 113480 w 643161"/>
                <a:gd name="connsiteY11-336" fmla="*/ 38 h 2413961"/>
                <a:gd name="connsiteX12-337" fmla="*/ 6324 w 643161"/>
                <a:gd name="connsiteY12-338" fmla="*/ 38 h 2413961"/>
                <a:gd name="connsiteX0-339" fmla="*/ 6324 w 773882"/>
                <a:gd name="connsiteY0-340" fmla="*/ 38 h 2413961"/>
                <a:gd name="connsiteX1-341" fmla="*/ 117449 w 773882"/>
                <a:gd name="connsiteY1-342" fmla="*/ 606463 h 2413961"/>
                <a:gd name="connsiteX2-343" fmla="*/ 575442 w 773882"/>
                <a:gd name="connsiteY2-344" fmla="*/ 1074775 h 2413961"/>
                <a:gd name="connsiteX3-345" fmla="*/ 555599 w 773882"/>
                <a:gd name="connsiteY3-346" fmla="*/ 1281944 h 2413961"/>
                <a:gd name="connsiteX4-347" fmla="*/ 241274 w 773882"/>
                <a:gd name="connsiteY4-348" fmla="*/ 1562138 h 2413961"/>
                <a:gd name="connsiteX5-349" fmla="*/ 9499 w 773882"/>
                <a:gd name="connsiteY5-350" fmla="*/ 2336838 h 2413961"/>
                <a:gd name="connsiteX6-351" fmla="*/ 111099 w 773882"/>
                <a:gd name="connsiteY6-352" fmla="*/ 2327313 h 2413961"/>
                <a:gd name="connsiteX7-353" fmla="*/ 184124 w 773882"/>
                <a:gd name="connsiteY7-354" fmla="*/ 1816138 h 2413961"/>
                <a:gd name="connsiteX8-355" fmla="*/ 571474 w 773882"/>
                <a:gd name="connsiteY8-356" fmla="*/ 1324013 h 2413961"/>
                <a:gd name="connsiteX9-357" fmla="*/ 773880 w 773882"/>
                <a:gd name="connsiteY9-358" fmla="*/ 1142243 h 2413961"/>
                <a:gd name="connsiteX10-359" fmla="*/ 574649 w 773882"/>
                <a:gd name="connsiteY10-360" fmla="*/ 974763 h 2413961"/>
                <a:gd name="connsiteX11-361" fmla="*/ 180949 w 773882"/>
                <a:gd name="connsiteY11-362" fmla="*/ 492163 h 2413961"/>
                <a:gd name="connsiteX12-363" fmla="*/ 113480 w 773882"/>
                <a:gd name="connsiteY12-364" fmla="*/ 38 h 2413961"/>
                <a:gd name="connsiteX13" fmla="*/ 6324 w 773882"/>
                <a:gd name="connsiteY13" fmla="*/ 38 h 2413961"/>
                <a:gd name="connsiteX0-365" fmla="*/ 6324 w 773882"/>
                <a:gd name="connsiteY0-366" fmla="*/ 38 h 2413961"/>
                <a:gd name="connsiteX1-367" fmla="*/ 117449 w 773882"/>
                <a:gd name="connsiteY1-368" fmla="*/ 606463 h 2413961"/>
                <a:gd name="connsiteX2-369" fmla="*/ 575442 w 773882"/>
                <a:gd name="connsiteY2-370" fmla="*/ 1074775 h 2413961"/>
                <a:gd name="connsiteX3-371" fmla="*/ 543693 w 773882"/>
                <a:gd name="connsiteY3-372" fmla="*/ 1289087 h 2413961"/>
                <a:gd name="connsiteX4-373" fmla="*/ 241274 w 773882"/>
                <a:gd name="connsiteY4-374" fmla="*/ 1562138 h 2413961"/>
                <a:gd name="connsiteX5-375" fmla="*/ 9499 w 773882"/>
                <a:gd name="connsiteY5-376" fmla="*/ 2336838 h 2413961"/>
                <a:gd name="connsiteX6-377" fmla="*/ 111099 w 773882"/>
                <a:gd name="connsiteY6-378" fmla="*/ 2327313 h 2413961"/>
                <a:gd name="connsiteX7-379" fmla="*/ 184124 w 773882"/>
                <a:gd name="connsiteY7-380" fmla="*/ 1816138 h 2413961"/>
                <a:gd name="connsiteX8-381" fmla="*/ 571474 w 773882"/>
                <a:gd name="connsiteY8-382" fmla="*/ 1324013 h 2413961"/>
                <a:gd name="connsiteX9-383" fmla="*/ 773880 w 773882"/>
                <a:gd name="connsiteY9-384" fmla="*/ 1142243 h 2413961"/>
                <a:gd name="connsiteX10-385" fmla="*/ 574649 w 773882"/>
                <a:gd name="connsiteY10-386" fmla="*/ 974763 h 2413961"/>
                <a:gd name="connsiteX11-387" fmla="*/ 180949 w 773882"/>
                <a:gd name="connsiteY11-388" fmla="*/ 492163 h 2413961"/>
                <a:gd name="connsiteX12-389" fmla="*/ 113480 w 773882"/>
                <a:gd name="connsiteY12-390" fmla="*/ 38 h 2413961"/>
                <a:gd name="connsiteX13-391" fmla="*/ 6324 w 773882"/>
                <a:gd name="connsiteY13-392" fmla="*/ 38 h 2413961"/>
                <a:gd name="connsiteX0-393" fmla="*/ 6324 w 773882"/>
                <a:gd name="connsiteY0-394" fmla="*/ 38 h 2413961"/>
                <a:gd name="connsiteX1-395" fmla="*/ 117449 w 773882"/>
                <a:gd name="connsiteY1-396" fmla="*/ 606463 h 2413961"/>
                <a:gd name="connsiteX2-397" fmla="*/ 575442 w 773882"/>
                <a:gd name="connsiteY2-398" fmla="*/ 1074775 h 2413961"/>
                <a:gd name="connsiteX3-399" fmla="*/ 543693 w 773882"/>
                <a:gd name="connsiteY3-400" fmla="*/ 1289087 h 2413961"/>
                <a:gd name="connsiteX4-401" fmla="*/ 241274 w 773882"/>
                <a:gd name="connsiteY4-402" fmla="*/ 1562138 h 2413961"/>
                <a:gd name="connsiteX5-403" fmla="*/ 9499 w 773882"/>
                <a:gd name="connsiteY5-404" fmla="*/ 2336838 h 2413961"/>
                <a:gd name="connsiteX6-405" fmla="*/ 111099 w 773882"/>
                <a:gd name="connsiteY6-406" fmla="*/ 2327313 h 2413961"/>
                <a:gd name="connsiteX7-407" fmla="*/ 184124 w 773882"/>
                <a:gd name="connsiteY7-408" fmla="*/ 1816138 h 2413961"/>
                <a:gd name="connsiteX8-409" fmla="*/ 571474 w 773882"/>
                <a:gd name="connsiteY8-410" fmla="*/ 1324013 h 2413961"/>
                <a:gd name="connsiteX9-411" fmla="*/ 773880 w 773882"/>
                <a:gd name="connsiteY9-412" fmla="*/ 1142243 h 2413961"/>
                <a:gd name="connsiteX10-413" fmla="*/ 574649 w 773882"/>
                <a:gd name="connsiteY10-414" fmla="*/ 974763 h 2413961"/>
                <a:gd name="connsiteX11-415" fmla="*/ 180949 w 773882"/>
                <a:gd name="connsiteY11-416" fmla="*/ 492163 h 2413961"/>
                <a:gd name="connsiteX12-417" fmla="*/ 113480 w 773882"/>
                <a:gd name="connsiteY12-418" fmla="*/ 38 h 2413961"/>
                <a:gd name="connsiteX13-419" fmla="*/ 6324 w 773882"/>
                <a:gd name="connsiteY13-420" fmla="*/ 38 h 2413961"/>
                <a:gd name="connsiteX0-421" fmla="*/ 6324 w 773882"/>
                <a:gd name="connsiteY0-422" fmla="*/ 38 h 2413961"/>
                <a:gd name="connsiteX1-423" fmla="*/ 117449 w 773882"/>
                <a:gd name="connsiteY1-424" fmla="*/ 606463 h 2413961"/>
                <a:gd name="connsiteX2-425" fmla="*/ 575442 w 773882"/>
                <a:gd name="connsiteY2-426" fmla="*/ 1074775 h 2413961"/>
                <a:gd name="connsiteX3-427" fmla="*/ 543693 w 773882"/>
                <a:gd name="connsiteY3-428" fmla="*/ 1289087 h 2413961"/>
                <a:gd name="connsiteX4-429" fmla="*/ 241274 w 773882"/>
                <a:gd name="connsiteY4-430" fmla="*/ 1562138 h 2413961"/>
                <a:gd name="connsiteX5-431" fmla="*/ 9499 w 773882"/>
                <a:gd name="connsiteY5-432" fmla="*/ 2336838 h 2413961"/>
                <a:gd name="connsiteX6-433" fmla="*/ 111099 w 773882"/>
                <a:gd name="connsiteY6-434" fmla="*/ 2327313 h 2413961"/>
                <a:gd name="connsiteX7-435" fmla="*/ 184124 w 773882"/>
                <a:gd name="connsiteY7-436" fmla="*/ 1816138 h 2413961"/>
                <a:gd name="connsiteX8-437" fmla="*/ 571474 w 773882"/>
                <a:gd name="connsiteY8-438" fmla="*/ 1324013 h 2413961"/>
                <a:gd name="connsiteX9-439" fmla="*/ 773880 w 773882"/>
                <a:gd name="connsiteY9-440" fmla="*/ 1142243 h 2413961"/>
                <a:gd name="connsiteX10-441" fmla="*/ 574649 w 773882"/>
                <a:gd name="connsiteY10-442" fmla="*/ 974763 h 2413961"/>
                <a:gd name="connsiteX11-443" fmla="*/ 180949 w 773882"/>
                <a:gd name="connsiteY11-444" fmla="*/ 492163 h 2413961"/>
                <a:gd name="connsiteX12-445" fmla="*/ 113480 w 773882"/>
                <a:gd name="connsiteY12-446" fmla="*/ 38 h 2413961"/>
                <a:gd name="connsiteX13-447" fmla="*/ 6324 w 773882"/>
                <a:gd name="connsiteY13-448" fmla="*/ 38 h 2413961"/>
                <a:gd name="connsiteX0-449" fmla="*/ 6324 w 773882"/>
                <a:gd name="connsiteY0-450" fmla="*/ 38 h 2413961"/>
                <a:gd name="connsiteX1-451" fmla="*/ 117449 w 773882"/>
                <a:gd name="connsiteY1-452" fmla="*/ 606463 h 2413961"/>
                <a:gd name="connsiteX2-453" fmla="*/ 575442 w 773882"/>
                <a:gd name="connsiteY2-454" fmla="*/ 1074775 h 2413961"/>
                <a:gd name="connsiteX3-455" fmla="*/ 624655 w 773882"/>
                <a:gd name="connsiteY3-456" fmla="*/ 1246224 h 2413961"/>
                <a:gd name="connsiteX4-457" fmla="*/ 241274 w 773882"/>
                <a:gd name="connsiteY4-458" fmla="*/ 1562138 h 2413961"/>
                <a:gd name="connsiteX5-459" fmla="*/ 9499 w 773882"/>
                <a:gd name="connsiteY5-460" fmla="*/ 2336838 h 2413961"/>
                <a:gd name="connsiteX6-461" fmla="*/ 111099 w 773882"/>
                <a:gd name="connsiteY6-462" fmla="*/ 2327313 h 2413961"/>
                <a:gd name="connsiteX7-463" fmla="*/ 184124 w 773882"/>
                <a:gd name="connsiteY7-464" fmla="*/ 1816138 h 2413961"/>
                <a:gd name="connsiteX8-465" fmla="*/ 571474 w 773882"/>
                <a:gd name="connsiteY8-466" fmla="*/ 1324013 h 2413961"/>
                <a:gd name="connsiteX9-467" fmla="*/ 773880 w 773882"/>
                <a:gd name="connsiteY9-468" fmla="*/ 1142243 h 2413961"/>
                <a:gd name="connsiteX10-469" fmla="*/ 574649 w 773882"/>
                <a:gd name="connsiteY10-470" fmla="*/ 974763 h 2413961"/>
                <a:gd name="connsiteX11-471" fmla="*/ 180949 w 773882"/>
                <a:gd name="connsiteY11-472" fmla="*/ 492163 h 2413961"/>
                <a:gd name="connsiteX12-473" fmla="*/ 113480 w 773882"/>
                <a:gd name="connsiteY12-474" fmla="*/ 38 h 2413961"/>
                <a:gd name="connsiteX13-475" fmla="*/ 6324 w 773882"/>
                <a:gd name="connsiteY13-476" fmla="*/ 38 h 2413961"/>
                <a:gd name="connsiteX0-477" fmla="*/ 6324 w 773882"/>
                <a:gd name="connsiteY0-478" fmla="*/ 38 h 2413961"/>
                <a:gd name="connsiteX1-479" fmla="*/ 117449 w 773882"/>
                <a:gd name="connsiteY1-480" fmla="*/ 606463 h 2413961"/>
                <a:gd name="connsiteX2-481" fmla="*/ 575442 w 773882"/>
                <a:gd name="connsiteY2-482" fmla="*/ 1074775 h 2413961"/>
                <a:gd name="connsiteX3-483" fmla="*/ 579411 w 773882"/>
                <a:gd name="connsiteY3-484" fmla="*/ 1260512 h 2413961"/>
                <a:gd name="connsiteX4-485" fmla="*/ 241274 w 773882"/>
                <a:gd name="connsiteY4-486" fmla="*/ 1562138 h 2413961"/>
                <a:gd name="connsiteX5-487" fmla="*/ 9499 w 773882"/>
                <a:gd name="connsiteY5-488" fmla="*/ 2336838 h 2413961"/>
                <a:gd name="connsiteX6-489" fmla="*/ 111099 w 773882"/>
                <a:gd name="connsiteY6-490" fmla="*/ 2327313 h 2413961"/>
                <a:gd name="connsiteX7-491" fmla="*/ 184124 w 773882"/>
                <a:gd name="connsiteY7-492" fmla="*/ 1816138 h 2413961"/>
                <a:gd name="connsiteX8-493" fmla="*/ 571474 w 773882"/>
                <a:gd name="connsiteY8-494" fmla="*/ 1324013 h 2413961"/>
                <a:gd name="connsiteX9-495" fmla="*/ 773880 w 773882"/>
                <a:gd name="connsiteY9-496" fmla="*/ 1142243 h 2413961"/>
                <a:gd name="connsiteX10-497" fmla="*/ 574649 w 773882"/>
                <a:gd name="connsiteY10-498" fmla="*/ 974763 h 2413961"/>
                <a:gd name="connsiteX11-499" fmla="*/ 180949 w 773882"/>
                <a:gd name="connsiteY11-500" fmla="*/ 492163 h 2413961"/>
                <a:gd name="connsiteX12-501" fmla="*/ 113480 w 773882"/>
                <a:gd name="connsiteY12-502" fmla="*/ 38 h 2413961"/>
                <a:gd name="connsiteX13-503" fmla="*/ 6324 w 773882"/>
                <a:gd name="connsiteY13-504" fmla="*/ 38 h 2413961"/>
                <a:gd name="connsiteX0-505" fmla="*/ 6324 w 773882"/>
                <a:gd name="connsiteY0-506" fmla="*/ 38 h 2413961"/>
                <a:gd name="connsiteX1-507" fmla="*/ 117449 w 773882"/>
                <a:gd name="connsiteY1-508" fmla="*/ 606463 h 2413961"/>
                <a:gd name="connsiteX2-509" fmla="*/ 575442 w 773882"/>
                <a:gd name="connsiteY2-510" fmla="*/ 1074775 h 2413961"/>
                <a:gd name="connsiteX3-511" fmla="*/ 579411 w 773882"/>
                <a:gd name="connsiteY3-512" fmla="*/ 1260512 h 2413961"/>
                <a:gd name="connsiteX4-513" fmla="*/ 241274 w 773882"/>
                <a:gd name="connsiteY4-514" fmla="*/ 1562138 h 2413961"/>
                <a:gd name="connsiteX5-515" fmla="*/ 9499 w 773882"/>
                <a:gd name="connsiteY5-516" fmla="*/ 2336838 h 2413961"/>
                <a:gd name="connsiteX6-517" fmla="*/ 111099 w 773882"/>
                <a:gd name="connsiteY6-518" fmla="*/ 2327313 h 2413961"/>
                <a:gd name="connsiteX7-519" fmla="*/ 184124 w 773882"/>
                <a:gd name="connsiteY7-520" fmla="*/ 1816138 h 2413961"/>
                <a:gd name="connsiteX8-521" fmla="*/ 571474 w 773882"/>
                <a:gd name="connsiteY8-522" fmla="*/ 1324013 h 2413961"/>
                <a:gd name="connsiteX9-523" fmla="*/ 773880 w 773882"/>
                <a:gd name="connsiteY9-524" fmla="*/ 1142243 h 2413961"/>
                <a:gd name="connsiteX10-525" fmla="*/ 574649 w 773882"/>
                <a:gd name="connsiteY10-526" fmla="*/ 974763 h 2413961"/>
                <a:gd name="connsiteX11-527" fmla="*/ 180949 w 773882"/>
                <a:gd name="connsiteY11-528" fmla="*/ 492163 h 2413961"/>
                <a:gd name="connsiteX12-529" fmla="*/ 113480 w 773882"/>
                <a:gd name="connsiteY12-530" fmla="*/ 38 h 2413961"/>
                <a:gd name="connsiteX13-531" fmla="*/ 6324 w 773882"/>
                <a:gd name="connsiteY13-532" fmla="*/ 38 h 2413961"/>
                <a:gd name="connsiteX0-533" fmla="*/ 6324 w 773882"/>
                <a:gd name="connsiteY0-534" fmla="*/ 38 h 2561614"/>
                <a:gd name="connsiteX1-535" fmla="*/ 117449 w 773882"/>
                <a:gd name="connsiteY1-536" fmla="*/ 606463 h 2561614"/>
                <a:gd name="connsiteX2-537" fmla="*/ 575442 w 773882"/>
                <a:gd name="connsiteY2-538" fmla="*/ 1074775 h 2561614"/>
                <a:gd name="connsiteX3-539" fmla="*/ 579411 w 773882"/>
                <a:gd name="connsiteY3-540" fmla="*/ 1260512 h 2561614"/>
                <a:gd name="connsiteX4-541" fmla="*/ 241274 w 773882"/>
                <a:gd name="connsiteY4-542" fmla="*/ 1562138 h 2561614"/>
                <a:gd name="connsiteX5-543" fmla="*/ 9499 w 773882"/>
                <a:gd name="connsiteY5-544" fmla="*/ 2336838 h 2561614"/>
                <a:gd name="connsiteX6-545" fmla="*/ 111099 w 773882"/>
                <a:gd name="connsiteY6-546" fmla="*/ 2327313 h 2561614"/>
                <a:gd name="connsiteX7-547" fmla="*/ 184124 w 773882"/>
                <a:gd name="connsiteY7-548" fmla="*/ 1816138 h 2561614"/>
                <a:gd name="connsiteX8-549" fmla="*/ 571474 w 773882"/>
                <a:gd name="connsiteY8-550" fmla="*/ 1324013 h 2561614"/>
                <a:gd name="connsiteX9-551" fmla="*/ 773880 w 773882"/>
                <a:gd name="connsiteY9-552" fmla="*/ 1142243 h 2561614"/>
                <a:gd name="connsiteX10-553" fmla="*/ 574649 w 773882"/>
                <a:gd name="connsiteY10-554" fmla="*/ 974763 h 2561614"/>
                <a:gd name="connsiteX11-555" fmla="*/ 180949 w 773882"/>
                <a:gd name="connsiteY11-556" fmla="*/ 492163 h 2561614"/>
                <a:gd name="connsiteX12-557" fmla="*/ 113480 w 773882"/>
                <a:gd name="connsiteY12-558" fmla="*/ 38 h 2561614"/>
                <a:gd name="connsiteX13-559" fmla="*/ 6324 w 773882"/>
                <a:gd name="connsiteY13-560" fmla="*/ 38 h 2561614"/>
                <a:gd name="connsiteX0-561" fmla="*/ 6324 w 773882"/>
                <a:gd name="connsiteY0-562" fmla="*/ 38 h 2409510"/>
                <a:gd name="connsiteX1-563" fmla="*/ 117449 w 773882"/>
                <a:gd name="connsiteY1-564" fmla="*/ 606463 h 2409510"/>
                <a:gd name="connsiteX2-565" fmla="*/ 575442 w 773882"/>
                <a:gd name="connsiteY2-566" fmla="*/ 1074775 h 2409510"/>
                <a:gd name="connsiteX3-567" fmla="*/ 579411 w 773882"/>
                <a:gd name="connsiteY3-568" fmla="*/ 1260512 h 2409510"/>
                <a:gd name="connsiteX4-569" fmla="*/ 184124 w 773882"/>
                <a:gd name="connsiteY4-570" fmla="*/ 1626432 h 2409510"/>
                <a:gd name="connsiteX5-571" fmla="*/ 9499 w 773882"/>
                <a:gd name="connsiteY5-572" fmla="*/ 2336838 h 2409510"/>
                <a:gd name="connsiteX6-573" fmla="*/ 111099 w 773882"/>
                <a:gd name="connsiteY6-574" fmla="*/ 2327313 h 2409510"/>
                <a:gd name="connsiteX7-575" fmla="*/ 184124 w 773882"/>
                <a:gd name="connsiteY7-576" fmla="*/ 1816138 h 2409510"/>
                <a:gd name="connsiteX8-577" fmla="*/ 571474 w 773882"/>
                <a:gd name="connsiteY8-578" fmla="*/ 1324013 h 2409510"/>
                <a:gd name="connsiteX9-579" fmla="*/ 773880 w 773882"/>
                <a:gd name="connsiteY9-580" fmla="*/ 1142243 h 2409510"/>
                <a:gd name="connsiteX10-581" fmla="*/ 574649 w 773882"/>
                <a:gd name="connsiteY10-582" fmla="*/ 974763 h 2409510"/>
                <a:gd name="connsiteX11-583" fmla="*/ 180949 w 773882"/>
                <a:gd name="connsiteY11-584" fmla="*/ 492163 h 2409510"/>
                <a:gd name="connsiteX12-585" fmla="*/ 113480 w 773882"/>
                <a:gd name="connsiteY12-586" fmla="*/ 38 h 2409510"/>
                <a:gd name="connsiteX13-587" fmla="*/ 6324 w 773882"/>
                <a:gd name="connsiteY13-588" fmla="*/ 38 h 2409510"/>
                <a:gd name="connsiteX0-589" fmla="*/ 6324 w 773882"/>
                <a:gd name="connsiteY0-590" fmla="*/ 38 h 2409510"/>
                <a:gd name="connsiteX1-591" fmla="*/ 117449 w 773882"/>
                <a:gd name="connsiteY1-592" fmla="*/ 606463 h 2409510"/>
                <a:gd name="connsiteX2-593" fmla="*/ 575442 w 773882"/>
                <a:gd name="connsiteY2-594" fmla="*/ 1074775 h 2409510"/>
                <a:gd name="connsiteX3-595" fmla="*/ 579411 w 773882"/>
                <a:gd name="connsiteY3-596" fmla="*/ 1260512 h 2409510"/>
                <a:gd name="connsiteX4-597" fmla="*/ 184124 w 773882"/>
                <a:gd name="connsiteY4-598" fmla="*/ 1626432 h 2409510"/>
                <a:gd name="connsiteX5-599" fmla="*/ 9499 w 773882"/>
                <a:gd name="connsiteY5-600" fmla="*/ 2336838 h 2409510"/>
                <a:gd name="connsiteX6-601" fmla="*/ 111099 w 773882"/>
                <a:gd name="connsiteY6-602" fmla="*/ 2327313 h 2409510"/>
                <a:gd name="connsiteX7-603" fmla="*/ 184124 w 773882"/>
                <a:gd name="connsiteY7-604" fmla="*/ 1816138 h 2409510"/>
                <a:gd name="connsiteX8-605" fmla="*/ 571474 w 773882"/>
                <a:gd name="connsiteY8-606" fmla="*/ 1324013 h 2409510"/>
                <a:gd name="connsiteX9-607" fmla="*/ 773880 w 773882"/>
                <a:gd name="connsiteY9-608" fmla="*/ 1142243 h 2409510"/>
                <a:gd name="connsiteX10-609" fmla="*/ 574649 w 773882"/>
                <a:gd name="connsiteY10-610" fmla="*/ 974763 h 2409510"/>
                <a:gd name="connsiteX11-611" fmla="*/ 180949 w 773882"/>
                <a:gd name="connsiteY11-612" fmla="*/ 492163 h 2409510"/>
                <a:gd name="connsiteX12-613" fmla="*/ 113480 w 773882"/>
                <a:gd name="connsiteY12-614" fmla="*/ 38 h 2409510"/>
                <a:gd name="connsiteX13-615" fmla="*/ 6324 w 773882"/>
                <a:gd name="connsiteY13-616" fmla="*/ 38 h 2409510"/>
                <a:gd name="connsiteX0-617" fmla="*/ 6324 w 773882"/>
                <a:gd name="connsiteY0-618" fmla="*/ 38 h 2407548"/>
                <a:gd name="connsiteX1-619" fmla="*/ 117449 w 773882"/>
                <a:gd name="connsiteY1-620" fmla="*/ 606463 h 2407548"/>
                <a:gd name="connsiteX2-621" fmla="*/ 575442 w 773882"/>
                <a:gd name="connsiteY2-622" fmla="*/ 1074775 h 2407548"/>
                <a:gd name="connsiteX3-623" fmla="*/ 579411 w 773882"/>
                <a:gd name="connsiteY3-624" fmla="*/ 1260512 h 2407548"/>
                <a:gd name="connsiteX4-625" fmla="*/ 184124 w 773882"/>
                <a:gd name="connsiteY4-626" fmla="*/ 1626432 h 2407548"/>
                <a:gd name="connsiteX5-627" fmla="*/ 9499 w 773882"/>
                <a:gd name="connsiteY5-628" fmla="*/ 2336838 h 2407548"/>
                <a:gd name="connsiteX6-629" fmla="*/ 111099 w 773882"/>
                <a:gd name="connsiteY6-630" fmla="*/ 2327313 h 2407548"/>
                <a:gd name="connsiteX7-631" fmla="*/ 184124 w 773882"/>
                <a:gd name="connsiteY7-632" fmla="*/ 1816138 h 2407548"/>
                <a:gd name="connsiteX8-633" fmla="*/ 571474 w 773882"/>
                <a:gd name="connsiteY8-634" fmla="*/ 1324013 h 2407548"/>
                <a:gd name="connsiteX9-635" fmla="*/ 773880 w 773882"/>
                <a:gd name="connsiteY9-636" fmla="*/ 1142243 h 2407548"/>
                <a:gd name="connsiteX10-637" fmla="*/ 574649 w 773882"/>
                <a:gd name="connsiteY10-638" fmla="*/ 974763 h 2407548"/>
                <a:gd name="connsiteX11-639" fmla="*/ 180949 w 773882"/>
                <a:gd name="connsiteY11-640" fmla="*/ 492163 h 2407548"/>
                <a:gd name="connsiteX12-641" fmla="*/ 113480 w 773882"/>
                <a:gd name="connsiteY12-642" fmla="*/ 38 h 2407548"/>
                <a:gd name="connsiteX13-643" fmla="*/ 6324 w 773882"/>
                <a:gd name="connsiteY13-644" fmla="*/ 38 h 2407548"/>
                <a:gd name="connsiteX0-645" fmla="*/ 6324 w 773882"/>
                <a:gd name="connsiteY0-646" fmla="*/ 38 h 2367963"/>
                <a:gd name="connsiteX1-647" fmla="*/ 117449 w 773882"/>
                <a:gd name="connsiteY1-648" fmla="*/ 606463 h 2367963"/>
                <a:gd name="connsiteX2-649" fmla="*/ 575442 w 773882"/>
                <a:gd name="connsiteY2-650" fmla="*/ 1074775 h 2367963"/>
                <a:gd name="connsiteX3-651" fmla="*/ 579411 w 773882"/>
                <a:gd name="connsiteY3-652" fmla="*/ 1260512 h 2367963"/>
                <a:gd name="connsiteX4-653" fmla="*/ 184124 w 773882"/>
                <a:gd name="connsiteY4-654" fmla="*/ 1626432 h 2367963"/>
                <a:gd name="connsiteX5-655" fmla="*/ 9499 w 773882"/>
                <a:gd name="connsiteY5-656" fmla="*/ 2336838 h 2367963"/>
                <a:gd name="connsiteX6-657" fmla="*/ 111099 w 773882"/>
                <a:gd name="connsiteY6-658" fmla="*/ 2327313 h 2367963"/>
                <a:gd name="connsiteX7-659" fmla="*/ 184124 w 773882"/>
                <a:gd name="connsiteY7-660" fmla="*/ 1816138 h 2367963"/>
                <a:gd name="connsiteX8-661" fmla="*/ 571474 w 773882"/>
                <a:gd name="connsiteY8-662" fmla="*/ 1324013 h 2367963"/>
                <a:gd name="connsiteX9-663" fmla="*/ 773880 w 773882"/>
                <a:gd name="connsiteY9-664" fmla="*/ 1142243 h 2367963"/>
                <a:gd name="connsiteX10-665" fmla="*/ 574649 w 773882"/>
                <a:gd name="connsiteY10-666" fmla="*/ 974763 h 2367963"/>
                <a:gd name="connsiteX11-667" fmla="*/ 180949 w 773882"/>
                <a:gd name="connsiteY11-668" fmla="*/ 492163 h 2367963"/>
                <a:gd name="connsiteX12-669" fmla="*/ 113480 w 773882"/>
                <a:gd name="connsiteY12-670" fmla="*/ 38 h 2367963"/>
                <a:gd name="connsiteX13-671" fmla="*/ 6324 w 773882"/>
                <a:gd name="connsiteY13-672" fmla="*/ 38 h 2367963"/>
                <a:gd name="connsiteX0-673" fmla="*/ 6324 w 773882"/>
                <a:gd name="connsiteY0-674" fmla="*/ 38 h 2336838"/>
                <a:gd name="connsiteX1-675" fmla="*/ 117449 w 773882"/>
                <a:gd name="connsiteY1-676" fmla="*/ 606463 h 2336838"/>
                <a:gd name="connsiteX2-677" fmla="*/ 575442 w 773882"/>
                <a:gd name="connsiteY2-678" fmla="*/ 1074775 h 2336838"/>
                <a:gd name="connsiteX3-679" fmla="*/ 579411 w 773882"/>
                <a:gd name="connsiteY3-680" fmla="*/ 1260512 h 2336838"/>
                <a:gd name="connsiteX4-681" fmla="*/ 184124 w 773882"/>
                <a:gd name="connsiteY4-682" fmla="*/ 1626432 h 2336838"/>
                <a:gd name="connsiteX5-683" fmla="*/ 9499 w 773882"/>
                <a:gd name="connsiteY5-684" fmla="*/ 2336838 h 2336838"/>
                <a:gd name="connsiteX6-685" fmla="*/ 111099 w 773882"/>
                <a:gd name="connsiteY6-686" fmla="*/ 2327313 h 2336838"/>
                <a:gd name="connsiteX7-687" fmla="*/ 184124 w 773882"/>
                <a:gd name="connsiteY7-688" fmla="*/ 1816138 h 2336838"/>
                <a:gd name="connsiteX8-689" fmla="*/ 571474 w 773882"/>
                <a:gd name="connsiteY8-690" fmla="*/ 1324013 h 2336838"/>
                <a:gd name="connsiteX9-691" fmla="*/ 773880 w 773882"/>
                <a:gd name="connsiteY9-692" fmla="*/ 1142243 h 2336838"/>
                <a:gd name="connsiteX10-693" fmla="*/ 574649 w 773882"/>
                <a:gd name="connsiteY10-694" fmla="*/ 974763 h 2336838"/>
                <a:gd name="connsiteX11-695" fmla="*/ 180949 w 773882"/>
                <a:gd name="connsiteY11-696" fmla="*/ 492163 h 2336838"/>
                <a:gd name="connsiteX12-697" fmla="*/ 113480 w 773882"/>
                <a:gd name="connsiteY12-698" fmla="*/ 38 h 2336838"/>
                <a:gd name="connsiteX13-699" fmla="*/ 6324 w 773882"/>
                <a:gd name="connsiteY13-700" fmla="*/ 38 h 2336838"/>
                <a:gd name="connsiteX0-701" fmla="*/ 6324 w 773882"/>
                <a:gd name="connsiteY0-702" fmla="*/ 38 h 2343129"/>
                <a:gd name="connsiteX1-703" fmla="*/ 117449 w 773882"/>
                <a:gd name="connsiteY1-704" fmla="*/ 606463 h 2343129"/>
                <a:gd name="connsiteX2-705" fmla="*/ 575442 w 773882"/>
                <a:gd name="connsiteY2-706" fmla="*/ 1074775 h 2343129"/>
                <a:gd name="connsiteX3-707" fmla="*/ 579411 w 773882"/>
                <a:gd name="connsiteY3-708" fmla="*/ 1260512 h 2343129"/>
                <a:gd name="connsiteX4-709" fmla="*/ 184124 w 773882"/>
                <a:gd name="connsiteY4-710" fmla="*/ 1626432 h 2343129"/>
                <a:gd name="connsiteX5-711" fmla="*/ 9499 w 773882"/>
                <a:gd name="connsiteY5-712" fmla="*/ 2336838 h 2343129"/>
                <a:gd name="connsiteX6-713" fmla="*/ 113480 w 773882"/>
                <a:gd name="connsiteY6-714" fmla="*/ 2341600 h 2343129"/>
                <a:gd name="connsiteX7-715" fmla="*/ 184124 w 773882"/>
                <a:gd name="connsiteY7-716" fmla="*/ 1816138 h 2343129"/>
                <a:gd name="connsiteX8-717" fmla="*/ 571474 w 773882"/>
                <a:gd name="connsiteY8-718" fmla="*/ 1324013 h 2343129"/>
                <a:gd name="connsiteX9-719" fmla="*/ 773880 w 773882"/>
                <a:gd name="connsiteY9-720" fmla="*/ 1142243 h 2343129"/>
                <a:gd name="connsiteX10-721" fmla="*/ 574649 w 773882"/>
                <a:gd name="connsiteY10-722" fmla="*/ 974763 h 2343129"/>
                <a:gd name="connsiteX11-723" fmla="*/ 180949 w 773882"/>
                <a:gd name="connsiteY11-724" fmla="*/ 492163 h 2343129"/>
                <a:gd name="connsiteX12-725" fmla="*/ 113480 w 773882"/>
                <a:gd name="connsiteY12-726" fmla="*/ 38 h 2343129"/>
                <a:gd name="connsiteX13-727" fmla="*/ 6324 w 773882"/>
                <a:gd name="connsiteY13-728" fmla="*/ 38 h 2343129"/>
                <a:gd name="connsiteX0-729" fmla="*/ 6324 w 773882"/>
                <a:gd name="connsiteY0-730" fmla="*/ 38 h 2343129"/>
                <a:gd name="connsiteX1-731" fmla="*/ 117449 w 773882"/>
                <a:gd name="connsiteY1-732" fmla="*/ 606463 h 2343129"/>
                <a:gd name="connsiteX2-733" fmla="*/ 575442 w 773882"/>
                <a:gd name="connsiteY2-734" fmla="*/ 1074775 h 2343129"/>
                <a:gd name="connsiteX3-735" fmla="*/ 579411 w 773882"/>
                <a:gd name="connsiteY3-736" fmla="*/ 1260512 h 2343129"/>
                <a:gd name="connsiteX4-737" fmla="*/ 184124 w 773882"/>
                <a:gd name="connsiteY4-738" fmla="*/ 1626432 h 2343129"/>
                <a:gd name="connsiteX5-739" fmla="*/ 9499 w 773882"/>
                <a:gd name="connsiteY5-740" fmla="*/ 2336838 h 2343129"/>
                <a:gd name="connsiteX6-741" fmla="*/ 113480 w 773882"/>
                <a:gd name="connsiteY6-742" fmla="*/ 2341600 h 2343129"/>
                <a:gd name="connsiteX7-743" fmla="*/ 184124 w 773882"/>
                <a:gd name="connsiteY7-744" fmla="*/ 1816138 h 2343129"/>
                <a:gd name="connsiteX8-745" fmla="*/ 571474 w 773882"/>
                <a:gd name="connsiteY8-746" fmla="*/ 1324013 h 2343129"/>
                <a:gd name="connsiteX9-747" fmla="*/ 773880 w 773882"/>
                <a:gd name="connsiteY9-748" fmla="*/ 1142243 h 2343129"/>
                <a:gd name="connsiteX10-749" fmla="*/ 574649 w 773882"/>
                <a:gd name="connsiteY10-750" fmla="*/ 974763 h 2343129"/>
                <a:gd name="connsiteX11-751" fmla="*/ 180949 w 773882"/>
                <a:gd name="connsiteY11-752" fmla="*/ 492163 h 2343129"/>
                <a:gd name="connsiteX12-753" fmla="*/ 113480 w 773882"/>
                <a:gd name="connsiteY12-754" fmla="*/ 38 h 2343129"/>
                <a:gd name="connsiteX13-755" fmla="*/ 6324 w 773882"/>
                <a:gd name="connsiteY13-756" fmla="*/ 38 h 2343129"/>
                <a:gd name="connsiteX0-757" fmla="*/ 6324 w 773882"/>
                <a:gd name="connsiteY0-758" fmla="*/ 38 h 2343129"/>
                <a:gd name="connsiteX1-759" fmla="*/ 117449 w 773882"/>
                <a:gd name="connsiteY1-760" fmla="*/ 606463 h 2343129"/>
                <a:gd name="connsiteX2-761" fmla="*/ 575442 w 773882"/>
                <a:gd name="connsiteY2-762" fmla="*/ 1074775 h 2343129"/>
                <a:gd name="connsiteX3-763" fmla="*/ 579411 w 773882"/>
                <a:gd name="connsiteY3-764" fmla="*/ 1260512 h 2343129"/>
                <a:gd name="connsiteX4-765" fmla="*/ 184124 w 773882"/>
                <a:gd name="connsiteY4-766" fmla="*/ 1626432 h 2343129"/>
                <a:gd name="connsiteX5-767" fmla="*/ 9499 w 773882"/>
                <a:gd name="connsiteY5-768" fmla="*/ 2336838 h 2343129"/>
                <a:gd name="connsiteX6-769" fmla="*/ 113480 w 773882"/>
                <a:gd name="connsiteY6-770" fmla="*/ 2341600 h 2343129"/>
                <a:gd name="connsiteX7-771" fmla="*/ 184124 w 773882"/>
                <a:gd name="connsiteY7-772" fmla="*/ 1816138 h 2343129"/>
                <a:gd name="connsiteX8-773" fmla="*/ 571474 w 773882"/>
                <a:gd name="connsiteY8-774" fmla="*/ 1324013 h 2343129"/>
                <a:gd name="connsiteX9-775" fmla="*/ 773880 w 773882"/>
                <a:gd name="connsiteY9-776" fmla="*/ 1142243 h 2343129"/>
                <a:gd name="connsiteX10-777" fmla="*/ 574649 w 773882"/>
                <a:gd name="connsiteY10-778" fmla="*/ 974763 h 2343129"/>
                <a:gd name="connsiteX11-779" fmla="*/ 180949 w 773882"/>
                <a:gd name="connsiteY11-780" fmla="*/ 492163 h 2343129"/>
                <a:gd name="connsiteX12-781" fmla="*/ 113480 w 773882"/>
                <a:gd name="connsiteY12-782" fmla="*/ 38 h 2343129"/>
                <a:gd name="connsiteX13-783" fmla="*/ 6324 w 773882"/>
                <a:gd name="connsiteY13-784" fmla="*/ 38 h 2343129"/>
                <a:gd name="connsiteX0-785" fmla="*/ 6324 w 773882"/>
                <a:gd name="connsiteY0-786" fmla="*/ 38 h 2343129"/>
                <a:gd name="connsiteX1-787" fmla="*/ 117449 w 773882"/>
                <a:gd name="connsiteY1-788" fmla="*/ 606463 h 2343129"/>
                <a:gd name="connsiteX2-789" fmla="*/ 575442 w 773882"/>
                <a:gd name="connsiteY2-790" fmla="*/ 1074775 h 2343129"/>
                <a:gd name="connsiteX3-791" fmla="*/ 579411 w 773882"/>
                <a:gd name="connsiteY3-792" fmla="*/ 1260512 h 2343129"/>
                <a:gd name="connsiteX4-793" fmla="*/ 184124 w 773882"/>
                <a:gd name="connsiteY4-794" fmla="*/ 1626432 h 2343129"/>
                <a:gd name="connsiteX5-795" fmla="*/ 9499 w 773882"/>
                <a:gd name="connsiteY5-796" fmla="*/ 2336838 h 2343129"/>
                <a:gd name="connsiteX6-797" fmla="*/ 113480 w 773882"/>
                <a:gd name="connsiteY6-798" fmla="*/ 2341600 h 2343129"/>
                <a:gd name="connsiteX7-799" fmla="*/ 184124 w 773882"/>
                <a:gd name="connsiteY7-800" fmla="*/ 1816138 h 2343129"/>
                <a:gd name="connsiteX8-801" fmla="*/ 571474 w 773882"/>
                <a:gd name="connsiteY8-802" fmla="*/ 1324013 h 2343129"/>
                <a:gd name="connsiteX9-803" fmla="*/ 773880 w 773882"/>
                <a:gd name="connsiteY9-804" fmla="*/ 1142243 h 2343129"/>
                <a:gd name="connsiteX10-805" fmla="*/ 574649 w 773882"/>
                <a:gd name="connsiteY10-806" fmla="*/ 974763 h 2343129"/>
                <a:gd name="connsiteX11-807" fmla="*/ 180949 w 773882"/>
                <a:gd name="connsiteY11-808" fmla="*/ 492163 h 2343129"/>
                <a:gd name="connsiteX12-809" fmla="*/ 113480 w 773882"/>
                <a:gd name="connsiteY12-810" fmla="*/ 38 h 2343129"/>
                <a:gd name="connsiteX13-811" fmla="*/ 6324 w 773882"/>
                <a:gd name="connsiteY13-812" fmla="*/ 38 h 2343129"/>
                <a:gd name="connsiteX0-813" fmla="*/ 6324 w 773882"/>
                <a:gd name="connsiteY0-814" fmla="*/ 38 h 2343129"/>
                <a:gd name="connsiteX1-815" fmla="*/ 117449 w 773882"/>
                <a:gd name="connsiteY1-816" fmla="*/ 606463 h 2343129"/>
                <a:gd name="connsiteX2-817" fmla="*/ 575442 w 773882"/>
                <a:gd name="connsiteY2-818" fmla="*/ 1074775 h 2343129"/>
                <a:gd name="connsiteX3-819" fmla="*/ 579411 w 773882"/>
                <a:gd name="connsiteY3-820" fmla="*/ 1260512 h 2343129"/>
                <a:gd name="connsiteX4-821" fmla="*/ 184124 w 773882"/>
                <a:gd name="connsiteY4-822" fmla="*/ 1626432 h 2343129"/>
                <a:gd name="connsiteX5-823" fmla="*/ 9499 w 773882"/>
                <a:gd name="connsiteY5-824" fmla="*/ 2336838 h 2343129"/>
                <a:gd name="connsiteX6-825" fmla="*/ 113480 w 773882"/>
                <a:gd name="connsiteY6-826" fmla="*/ 2341600 h 2343129"/>
                <a:gd name="connsiteX7-827" fmla="*/ 184124 w 773882"/>
                <a:gd name="connsiteY7-828" fmla="*/ 1816138 h 2343129"/>
                <a:gd name="connsiteX8-829" fmla="*/ 571474 w 773882"/>
                <a:gd name="connsiteY8-830" fmla="*/ 1324013 h 2343129"/>
                <a:gd name="connsiteX9-831" fmla="*/ 773880 w 773882"/>
                <a:gd name="connsiteY9-832" fmla="*/ 1142243 h 2343129"/>
                <a:gd name="connsiteX10-833" fmla="*/ 574649 w 773882"/>
                <a:gd name="connsiteY10-834" fmla="*/ 974763 h 2343129"/>
                <a:gd name="connsiteX11-835" fmla="*/ 180949 w 773882"/>
                <a:gd name="connsiteY11-836" fmla="*/ 492163 h 2343129"/>
                <a:gd name="connsiteX12-837" fmla="*/ 113480 w 773882"/>
                <a:gd name="connsiteY12-838" fmla="*/ 38 h 2343129"/>
                <a:gd name="connsiteX13-839" fmla="*/ 6324 w 773882"/>
                <a:gd name="connsiteY13-840" fmla="*/ 38 h 2343129"/>
                <a:gd name="connsiteX0-841" fmla="*/ 6324 w 773882"/>
                <a:gd name="connsiteY0-842" fmla="*/ 38 h 2343129"/>
                <a:gd name="connsiteX1-843" fmla="*/ 117449 w 773882"/>
                <a:gd name="connsiteY1-844" fmla="*/ 606463 h 2343129"/>
                <a:gd name="connsiteX2-845" fmla="*/ 575442 w 773882"/>
                <a:gd name="connsiteY2-846" fmla="*/ 1074775 h 2343129"/>
                <a:gd name="connsiteX3-847" fmla="*/ 579411 w 773882"/>
                <a:gd name="connsiteY3-848" fmla="*/ 1260512 h 2343129"/>
                <a:gd name="connsiteX4-849" fmla="*/ 184124 w 773882"/>
                <a:gd name="connsiteY4-850" fmla="*/ 1626432 h 2343129"/>
                <a:gd name="connsiteX5-851" fmla="*/ 9499 w 773882"/>
                <a:gd name="connsiteY5-852" fmla="*/ 2336838 h 2343129"/>
                <a:gd name="connsiteX6-853" fmla="*/ 113480 w 773882"/>
                <a:gd name="connsiteY6-854" fmla="*/ 2341600 h 2343129"/>
                <a:gd name="connsiteX7-855" fmla="*/ 184124 w 773882"/>
                <a:gd name="connsiteY7-856" fmla="*/ 1816138 h 2343129"/>
                <a:gd name="connsiteX8-857" fmla="*/ 571474 w 773882"/>
                <a:gd name="connsiteY8-858" fmla="*/ 1324013 h 2343129"/>
                <a:gd name="connsiteX9-859" fmla="*/ 773880 w 773882"/>
                <a:gd name="connsiteY9-860" fmla="*/ 1142243 h 2343129"/>
                <a:gd name="connsiteX10-861" fmla="*/ 574649 w 773882"/>
                <a:gd name="connsiteY10-862" fmla="*/ 974763 h 2343129"/>
                <a:gd name="connsiteX11-863" fmla="*/ 180949 w 773882"/>
                <a:gd name="connsiteY11-864" fmla="*/ 492163 h 2343129"/>
                <a:gd name="connsiteX12-865" fmla="*/ 113480 w 773882"/>
                <a:gd name="connsiteY12-866" fmla="*/ 38 h 2343129"/>
                <a:gd name="connsiteX13-867" fmla="*/ 6324 w 773882"/>
                <a:gd name="connsiteY13-868" fmla="*/ 38 h 2343129"/>
                <a:gd name="connsiteX0-869" fmla="*/ 6324 w 773882"/>
                <a:gd name="connsiteY0-870" fmla="*/ 38 h 2343129"/>
                <a:gd name="connsiteX1-871" fmla="*/ 117449 w 773882"/>
                <a:gd name="connsiteY1-872" fmla="*/ 606463 h 2343129"/>
                <a:gd name="connsiteX2-873" fmla="*/ 575442 w 773882"/>
                <a:gd name="connsiteY2-874" fmla="*/ 1074775 h 2343129"/>
                <a:gd name="connsiteX3-875" fmla="*/ 579411 w 773882"/>
                <a:gd name="connsiteY3-876" fmla="*/ 1260512 h 2343129"/>
                <a:gd name="connsiteX4-877" fmla="*/ 184124 w 773882"/>
                <a:gd name="connsiteY4-878" fmla="*/ 1626432 h 2343129"/>
                <a:gd name="connsiteX5-879" fmla="*/ 9499 w 773882"/>
                <a:gd name="connsiteY5-880" fmla="*/ 2336838 h 2343129"/>
                <a:gd name="connsiteX6-881" fmla="*/ 113480 w 773882"/>
                <a:gd name="connsiteY6-882" fmla="*/ 2341600 h 2343129"/>
                <a:gd name="connsiteX7-883" fmla="*/ 184124 w 773882"/>
                <a:gd name="connsiteY7-884" fmla="*/ 1816138 h 2343129"/>
                <a:gd name="connsiteX8-885" fmla="*/ 571474 w 773882"/>
                <a:gd name="connsiteY8-886" fmla="*/ 1324013 h 2343129"/>
                <a:gd name="connsiteX9-887" fmla="*/ 773880 w 773882"/>
                <a:gd name="connsiteY9-888" fmla="*/ 1142243 h 2343129"/>
                <a:gd name="connsiteX10-889" fmla="*/ 574649 w 773882"/>
                <a:gd name="connsiteY10-890" fmla="*/ 974763 h 2343129"/>
                <a:gd name="connsiteX11-891" fmla="*/ 180949 w 773882"/>
                <a:gd name="connsiteY11-892" fmla="*/ 492163 h 2343129"/>
                <a:gd name="connsiteX12-893" fmla="*/ 113480 w 773882"/>
                <a:gd name="connsiteY12-894" fmla="*/ 38 h 2343129"/>
                <a:gd name="connsiteX13-895" fmla="*/ 6324 w 773882"/>
                <a:gd name="connsiteY13-896" fmla="*/ 38 h 2343129"/>
                <a:gd name="connsiteX0-897" fmla="*/ 6324 w 773882"/>
                <a:gd name="connsiteY0-898" fmla="*/ 38 h 2343129"/>
                <a:gd name="connsiteX1-899" fmla="*/ 117449 w 773882"/>
                <a:gd name="connsiteY1-900" fmla="*/ 606463 h 2343129"/>
                <a:gd name="connsiteX2-901" fmla="*/ 575442 w 773882"/>
                <a:gd name="connsiteY2-902" fmla="*/ 1074775 h 2343129"/>
                <a:gd name="connsiteX3-903" fmla="*/ 579411 w 773882"/>
                <a:gd name="connsiteY3-904" fmla="*/ 1260512 h 2343129"/>
                <a:gd name="connsiteX4-905" fmla="*/ 184124 w 773882"/>
                <a:gd name="connsiteY4-906" fmla="*/ 1626432 h 2343129"/>
                <a:gd name="connsiteX5-907" fmla="*/ 9499 w 773882"/>
                <a:gd name="connsiteY5-908" fmla="*/ 2336838 h 2343129"/>
                <a:gd name="connsiteX6-909" fmla="*/ 113480 w 773882"/>
                <a:gd name="connsiteY6-910" fmla="*/ 2341600 h 2343129"/>
                <a:gd name="connsiteX7-911" fmla="*/ 184124 w 773882"/>
                <a:gd name="connsiteY7-912" fmla="*/ 1816138 h 2343129"/>
                <a:gd name="connsiteX8-913" fmla="*/ 571474 w 773882"/>
                <a:gd name="connsiteY8-914" fmla="*/ 1324013 h 2343129"/>
                <a:gd name="connsiteX9-915" fmla="*/ 773880 w 773882"/>
                <a:gd name="connsiteY9-916" fmla="*/ 1142243 h 2343129"/>
                <a:gd name="connsiteX10-917" fmla="*/ 574649 w 773882"/>
                <a:gd name="connsiteY10-918" fmla="*/ 974763 h 2343129"/>
                <a:gd name="connsiteX11-919" fmla="*/ 180949 w 773882"/>
                <a:gd name="connsiteY11-920" fmla="*/ 492163 h 2343129"/>
                <a:gd name="connsiteX12-921" fmla="*/ 113480 w 773882"/>
                <a:gd name="connsiteY12-922" fmla="*/ 38 h 2343129"/>
                <a:gd name="connsiteX13-923" fmla="*/ 6324 w 773882"/>
                <a:gd name="connsiteY13-924" fmla="*/ 38 h 2343129"/>
                <a:gd name="connsiteX0-925" fmla="*/ 6324 w 773881"/>
                <a:gd name="connsiteY0-926" fmla="*/ 38 h 2343129"/>
                <a:gd name="connsiteX1-927" fmla="*/ 117449 w 773881"/>
                <a:gd name="connsiteY1-928" fmla="*/ 606463 h 2343129"/>
                <a:gd name="connsiteX2-929" fmla="*/ 575442 w 773881"/>
                <a:gd name="connsiteY2-930" fmla="*/ 1074775 h 2343129"/>
                <a:gd name="connsiteX3-931" fmla="*/ 579411 w 773881"/>
                <a:gd name="connsiteY3-932" fmla="*/ 1260512 h 2343129"/>
                <a:gd name="connsiteX4-933" fmla="*/ 184124 w 773881"/>
                <a:gd name="connsiteY4-934" fmla="*/ 1626432 h 2343129"/>
                <a:gd name="connsiteX5-935" fmla="*/ 9499 w 773881"/>
                <a:gd name="connsiteY5-936" fmla="*/ 2336838 h 2343129"/>
                <a:gd name="connsiteX6-937" fmla="*/ 113480 w 773881"/>
                <a:gd name="connsiteY6-938" fmla="*/ 2341600 h 2343129"/>
                <a:gd name="connsiteX7-939" fmla="*/ 184124 w 773881"/>
                <a:gd name="connsiteY7-940" fmla="*/ 1816138 h 2343129"/>
                <a:gd name="connsiteX8-941" fmla="*/ 571474 w 773881"/>
                <a:gd name="connsiteY8-942" fmla="*/ 1324013 h 2343129"/>
                <a:gd name="connsiteX9-943" fmla="*/ 773880 w 773881"/>
                <a:gd name="connsiteY9-944" fmla="*/ 1142243 h 2343129"/>
                <a:gd name="connsiteX10-945" fmla="*/ 553218 w 773881"/>
                <a:gd name="connsiteY10-946" fmla="*/ 986670 h 2343129"/>
                <a:gd name="connsiteX11-947" fmla="*/ 180949 w 773881"/>
                <a:gd name="connsiteY11-948" fmla="*/ 492163 h 2343129"/>
                <a:gd name="connsiteX12-949" fmla="*/ 113480 w 773881"/>
                <a:gd name="connsiteY12-950" fmla="*/ 38 h 2343129"/>
                <a:gd name="connsiteX13-951" fmla="*/ 6324 w 773881"/>
                <a:gd name="connsiteY13-952" fmla="*/ 38 h 2343129"/>
                <a:gd name="connsiteX0-953" fmla="*/ 6324 w 773885"/>
                <a:gd name="connsiteY0-954" fmla="*/ 38 h 2343129"/>
                <a:gd name="connsiteX1-955" fmla="*/ 117449 w 773885"/>
                <a:gd name="connsiteY1-956" fmla="*/ 606463 h 2343129"/>
                <a:gd name="connsiteX2-957" fmla="*/ 575442 w 773885"/>
                <a:gd name="connsiteY2-958" fmla="*/ 1074775 h 2343129"/>
                <a:gd name="connsiteX3-959" fmla="*/ 579411 w 773885"/>
                <a:gd name="connsiteY3-960" fmla="*/ 1260512 h 2343129"/>
                <a:gd name="connsiteX4-961" fmla="*/ 184124 w 773885"/>
                <a:gd name="connsiteY4-962" fmla="*/ 1626432 h 2343129"/>
                <a:gd name="connsiteX5-963" fmla="*/ 9499 w 773885"/>
                <a:gd name="connsiteY5-964" fmla="*/ 2336838 h 2343129"/>
                <a:gd name="connsiteX6-965" fmla="*/ 113480 w 773885"/>
                <a:gd name="connsiteY6-966" fmla="*/ 2341600 h 2343129"/>
                <a:gd name="connsiteX7-967" fmla="*/ 184124 w 773885"/>
                <a:gd name="connsiteY7-968" fmla="*/ 1816138 h 2343129"/>
                <a:gd name="connsiteX8-969" fmla="*/ 571474 w 773885"/>
                <a:gd name="connsiteY8-970" fmla="*/ 1324013 h 2343129"/>
                <a:gd name="connsiteX9-971" fmla="*/ 773880 w 773885"/>
                <a:gd name="connsiteY9-972" fmla="*/ 1142243 h 2343129"/>
                <a:gd name="connsiteX10-973" fmla="*/ 553218 w 773885"/>
                <a:gd name="connsiteY10-974" fmla="*/ 986670 h 2343129"/>
                <a:gd name="connsiteX11-975" fmla="*/ 180949 w 773885"/>
                <a:gd name="connsiteY11-976" fmla="*/ 492163 h 2343129"/>
                <a:gd name="connsiteX12-977" fmla="*/ 113480 w 773885"/>
                <a:gd name="connsiteY12-978" fmla="*/ 38 h 2343129"/>
                <a:gd name="connsiteX13-979" fmla="*/ 6324 w 773885"/>
                <a:gd name="connsiteY13-980" fmla="*/ 38 h 2343129"/>
                <a:gd name="connsiteX0-981" fmla="*/ 6324 w 773881"/>
                <a:gd name="connsiteY0-982" fmla="*/ 38 h 2343129"/>
                <a:gd name="connsiteX1-983" fmla="*/ 117449 w 773881"/>
                <a:gd name="connsiteY1-984" fmla="*/ 606463 h 2343129"/>
                <a:gd name="connsiteX2-985" fmla="*/ 575442 w 773881"/>
                <a:gd name="connsiteY2-986" fmla="*/ 1074775 h 2343129"/>
                <a:gd name="connsiteX3-987" fmla="*/ 579411 w 773881"/>
                <a:gd name="connsiteY3-988" fmla="*/ 1260512 h 2343129"/>
                <a:gd name="connsiteX4-989" fmla="*/ 184124 w 773881"/>
                <a:gd name="connsiteY4-990" fmla="*/ 1626432 h 2343129"/>
                <a:gd name="connsiteX5-991" fmla="*/ 9499 w 773881"/>
                <a:gd name="connsiteY5-992" fmla="*/ 2336838 h 2343129"/>
                <a:gd name="connsiteX6-993" fmla="*/ 113480 w 773881"/>
                <a:gd name="connsiteY6-994" fmla="*/ 2341600 h 2343129"/>
                <a:gd name="connsiteX7-995" fmla="*/ 184124 w 773881"/>
                <a:gd name="connsiteY7-996" fmla="*/ 1816138 h 2343129"/>
                <a:gd name="connsiteX8-997" fmla="*/ 571474 w 773881"/>
                <a:gd name="connsiteY8-998" fmla="*/ 1324013 h 2343129"/>
                <a:gd name="connsiteX9-999" fmla="*/ 773880 w 773881"/>
                <a:gd name="connsiteY9-1000" fmla="*/ 1142243 h 2343129"/>
                <a:gd name="connsiteX10-1001" fmla="*/ 553218 w 773881"/>
                <a:gd name="connsiteY10-1002" fmla="*/ 986670 h 2343129"/>
                <a:gd name="connsiteX11-1003" fmla="*/ 123799 w 773881"/>
                <a:gd name="connsiteY11-1004" fmla="*/ 504069 h 2343129"/>
                <a:gd name="connsiteX12-1005" fmla="*/ 113480 w 773881"/>
                <a:gd name="connsiteY12-1006" fmla="*/ 38 h 2343129"/>
                <a:gd name="connsiteX13-1007" fmla="*/ 6324 w 773881"/>
                <a:gd name="connsiteY13-1008" fmla="*/ 38 h 2343129"/>
                <a:gd name="connsiteX0-1009" fmla="*/ 6324 w 773881"/>
                <a:gd name="connsiteY0-1010" fmla="*/ 38 h 2343129"/>
                <a:gd name="connsiteX1-1011" fmla="*/ 117449 w 773881"/>
                <a:gd name="connsiteY1-1012" fmla="*/ 606463 h 2343129"/>
                <a:gd name="connsiteX2-1013" fmla="*/ 575442 w 773881"/>
                <a:gd name="connsiteY2-1014" fmla="*/ 1074775 h 2343129"/>
                <a:gd name="connsiteX3-1015" fmla="*/ 579411 w 773881"/>
                <a:gd name="connsiteY3-1016" fmla="*/ 1260512 h 2343129"/>
                <a:gd name="connsiteX4-1017" fmla="*/ 184124 w 773881"/>
                <a:gd name="connsiteY4-1018" fmla="*/ 1626432 h 2343129"/>
                <a:gd name="connsiteX5-1019" fmla="*/ 9499 w 773881"/>
                <a:gd name="connsiteY5-1020" fmla="*/ 2336838 h 2343129"/>
                <a:gd name="connsiteX6-1021" fmla="*/ 113480 w 773881"/>
                <a:gd name="connsiteY6-1022" fmla="*/ 2341600 h 2343129"/>
                <a:gd name="connsiteX7-1023" fmla="*/ 184124 w 773881"/>
                <a:gd name="connsiteY7-1024" fmla="*/ 1816138 h 2343129"/>
                <a:gd name="connsiteX8-1025" fmla="*/ 571474 w 773881"/>
                <a:gd name="connsiteY8-1026" fmla="*/ 1324013 h 2343129"/>
                <a:gd name="connsiteX9-1027" fmla="*/ 773880 w 773881"/>
                <a:gd name="connsiteY9-1028" fmla="*/ 1142243 h 2343129"/>
                <a:gd name="connsiteX10-1029" fmla="*/ 553218 w 773881"/>
                <a:gd name="connsiteY10-1030" fmla="*/ 986670 h 2343129"/>
                <a:gd name="connsiteX11-1031" fmla="*/ 164280 w 773881"/>
                <a:gd name="connsiteY11-1032" fmla="*/ 494544 h 2343129"/>
                <a:gd name="connsiteX12-1033" fmla="*/ 113480 w 773881"/>
                <a:gd name="connsiteY12-1034" fmla="*/ 38 h 2343129"/>
                <a:gd name="connsiteX13-1035" fmla="*/ 6324 w 773881"/>
                <a:gd name="connsiteY13-1036" fmla="*/ 38 h 2343129"/>
                <a:gd name="connsiteX0-1037" fmla="*/ 6324 w 773881"/>
                <a:gd name="connsiteY0-1038" fmla="*/ 38 h 2343129"/>
                <a:gd name="connsiteX1-1039" fmla="*/ 117449 w 773881"/>
                <a:gd name="connsiteY1-1040" fmla="*/ 606463 h 2343129"/>
                <a:gd name="connsiteX2-1041" fmla="*/ 575442 w 773881"/>
                <a:gd name="connsiteY2-1042" fmla="*/ 1074775 h 2343129"/>
                <a:gd name="connsiteX3-1043" fmla="*/ 579411 w 773881"/>
                <a:gd name="connsiteY3-1044" fmla="*/ 1260512 h 2343129"/>
                <a:gd name="connsiteX4-1045" fmla="*/ 184124 w 773881"/>
                <a:gd name="connsiteY4-1046" fmla="*/ 1626432 h 2343129"/>
                <a:gd name="connsiteX5-1047" fmla="*/ 9499 w 773881"/>
                <a:gd name="connsiteY5-1048" fmla="*/ 2336838 h 2343129"/>
                <a:gd name="connsiteX6-1049" fmla="*/ 113480 w 773881"/>
                <a:gd name="connsiteY6-1050" fmla="*/ 2341600 h 2343129"/>
                <a:gd name="connsiteX7-1051" fmla="*/ 184124 w 773881"/>
                <a:gd name="connsiteY7-1052" fmla="*/ 1816138 h 2343129"/>
                <a:gd name="connsiteX8-1053" fmla="*/ 571474 w 773881"/>
                <a:gd name="connsiteY8-1054" fmla="*/ 1324013 h 2343129"/>
                <a:gd name="connsiteX9-1055" fmla="*/ 773880 w 773881"/>
                <a:gd name="connsiteY9-1056" fmla="*/ 1142243 h 2343129"/>
                <a:gd name="connsiteX10-1057" fmla="*/ 553218 w 773881"/>
                <a:gd name="connsiteY10-1058" fmla="*/ 986670 h 2343129"/>
                <a:gd name="connsiteX11-1059" fmla="*/ 164280 w 773881"/>
                <a:gd name="connsiteY11-1060" fmla="*/ 494544 h 2343129"/>
                <a:gd name="connsiteX12-1061" fmla="*/ 113480 w 773881"/>
                <a:gd name="connsiteY12-1062" fmla="*/ 38 h 2343129"/>
                <a:gd name="connsiteX13-1063" fmla="*/ 6324 w 773881"/>
                <a:gd name="connsiteY13-1064" fmla="*/ 38 h 2343129"/>
                <a:gd name="connsiteX0-1065" fmla="*/ 6324 w 773881"/>
                <a:gd name="connsiteY0-1066" fmla="*/ 38 h 2343129"/>
                <a:gd name="connsiteX1-1067" fmla="*/ 117449 w 773881"/>
                <a:gd name="connsiteY1-1068" fmla="*/ 606463 h 2343129"/>
                <a:gd name="connsiteX2-1069" fmla="*/ 575442 w 773881"/>
                <a:gd name="connsiteY2-1070" fmla="*/ 1074775 h 2343129"/>
                <a:gd name="connsiteX3-1071" fmla="*/ 579411 w 773881"/>
                <a:gd name="connsiteY3-1072" fmla="*/ 1260512 h 2343129"/>
                <a:gd name="connsiteX4-1073" fmla="*/ 184124 w 773881"/>
                <a:gd name="connsiteY4-1074" fmla="*/ 1626432 h 2343129"/>
                <a:gd name="connsiteX5-1075" fmla="*/ 9499 w 773881"/>
                <a:gd name="connsiteY5-1076" fmla="*/ 2336838 h 2343129"/>
                <a:gd name="connsiteX6-1077" fmla="*/ 113480 w 773881"/>
                <a:gd name="connsiteY6-1078" fmla="*/ 2341600 h 2343129"/>
                <a:gd name="connsiteX7-1079" fmla="*/ 184124 w 773881"/>
                <a:gd name="connsiteY7-1080" fmla="*/ 1816138 h 2343129"/>
                <a:gd name="connsiteX8-1081" fmla="*/ 571474 w 773881"/>
                <a:gd name="connsiteY8-1082" fmla="*/ 1324013 h 2343129"/>
                <a:gd name="connsiteX9-1083" fmla="*/ 773880 w 773881"/>
                <a:gd name="connsiteY9-1084" fmla="*/ 1142243 h 2343129"/>
                <a:gd name="connsiteX10-1085" fmla="*/ 553218 w 773881"/>
                <a:gd name="connsiteY10-1086" fmla="*/ 986670 h 2343129"/>
                <a:gd name="connsiteX11-1087" fmla="*/ 164280 w 773881"/>
                <a:gd name="connsiteY11-1088" fmla="*/ 494544 h 2343129"/>
                <a:gd name="connsiteX12-1089" fmla="*/ 113480 w 773881"/>
                <a:gd name="connsiteY12-1090" fmla="*/ 38 h 2343129"/>
                <a:gd name="connsiteX13-1091" fmla="*/ 6324 w 773881"/>
                <a:gd name="connsiteY13-1092" fmla="*/ 38 h 2343129"/>
                <a:gd name="connsiteX0-1093" fmla="*/ 6324 w 773881"/>
                <a:gd name="connsiteY0-1094" fmla="*/ 38 h 2343129"/>
                <a:gd name="connsiteX1-1095" fmla="*/ 117449 w 773881"/>
                <a:gd name="connsiteY1-1096" fmla="*/ 606463 h 2343129"/>
                <a:gd name="connsiteX2-1097" fmla="*/ 575442 w 773881"/>
                <a:gd name="connsiteY2-1098" fmla="*/ 1074775 h 2343129"/>
                <a:gd name="connsiteX3-1099" fmla="*/ 579411 w 773881"/>
                <a:gd name="connsiteY3-1100" fmla="*/ 1260512 h 2343129"/>
                <a:gd name="connsiteX4-1101" fmla="*/ 184124 w 773881"/>
                <a:gd name="connsiteY4-1102" fmla="*/ 1626432 h 2343129"/>
                <a:gd name="connsiteX5-1103" fmla="*/ 9499 w 773881"/>
                <a:gd name="connsiteY5-1104" fmla="*/ 2336838 h 2343129"/>
                <a:gd name="connsiteX6-1105" fmla="*/ 113480 w 773881"/>
                <a:gd name="connsiteY6-1106" fmla="*/ 2341600 h 2343129"/>
                <a:gd name="connsiteX7-1107" fmla="*/ 184124 w 773881"/>
                <a:gd name="connsiteY7-1108" fmla="*/ 1816138 h 2343129"/>
                <a:gd name="connsiteX8-1109" fmla="*/ 571474 w 773881"/>
                <a:gd name="connsiteY8-1110" fmla="*/ 1324013 h 2343129"/>
                <a:gd name="connsiteX9-1111" fmla="*/ 773880 w 773881"/>
                <a:gd name="connsiteY9-1112" fmla="*/ 1142243 h 2343129"/>
                <a:gd name="connsiteX10-1113" fmla="*/ 553218 w 773881"/>
                <a:gd name="connsiteY10-1114" fmla="*/ 986670 h 2343129"/>
                <a:gd name="connsiteX11-1115" fmla="*/ 164280 w 773881"/>
                <a:gd name="connsiteY11-1116" fmla="*/ 494544 h 2343129"/>
                <a:gd name="connsiteX12-1117" fmla="*/ 113480 w 773881"/>
                <a:gd name="connsiteY12-1118" fmla="*/ 38 h 2343129"/>
                <a:gd name="connsiteX13-1119" fmla="*/ 6324 w 773881"/>
                <a:gd name="connsiteY13-1120" fmla="*/ 38 h 2343129"/>
                <a:gd name="connsiteX0-1121" fmla="*/ 6324 w 773881"/>
                <a:gd name="connsiteY0-1122" fmla="*/ 38 h 2343129"/>
                <a:gd name="connsiteX1-1123" fmla="*/ 117449 w 773881"/>
                <a:gd name="connsiteY1-1124" fmla="*/ 606463 h 2343129"/>
                <a:gd name="connsiteX2-1125" fmla="*/ 575442 w 773881"/>
                <a:gd name="connsiteY2-1126" fmla="*/ 1074775 h 2343129"/>
                <a:gd name="connsiteX3-1127" fmla="*/ 579411 w 773881"/>
                <a:gd name="connsiteY3-1128" fmla="*/ 1260512 h 2343129"/>
                <a:gd name="connsiteX4-1129" fmla="*/ 184124 w 773881"/>
                <a:gd name="connsiteY4-1130" fmla="*/ 1626432 h 2343129"/>
                <a:gd name="connsiteX5-1131" fmla="*/ 9499 w 773881"/>
                <a:gd name="connsiteY5-1132" fmla="*/ 2336838 h 2343129"/>
                <a:gd name="connsiteX6-1133" fmla="*/ 113480 w 773881"/>
                <a:gd name="connsiteY6-1134" fmla="*/ 2341600 h 2343129"/>
                <a:gd name="connsiteX7-1135" fmla="*/ 184124 w 773881"/>
                <a:gd name="connsiteY7-1136" fmla="*/ 1816138 h 2343129"/>
                <a:gd name="connsiteX8-1137" fmla="*/ 571474 w 773881"/>
                <a:gd name="connsiteY8-1138" fmla="*/ 1324013 h 2343129"/>
                <a:gd name="connsiteX9-1139" fmla="*/ 773880 w 773881"/>
                <a:gd name="connsiteY9-1140" fmla="*/ 1142243 h 2343129"/>
                <a:gd name="connsiteX10-1141" fmla="*/ 553218 w 773881"/>
                <a:gd name="connsiteY10-1142" fmla="*/ 986670 h 2343129"/>
                <a:gd name="connsiteX11-1143" fmla="*/ 164280 w 773881"/>
                <a:gd name="connsiteY11-1144" fmla="*/ 494544 h 2343129"/>
                <a:gd name="connsiteX12-1145" fmla="*/ 113480 w 773881"/>
                <a:gd name="connsiteY12-1146" fmla="*/ 38 h 2343129"/>
                <a:gd name="connsiteX13-1147" fmla="*/ 6324 w 773881"/>
                <a:gd name="connsiteY13-1148" fmla="*/ 38 h 2343129"/>
                <a:gd name="connsiteX0-1149" fmla="*/ 6324 w 773881"/>
                <a:gd name="connsiteY0-1150" fmla="*/ 38 h 2343129"/>
                <a:gd name="connsiteX1-1151" fmla="*/ 117449 w 773881"/>
                <a:gd name="connsiteY1-1152" fmla="*/ 606463 h 2343129"/>
                <a:gd name="connsiteX2-1153" fmla="*/ 575442 w 773881"/>
                <a:gd name="connsiteY2-1154" fmla="*/ 1074775 h 2343129"/>
                <a:gd name="connsiteX3-1155" fmla="*/ 579411 w 773881"/>
                <a:gd name="connsiteY3-1156" fmla="*/ 1260512 h 2343129"/>
                <a:gd name="connsiteX4-1157" fmla="*/ 184124 w 773881"/>
                <a:gd name="connsiteY4-1158" fmla="*/ 1626432 h 2343129"/>
                <a:gd name="connsiteX5-1159" fmla="*/ 9499 w 773881"/>
                <a:gd name="connsiteY5-1160" fmla="*/ 2336838 h 2343129"/>
                <a:gd name="connsiteX6-1161" fmla="*/ 113480 w 773881"/>
                <a:gd name="connsiteY6-1162" fmla="*/ 2341600 h 2343129"/>
                <a:gd name="connsiteX7-1163" fmla="*/ 184124 w 773881"/>
                <a:gd name="connsiteY7-1164" fmla="*/ 1816138 h 2343129"/>
                <a:gd name="connsiteX8-1165" fmla="*/ 571474 w 773881"/>
                <a:gd name="connsiteY8-1166" fmla="*/ 1324013 h 2343129"/>
                <a:gd name="connsiteX9-1167" fmla="*/ 773880 w 773881"/>
                <a:gd name="connsiteY9-1168" fmla="*/ 1142243 h 2343129"/>
                <a:gd name="connsiteX10-1169" fmla="*/ 553218 w 773881"/>
                <a:gd name="connsiteY10-1170" fmla="*/ 986670 h 2343129"/>
                <a:gd name="connsiteX11-1171" fmla="*/ 164280 w 773881"/>
                <a:gd name="connsiteY11-1172" fmla="*/ 494544 h 2343129"/>
                <a:gd name="connsiteX12-1173" fmla="*/ 113480 w 773881"/>
                <a:gd name="connsiteY12-1174" fmla="*/ 38 h 2343129"/>
                <a:gd name="connsiteX13-1175" fmla="*/ 6324 w 773881"/>
                <a:gd name="connsiteY13-1176" fmla="*/ 38 h 2343129"/>
                <a:gd name="connsiteX0-1177" fmla="*/ 6324 w 773881"/>
                <a:gd name="connsiteY0-1178" fmla="*/ 38 h 2343129"/>
                <a:gd name="connsiteX1-1179" fmla="*/ 117449 w 773881"/>
                <a:gd name="connsiteY1-1180" fmla="*/ 606463 h 2343129"/>
                <a:gd name="connsiteX2-1181" fmla="*/ 575442 w 773881"/>
                <a:gd name="connsiteY2-1182" fmla="*/ 1074775 h 2343129"/>
                <a:gd name="connsiteX3-1183" fmla="*/ 579411 w 773881"/>
                <a:gd name="connsiteY3-1184" fmla="*/ 1260512 h 2343129"/>
                <a:gd name="connsiteX4-1185" fmla="*/ 184124 w 773881"/>
                <a:gd name="connsiteY4-1186" fmla="*/ 1626432 h 2343129"/>
                <a:gd name="connsiteX5-1187" fmla="*/ 9499 w 773881"/>
                <a:gd name="connsiteY5-1188" fmla="*/ 2336838 h 2343129"/>
                <a:gd name="connsiteX6-1189" fmla="*/ 113480 w 773881"/>
                <a:gd name="connsiteY6-1190" fmla="*/ 2341600 h 2343129"/>
                <a:gd name="connsiteX7-1191" fmla="*/ 184124 w 773881"/>
                <a:gd name="connsiteY7-1192" fmla="*/ 1816138 h 2343129"/>
                <a:gd name="connsiteX8-1193" fmla="*/ 571474 w 773881"/>
                <a:gd name="connsiteY8-1194" fmla="*/ 1324013 h 2343129"/>
                <a:gd name="connsiteX9-1195" fmla="*/ 773880 w 773881"/>
                <a:gd name="connsiteY9-1196" fmla="*/ 1142243 h 2343129"/>
                <a:gd name="connsiteX10-1197" fmla="*/ 553218 w 773881"/>
                <a:gd name="connsiteY10-1198" fmla="*/ 986670 h 2343129"/>
                <a:gd name="connsiteX11-1199" fmla="*/ 176186 w 773881"/>
                <a:gd name="connsiteY11-1200" fmla="*/ 535025 h 2343129"/>
                <a:gd name="connsiteX12-1201" fmla="*/ 113480 w 773881"/>
                <a:gd name="connsiteY12-1202" fmla="*/ 38 h 2343129"/>
                <a:gd name="connsiteX13-1203" fmla="*/ 6324 w 773881"/>
                <a:gd name="connsiteY13-1204" fmla="*/ 38 h 2343129"/>
                <a:gd name="connsiteX0-1205" fmla="*/ 6324 w 773881"/>
                <a:gd name="connsiteY0-1206" fmla="*/ 38 h 2343129"/>
                <a:gd name="connsiteX1-1207" fmla="*/ 117449 w 773881"/>
                <a:gd name="connsiteY1-1208" fmla="*/ 606463 h 2343129"/>
                <a:gd name="connsiteX2-1209" fmla="*/ 575442 w 773881"/>
                <a:gd name="connsiteY2-1210" fmla="*/ 1074775 h 2343129"/>
                <a:gd name="connsiteX3-1211" fmla="*/ 579411 w 773881"/>
                <a:gd name="connsiteY3-1212" fmla="*/ 1260512 h 2343129"/>
                <a:gd name="connsiteX4-1213" fmla="*/ 184124 w 773881"/>
                <a:gd name="connsiteY4-1214" fmla="*/ 1626432 h 2343129"/>
                <a:gd name="connsiteX5-1215" fmla="*/ 9499 w 773881"/>
                <a:gd name="connsiteY5-1216" fmla="*/ 2336838 h 2343129"/>
                <a:gd name="connsiteX6-1217" fmla="*/ 113480 w 773881"/>
                <a:gd name="connsiteY6-1218" fmla="*/ 2341600 h 2343129"/>
                <a:gd name="connsiteX7-1219" fmla="*/ 184124 w 773881"/>
                <a:gd name="connsiteY7-1220" fmla="*/ 1816138 h 2343129"/>
                <a:gd name="connsiteX8-1221" fmla="*/ 571474 w 773881"/>
                <a:gd name="connsiteY8-1222" fmla="*/ 1324013 h 2343129"/>
                <a:gd name="connsiteX9-1223" fmla="*/ 773880 w 773881"/>
                <a:gd name="connsiteY9-1224" fmla="*/ 1142243 h 2343129"/>
                <a:gd name="connsiteX10-1225" fmla="*/ 553218 w 773881"/>
                <a:gd name="connsiteY10-1226" fmla="*/ 986670 h 2343129"/>
                <a:gd name="connsiteX11-1227" fmla="*/ 176186 w 773881"/>
                <a:gd name="connsiteY11-1228" fmla="*/ 535025 h 2343129"/>
                <a:gd name="connsiteX12-1229" fmla="*/ 113480 w 773881"/>
                <a:gd name="connsiteY12-1230" fmla="*/ 38 h 2343129"/>
                <a:gd name="connsiteX13-1231" fmla="*/ 6324 w 773881"/>
                <a:gd name="connsiteY13-1232" fmla="*/ 38 h 2343129"/>
                <a:gd name="connsiteX0-1233" fmla="*/ 6324 w 773881"/>
                <a:gd name="connsiteY0-1234" fmla="*/ 38 h 2343129"/>
                <a:gd name="connsiteX1-1235" fmla="*/ 117449 w 773881"/>
                <a:gd name="connsiteY1-1236" fmla="*/ 606463 h 2343129"/>
                <a:gd name="connsiteX2-1237" fmla="*/ 575442 w 773881"/>
                <a:gd name="connsiteY2-1238" fmla="*/ 1074775 h 2343129"/>
                <a:gd name="connsiteX3-1239" fmla="*/ 579411 w 773881"/>
                <a:gd name="connsiteY3-1240" fmla="*/ 1260512 h 2343129"/>
                <a:gd name="connsiteX4-1241" fmla="*/ 184124 w 773881"/>
                <a:gd name="connsiteY4-1242" fmla="*/ 1626432 h 2343129"/>
                <a:gd name="connsiteX5-1243" fmla="*/ 9499 w 773881"/>
                <a:gd name="connsiteY5-1244" fmla="*/ 2336838 h 2343129"/>
                <a:gd name="connsiteX6-1245" fmla="*/ 113480 w 773881"/>
                <a:gd name="connsiteY6-1246" fmla="*/ 2341600 h 2343129"/>
                <a:gd name="connsiteX7-1247" fmla="*/ 184124 w 773881"/>
                <a:gd name="connsiteY7-1248" fmla="*/ 1816138 h 2343129"/>
                <a:gd name="connsiteX8-1249" fmla="*/ 571474 w 773881"/>
                <a:gd name="connsiteY8-1250" fmla="*/ 1324013 h 2343129"/>
                <a:gd name="connsiteX9-1251" fmla="*/ 773880 w 773881"/>
                <a:gd name="connsiteY9-1252" fmla="*/ 1142243 h 2343129"/>
                <a:gd name="connsiteX10-1253" fmla="*/ 553218 w 773881"/>
                <a:gd name="connsiteY10-1254" fmla="*/ 986670 h 2343129"/>
                <a:gd name="connsiteX11-1255" fmla="*/ 176186 w 773881"/>
                <a:gd name="connsiteY11-1256" fmla="*/ 535025 h 2343129"/>
                <a:gd name="connsiteX12-1257" fmla="*/ 113480 w 773881"/>
                <a:gd name="connsiteY12-1258" fmla="*/ 38 h 2343129"/>
                <a:gd name="connsiteX13-1259" fmla="*/ 6324 w 773881"/>
                <a:gd name="connsiteY13-1260" fmla="*/ 38 h 2343129"/>
                <a:gd name="connsiteX0-1261" fmla="*/ 6324 w 773881"/>
                <a:gd name="connsiteY0-1262" fmla="*/ 38 h 2343129"/>
                <a:gd name="connsiteX1-1263" fmla="*/ 117449 w 773881"/>
                <a:gd name="connsiteY1-1264" fmla="*/ 606463 h 2343129"/>
                <a:gd name="connsiteX2-1265" fmla="*/ 575442 w 773881"/>
                <a:gd name="connsiteY2-1266" fmla="*/ 1074775 h 2343129"/>
                <a:gd name="connsiteX3-1267" fmla="*/ 579411 w 773881"/>
                <a:gd name="connsiteY3-1268" fmla="*/ 1260512 h 2343129"/>
                <a:gd name="connsiteX4-1269" fmla="*/ 184124 w 773881"/>
                <a:gd name="connsiteY4-1270" fmla="*/ 1626432 h 2343129"/>
                <a:gd name="connsiteX5-1271" fmla="*/ 9499 w 773881"/>
                <a:gd name="connsiteY5-1272" fmla="*/ 2336838 h 2343129"/>
                <a:gd name="connsiteX6-1273" fmla="*/ 113480 w 773881"/>
                <a:gd name="connsiteY6-1274" fmla="*/ 2341600 h 2343129"/>
                <a:gd name="connsiteX7-1275" fmla="*/ 184124 w 773881"/>
                <a:gd name="connsiteY7-1276" fmla="*/ 1816138 h 2343129"/>
                <a:gd name="connsiteX8-1277" fmla="*/ 571474 w 773881"/>
                <a:gd name="connsiteY8-1278" fmla="*/ 1324013 h 2343129"/>
                <a:gd name="connsiteX9-1279" fmla="*/ 773880 w 773881"/>
                <a:gd name="connsiteY9-1280" fmla="*/ 1142243 h 2343129"/>
                <a:gd name="connsiteX10-1281" fmla="*/ 553218 w 773881"/>
                <a:gd name="connsiteY10-1282" fmla="*/ 986670 h 2343129"/>
                <a:gd name="connsiteX11-1283" fmla="*/ 176186 w 773881"/>
                <a:gd name="connsiteY11-1284" fmla="*/ 535025 h 2343129"/>
                <a:gd name="connsiteX12-1285" fmla="*/ 113480 w 773881"/>
                <a:gd name="connsiteY12-1286" fmla="*/ 38 h 2343129"/>
                <a:gd name="connsiteX13-1287" fmla="*/ 6324 w 773881"/>
                <a:gd name="connsiteY13-1288" fmla="*/ 38 h 2343129"/>
                <a:gd name="connsiteX0-1289" fmla="*/ 6324 w 773881"/>
                <a:gd name="connsiteY0-1290" fmla="*/ 38 h 2343129"/>
                <a:gd name="connsiteX1-1291" fmla="*/ 117449 w 773881"/>
                <a:gd name="connsiteY1-1292" fmla="*/ 606463 h 2343129"/>
                <a:gd name="connsiteX2-1293" fmla="*/ 575442 w 773881"/>
                <a:gd name="connsiteY2-1294" fmla="*/ 1074775 h 2343129"/>
                <a:gd name="connsiteX3-1295" fmla="*/ 579411 w 773881"/>
                <a:gd name="connsiteY3-1296" fmla="*/ 1260512 h 2343129"/>
                <a:gd name="connsiteX4-1297" fmla="*/ 184124 w 773881"/>
                <a:gd name="connsiteY4-1298" fmla="*/ 1626432 h 2343129"/>
                <a:gd name="connsiteX5-1299" fmla="*/ 9499 w 773881"/>
                <a:gd name="connsiteY5-1300" fmla="*/ 2336838 h 2343129"/>
                <a:gd name="connsiteX6-1301" fmla="*/ 113480 w 773881"/>
                <a:gd name="connsiteY6-1302" fmla="*/ 2341600 h 2343129"/>
                <a:gd name="connsiteX7-1303" fmla="*/ 184124 w 773881"/>
                <a:gd name="connsiteY7-1304" fmla="*/ 1816138 h 2343129"/>
                <a:gd name="connsiteX8-1305" fmla="*/ 571474 w 773881"/>
                <a:gd name="connsiteY8-1306" fmla="*/ 1324013 h 2343129"/>
                <a:gd name="connsiteX9-1307" fmla="*/ 773880 w 773881"/>
                <a:gd name="connsiteY9-1308" fmla="*/ 1142243 h 2343129"/>
                <a:gd name="connsiteX10-1309" fmla="*/ 550837 w 773881"/>
                <a:gd name="connsiteY10-1310" fmla="*/ 986670 h 2343129"/>
                <a:gd name="connsiteX11-1311" fmla="*/ 176186 w 773881"/>
                <a:gd name="connsiteY11-1312" fmla="*/ 535025 h 2343129"/>
                <a:gd name="connsiteX12-1313" fmla="*/ 113480 w 773881"/>
                <a:gd name="connsiteY12-1314" fmla="*/ 38 h 2343129"/>
                <a:gd name="connsiteX13-1315" fmla="*/ 6324 w 773881"/>
                <a:gd name="connsiteY13-1316" fmla="*/ 38 h 2343129"/>
                <a:gd name="connsiteX0-1317" fmla="*/ 6324 w 773881"/>
                <a:gd name="connsiteY0-1318" fmla="*/ 38 h 2343129"/>
                <a:gd name="connsiteX1-1319" fmla="*/ 117449 w 773881"/>
                <a:gd name="connsiteY1-1320" fmla="*/ 606463 h 2343129"/>
                <a:gd name="connsiteX2-1321" fmla="*/ 575442 w 773881"/>
                <a:gd name="connsiteY2-1322" fmla="*/ 1074775 h 2343129"/>
                <a:gd name="connsiteX3-1323" fmla="*/ 579411 w 773881"/>
                <a:gd name="connsiteY3-1324" fmla="*/ 1260512 h 2343129"/>
                <a:gd name="connsiteX4-1325" fmla="*/ 184124 w 773881"/>
                <a:gd name="connsiteY4-1326" fmla="*/ 1626432 h 2343129"/>
                <a:gd name="connsiteX5-1327" fmla="*/ 9499 w 773881"/>
                <a:gd name="connsiteY5-1328" fmla="*/ 2336838 h 2343129"/>
                <a:gd name="connsiteX6-1329" fmla="*/ 113480 w 773881"/>
                <a:gd name="connsiteY6-1330" fmla="*/ 2341600 h 2343129"/>
                <a:gd name="connsiteX7-1331" fmla="*/ 184124 w 773881"/>
                <a:gd name="connsiteY7-1332" fmla="*/ 1816138 h 2343129"/>
                <a:gd name="connsiteX8-1333" fmla="*/ 571474 w 773881"/>
                <a:gd name="connsiteY8-1334" fmla="*/ 1324013 h 2343129"/>
                <a:gd name="connsiteX9-1335" fmla="*/ 773880 w 773881"/>
                <a:gd name="connsiteY9-1336" fmla="*/ 1142243 h 2343129"/>
                <a:gd name="connsiteX10-1337" fmla="*/ 550837 w 773881"/>
                <a:gd name="connsiteY10-1338" fmla="*/ 986670 h 2343129"/>
                <a:gd name="connsiteX11-1339" fmla="*/ 176186 w 773881"/>
                <a:gd name="connsiteY11-1340" fmla="*/ 535025 h 2343129"/>
                <a:gd name="connsiteX12-1341" fmla="*/ 113480 w 773881"/>
                <a:gd name="connsiteY12-1342" fmla="*/ 38 h 2343129"/>
                <a:gd name="connsiteX13-1343" fmla="*/ 6324 w 773881"/>
                <a:gd name="connsiteY13-1344" fmla="*/ 38 h 2343129"/>
                <a:gd name="connsiteX0-1345" fmla="*/ 6324 w 773881"/>
                <a:gd name="connsiteY0-1346" fmla="*/ 38 h 2343129"/>
                <a:gd name="connsiteX1-1347" fmla="*/ 117449 w 773881"/>
                <a:gd name="connsiteY1-1348" fmla="*/ 606463 h 2343129"/>
                <a:gd name="connsiteX2-1349" fmla="*/ 575442 w 773881"/>
                <a:gd name="connsiteY2-1350" fmla="*/ 1074775 h 2343129"/>
                <a:gd name="connsiteX3-1351" fmla="*/ 579411 w 773881"/>
                <a:gd name="connsiteY3-1352" fmla="*/ 1260512 h 2343129"/>
                <a:gd name="connsiteX4-1353" fmla="*/ 184124 w 773881"/>
                <a:gd name="connsiteY4-1354" fmla="*/ 1626432 h 2343129"/>
                <a:gd name="connsiteX5-1355" fmla="*/ 9499 w 773881"/>
                <a:gd name="connsiteY5-1356" fmla="*/ 2336838 h 2343129"/>
                <a:gd name="connsiteX6-1357" fmla="*/ 113480 w 773881"/>
                <a:gd name="connsiteY6-1358" fmla="*/ 2341600 h 2343129"/>
                <a:gd name="connsiteX7-1359" fmla="*/ 184124 w 773881"/>
                <a:gd name="connsiteY7-1360" fmla="*/ 1816138 h 2343129"/>
                <a:gd name="connsiteX8-1361" fmla="*/ 571474 w 773881"/>
                <a:gd name="connsiteY8-1362" fmla="*/ 1324013 h 2343129"/>
                <a:gd name="connsiteX9-1363" fmla="*/ 773880 w 773881"/>
                <a:gd name="connsiteY9-1364" fmla="*/ 1142243 h 2343129"/>
                <a:gd name="connsiteX10-1365" fmla="*/ 550837 w 773881"/>
                <a:gd name="connsiteY10-1366" fmla="*/ 986670 h 2343129"/>
                <a:gd name="connsiteX11-1367" fmla="*/ 176186 w 773881"/>
                <a:gd name="connsiteY11-1368" fmla="*/ 535025 h 2343129"/>
                <a:gd name="connsiteX12-1369" fmla="*/ 113480 w 773881"/>
                <a:gd name="connsiteY12-1370" fmla="*/ 38 h 2343129"/>
                <a:gd name="connsiteX13-1371" fmla="*/ 6324 w 773881"/>
                <a:gd name="connsiteY13-1372" fmla="*/ 38 h 2343129"/>
                <a:gd name="connsiteX0-1373" fmla="*/ 6324 w 690539"/>
                <a:gd name="connsiteY0-1374" fmla="*/ 38 h 2343129"/>
                <a:gd name="connsiteX1-1375" fmla="*/ 117449 w 690539"/>
                <a:gd name="connsiteY1-1376" fmla="*/ 606463 h 2343129"/>
                <a:gd name="connsiteX2-1377" fmla="*/ 575442 w 690539"/>
                <a:gd name="connsiteY2-1378" fmla="*/ 1074775 h 2343129"/>
                <a:gd name="connsiteX3-1379" fmla="*/ 579411 w 690539"/>
                <a:gd name="connsiteY3-1380" fmla="*/ 1260512 h 2343129"/>
                <a:gd name="connsiteX4-1381" fmla="*/ 184124 w 690539"/>
                <a:gd name="connsiteY4-1382" fmla="*/ 1626432 h 2343129"/>
                <a:gd name="connsiteX5-1383" fmla="*/ 9499 w 690539"/>
                <a:gd name="connsiteY5-1384" fmla="*/ 2336838 h 2343129"/>
                <a:gd name="connsiteX6-1385" fmla="*/ 113480 w 690539"/>
                <a:gd name="connsiteY6-1386" fmla="*/ 2341600 h 2343129"/>
                <a:gd name="connsiteX7-1387" fmla="*/ 184124 w 690539"/>
                <a:gd name="connsiteY7-1388" fmla="*/ 1816138 h 2343129"/>
                <a:gd name="connsiteX8-1389" fmla="*/ 571474 w 690539"/>
                <a:gd name="connsiteY8-1390" fmla="*/ 1324013 h 2343129"/>
                <a:gd name="connsiteX9-1391" fmla="*/ 690536 w 690539"/>
                <a:gd name="connsiteY9-1392" fmla="*/ 1144624 h 2343129"/>
                <a:gd name="connsiteX10-1393" fmla="*/ 550837 w 690539"/>
                <a:gd name="connsiteY10-1394" fmla="*/ 986670 h 2343129"/>
                <a:gd name="connsiteX11-1395" fmla="*/ 176186 w 690539"/>
                <a:gd name="connsiteY11-1396" fmla="*/ 535025 h 2343129"/>
                <a:gd name="connsiteX12-1397" fmla="*/ 113480 w 690539"/>
                <a:gd name="connsiteY12-1398" fmla="*/ 38 h 2343129"/>
                <a:gd name="connsiteX13-1399" fmla="*/ 6324 w 690539"/>
                <a:gd name="connsiteY13-1400" fmla="*/ 38 h 2343129"/>
                <a:gd name="connsiteX0-1401" fmla="*/ 6324 w 690541"/>
                <a:gd name="connsiteY0-1402" fmla="*/ 38 h 2343129"/>
                <a:gd name="connsiteX1-1403" fmla="*/ 117449 w 690541"/>
                <a:gd name="connsiteY1-1404" fmla="*/ 606463 h 2343129"/>
                <a:gd name="connsiteX2-1405" fmla="*/ 575442 w 690541"/>
                <a:gd name="connsiteY2-1406" fmla="*/ 1074775 h 2343129"/>
                <a:gd name="connsiteX3-1407" fmla="*/ 579411 w 690541"/>
                <a:gd name="connsiteY3-1408" fmla="*/ 1260512 h 2343129"/>
                <a:gd name="connsiteX4-1409" fmla="*/ 184124 w 690541"/>
                <a:gd name="connsiteY4-1410" fmla="*/ 1626432 h 2343129"/>
                <a:gd name="connsiteX5-1411" fmla="*/ 9499 w 690541"/>
                <a:gd name="connsiteY5-1412" fmla="*/ 2336838 h 2343129"/>
                <a:gd name="connsiteX6-1413" fmla="*/ 113480 w 690541"/>
                <a:gd name="connsiteY6-1414" fmla="*/ 2341600 h 2343129"/>
                <a:gd name="connsiteX7-1415" fmla="*/ 184124 w 690541"/>
                <a:gd name="connsiteY7-1416" fmla="*/ 1816138 h 2343129"/>
                <a:gd name="connsiteX8-1417" fmla="*/ 571474 w 690541"/>
                <a:gd name="connsiteY8-1418" fmla="*/ 1324013 h 2343129"/>
                <a:gd name="connsiteX9-1419" fmla="*/ 690536 w 690541"/>
                <a:gd name="connsiteY9-1420" fmla="*/ 1144624 h 2343129"/>
                <a:gd name="connsiteX10-1421" fmla="*/ 550837 w 690541"/>
                <a:gd name="connsiteY10-1422" fmla="*/ 986670 h 2343129"/>
                <a:gd name="connsiteX11-1423" fmla="*/ 176186 w 690541"/>
                <a:gd name="connsiteY11-1424" fmla="*/ 535025 h 2343129"/>
                <a:gd name="connsiteX12-1425" fmla="*/ 113480 w 690541"/>
                <a:gd name="connsiteY12-1426" fmla="*/ 38 h 2343129"/>
                <a:gd name="connsiteX13-1427" fmla="*/ 6324 w 690541"/>
                <a:gd name="connsiteY13-1428" fmla="*/ 38 h 2343129"/>
                <a:gd name="connsiteX0-1429" fmla="*/ 6324 w 690541"/>
                <a:gd name="connsiteY0-1430" fmla="*/ 38 h 2343129"/>
                <a:gd name="connsiteX1-1431" fmla="*/ 117449 w 690541"/>
                <a:gd name="connsiteY1-1432" fmla="*/ 606463 h 2343129"/>
                <a:gd name="connsiteX2-1433" fmla="*/ 575442 w 690541"/>
                <a:gd name="connsiteY2-1434" fmla="*/ 1074775 h 2343129"/>
                <a:gd name="connsiteX3-1435" fmla="*/ 579411 w 690541"/>
                <a:gd name="connsiteY3-1436" fmla="*/ 1260512 h 2343129"/>
                <a:gd name="connsiteX4-1437" fmla="*/ 184124 w 690541"/>
                <a:gd name="connsiteY4-1438" fmla="*/ 1626432 h 2343129"/>
                <a:gd name="connsiteX5-1439" fmla="*/ 9499 w 690541"/>
                <a:gd name="connsiteY5-1440" fmla="*/ 2336838 h 2343129"/>
                <a:gd name="connsiteX6-1441" fmla="*/ 113480 w 690541"/>
                <a:gd name="connsiteY6-1442" fmla="*/ 2341600 h 2343129"/>
                <a:gd name="connsiteX7-1443" fmla="*/ 184124 w 690541"/>
                <a:gd name="connsiteY7-1444" fmla="*/ 1816138 h 2343129"/>
                <a:gd name="connsiteX8-1445" fmla="*/ 502418 w 690541"/>
                <a:gd name="connsiteY8-1446" fmla="*/ 1388307 h 2343129"/>
                <a:gd name="connsiteX9-1447" fmla="*/ 690536 w 690541"/>
                <a:gd name="connsiteY9-1448" fmla="*/ 1144624 h 2343129"/>
                <a:gd name="connsiteX10-1449" fmla="*/ 550837 w 690541"/>
                <a:gd name="connsiteY10-1450" fmla="*/ 986670 h 2343129"/>
                <a:gd name="connsiteX11-1451" fmla="*/ 176186 w 690541"/>
                <a:gd name="connsiteY11-1452" fmla="*/ 535025 h 2343129"/>
                <a:gd name="connsiteX12-1453" fmla="*/ 113480 w 690541"/>
                <a:gd name="connsiteY12-1454" fmla="*/ 38 h 2343129"/>
                <a:gd name="connsiteX13-1455" fmla="*/ 6324 w 690541"/>
                <a:gd name="connsiteY13-1456" fmla="*/ 38 h 2343129"/>
                <a:gd name="connsiteX0-1457" fmla="*/ 6324 w 690541"/>
                <a:gd name="connsiteY0-1458" fmla="*/ 38 h 2343129"/>
                <a:gd name="connsiteX1-1459" fmla="*/ 117449 w 690541"/>
                <a:gd name="connsiteY1-1460" fmla="*/ 606463 h 2343129"/>
                <a:gd name="connsiteX2-1461" fmla="*/ 575442 w 690541"/>
                <a:gd name="connsiteY2-1462" fmla="*/ 1074775 h 2343129"/>
                <a:gd name="connsiteX3-1463" fmla="*/ 579411 w 690541"/>
                <a:gd name="connsiteY3-1464" fmla="*/ 1260512 h 2343129"/>
                <a:gd name="connsiteX4-1465" fmla="*/ 184124 w 690541"/>
                <a:gd name="connsiteY4-1466" fmla="*/ 1626432 h 2343129"/>
                <a:gd name="connsiteX5-1467" fmla="*/ 9499 w 690541"/>
                <a:gd name="connsiteY5-1468" fmla="*/ 2336838 h 2343129"/>
                <a:gd name="connsiteX6-1469" fmla="*/ 113480 w 690541"/>
                <a:gd name="connsiteY6-1470" fmla="*/ 2341600 h 2343129"/>
                <a:gd name="connsiteX7-1471" fmla="*/ 184124 w 690541"/>
                <a:gd name="connsiteY7-1472" fmla="*/ 1816138 h 2343129"/>
                <a:gd name="connsiteX8-1473" fmla="*/ 502418 w 690541"/>
                <a:gd name="connsiteY8-1474" fmla="*/ 1388307 h 2343129"/>
                <a:gd name="connsiteX9-1475" fmla="*/ 690536 w 690541"/>
                <a:gd name="connsiteY9-1476" fmla="*/ 1144624 h 2343129"/>
                <a:gd name="connsiteX10-1477" fmla="*/ 550837 w 690541"/>
                <a:gd name="connsiteY10-1478" fmla="*/ 986670 h 2343129"/>
                <a:gd name="connsiteX11-1479" fmla="*/ 176186 w 690541"/>
                <a:gd name="connsiteY11-1480" fmla="*/ 535025 h 2343129"/>
                <a:gd name="connsiteX12-1481" fmla="*/ 113480 w 690541"/>
                <a:gd name="connsiteY12-1482" fmla="*/ 38 h 2343129"/>
                <a:gd name="connsiteX13-1483" fmla="*/ 6324 w 690541"/>
                <a:gd name="connsiteY13-1484" fmla="*/ 38 h 2343129"/>
                <a:gd name="connsiteX0-1485" fmla="*/ 6324 w 690541"/>
                <a:gd name="connsiteY0-1486" fmla="*/ 38 h 2343129"/>
                <a:gd name="connsiteX1-1487" fmla="*/ 117449 w 690541"/>
                <a:gd name="connsiteY1-1488" fmla="*/ 606463 h 2343129"/>
                <a:gd name="connsiteX2-1489" fmla="*/ 575442 w 690541"/>
                <a:gd name="connsiteY2-1490" fmla="*/ 1074775 h 2343129"/>
                <a:gd name="connsiteX3-1491" fmla="*/ 579411 w 690541"/>
                <a:gd name="connsiteY3-1492" fmla="*/ 1260512 h 2343129"/>
                <a:gd name="connsiteX4-1493" fmla="*/ 184124 w 690541"/>
                <a:gd name="connsiteY4-1494" fmla="*/ 1626432 h 2343129"/>
                <a:gd name="connsiteX5-1495" fmla="*/ 9499 w 690541"/>
                <a:gd name="connsiteY5-1496" fmla="*/ 2336838 h 2343129"/>
                <a:gd name="connsiteX6-1497" fmla="*/ 113480 w 690541"/>
                <a:gd name="connsiteY6-1498" fmla="*/ 2341600 h 2343129"/>
                <a:gd name="connsiteX7-1499" fmla="*/ 184124 w 690541"/>
                <a:gd name="connsiteY7-1500" fmla="*/ 1816138 h 2343129"/>
                <a:gd name="connsiteX8-1501" fmla="*/ 502418 w 690541"/>
                <a:gd name="connsiteY8-1502" fmla="*/ 1388307 h 2343129"/>
                <a:gd name="connsiteX9-1503" fmla="*/ 690536 w 690541"/>
                <a:gd name="connsiteY9-1504" fmla="*/ 1144624 h 2343129"/>
                <a:gd name="connsiteX10-1505" fmla="*/ 550837 w 690541"/>
                <a:gd name="connsiteY10-1506" fmla="*/ 986670 h 2343129"/>
                <a:gd name="connsiteX11-1507" fmla="*/ 176186 w 690541"/>
                <a:gd name="connsiteY11-1508" fmla="*/ 535025 h 2343129"/>
                <a:gd name="connsiteX12-1509" fmla="*/ 113480 w 690541"/>
                <a:gd name="connsiteY12-1510" fmla="*/ 38 h 2343129"/>
                <a:gd name="connsiteX13-1511" fmla="*/ 6324 w 690541"/>
                <a:gd name="connsiteY13-1512" fmla="*/ 38 h 2343129"/>
                <a:gd name="connsiteX0-1513" fmla="*/ 6324 w 690541"/>
                <a:gd name="connsiteY0-1514" fmla="*/ 38 h 2343129"/>
                <a:gd name="connsiteX1-1515" fmla="*/ 117449 w 690541"/>
                <a:gd name="connsiteY1-1516" fmla="*/ 606463 h 2343129"/>
                <a:gd name="connsiteX2-1517" fmla="*/ 575442 w 690541"/>
                <a:gd name="connsiteY2-1518" fmla="*/ 1074775 h 2343129"/>
                <a:gd name="connsiteX3-1519" fmla="*/ 579411 w 690541"/>
                <a:gd name="connsiteY3-1520" fmla="*/ 1260512 h 2343129"/>
                <a:gd name="connsiteX4-1521" fmla="*/ 184124 w 690541"/>
                <a:gd name="connsiteY4-1522" fmla="*/ 1626432 h 2343129"/>
                <a:gd name="connsiteX5-1523" fmla="*/ 9499 w 690541"/>
                <a:gd name="connsiteY5-1524" fmla="*/ 2336838 h 2343129"/>
                <a:gd name="connsiteX6-1525" fmla="*/ 113480 w 690541"/>
                <a:gd name="connsiteY6-1526" fmla="*/ 2341600 h 2343129"/>
                <a:gd name="connsiteX7-1527" fmla="*/ 184124 w 690541"/>
                <a:gd name="connsiteY7-1528" fmla="*/ 1816138 h 2343129"/>
                <a:gd name="connsiteX8-1529" fmla="*/ 502418 w 690541"/>
                <a:gd name="connsiteY8-1530" fmla="*/ 1388307 h 2343129"/>
                <a:gd name="connsiteX9-1531" fmla="*/ 690536 w 690541"/>
                <a:gd name="connsiteY9-1532" fmla="*/ 1144624 h 2343129"/>
                <a:gd name="connsiteX10-1533" fmla="*/ 550837 w 690541"/>
                <a:gd name="connsiteY10-1534" fmla="*/ 986670 h 2343129"/>
                <a:gd name="connsiteX11-1535" fmla="*/ 176186 w 690541"/>
                <a:gd name="connsiteY11-1536" fmla="*/ 535025 h 2343129"/>
                <a:gd name="connsiteX12-1537" fmla="*/ 113480 w 690541"/>
                <a:gd name="connsiteY12-1538" fmla="*/ 38 h 2343129"/>
                <a:gd name="connsiteX13-1539" fmla="*/ 6324 w 690541"/>
                <a:gd name="connsiteY13-1540" fmla="*/ 38 h 2343129"/>
                <a:gd name="connsiteX0-1541" fmla="*/ 6324 w 690541"/>
                <a:gd name="connsiteY0-1542" fmla="*/ 38 h 2343129"/>
                <a:gd name="connsiteX1-1543" fmla="*/ 117449 w 690541"/>
                <a:gd name="connsiteY1-1544" fmla="*/ 606463 h 2343129"/>
                <a:gd name="connsiteX2-1545" fmla="*/ 575442 w 690541"/>
                <a:gd name="connsiteY2-1546" fmla="*/ 1074775 h 2343129"/>
                <a:gd name="connsiteX3-1547" fmla="*/ 579411 w 690541"/>
                <a:gd name="connsiteY3-1548" fmla="*/ 1260512 h 2343129"/>
                <a:gd name="connsiteX4-1549" fmla="*/ 184124 w 690541"/>
                <a:gd name="connsiteY4-1550" fmla="*/ 1626432 h 2343129"/>
                <a:gd name="connsiteX5-1551" fmla="*/ 9499 w 690541"/>
                <a:gd name="connsiteY5-1552" fmla="*/ 2336838 h 2343129"/>
                <a:gd name="connsiteX6-1553" fmla="*/ 113480 w 690541"/>
                <a:gd name="connsiteY6-1554" fmla="*/ 2341600 h 2343129"/>
                <a:gd name="connsiteX7-1555" fmla="*/ 148405 w 690541"/>
                <a:gd name="connsiteY7-1556" fmla="*/ 1806613 h 2343129"/>
                <a:gd name="connsiteX8-1557" fmla="*/ 502418 w 690541"/>
                <a:gd name="connsiteY8-1558" fmla="*/ 1388307 h 2343129"/>
                <a:gd name="connsiteX9-1559" fmla="*/ 690536 w 690541"/>
                <a:gd name="connsiteY9-1560" fmla="*/ 1144624 h 2343129"/>
                <a:gd name="connsiteX10-1561" fmla="*/ 550837 w 690541"/>
                <a:gd name="connsiteY10-1562" fmla="*/ 986670 h 2343129"/>
                <a:gd name="connsiteX11-1563" fmla="*/ 176186 w 690541"/>
                <a:gd name="connsiteY11-1564" fmla="*/ 535025 h 2343129"/>
                <a:gd name="connsiteX12-1565" fmla="*/ 113480 w 690541"/>
                <a:gd name="connsiteY12-1566" fmla="*/ 38 h 2343129"/>
                <a:gd name="connsiteX13-1567" fmla="*/ 6324 w 690541"/>
                <a:gd name="connsiteY13-1568" fmla="*/ 38 h 2343129"/>
                <a:gd name="connsiteX0-1569" fmla="*/ 6324 w 690541"/>
                <a:gd name="connsiteY0-1570" fmla="*/ 38 h 2343129"/>
                <a:gd name="connsiteX1-1571" fmla="*/ 117449 w 690541"/>
                <a:gd name="connsiteY1-1572" fmla="*/ 606463 h 2343129"/>
                <a:gd name="connsiteX2-1573" fmla="*/ 575442 w 690541"/>
                <a:gd name="connsiteY2-1574" fmla="*/ 1074775 h 2343129"/>
                <a:gd name="connsiteX3-1575" fmla="*/ 579411 w 690541"/>
                <a:gd name="connsiteY3-1576" fmla="*/ 1260512 h 2343129"/>
                <a:gd name="connsiteX4-1577" fmla="*/ 184124 w 690541"/>
                <a:gd name="connsiteY4-1578" fmla="*/ 1626432 h 2343129"/>
                <a:gd name="connsiteX5-1579" fmla="*/ 9499 w 690541"/>
                <a:gd name="connsiteY5-1580" fmla="*/ 2336838 h 2343129"/>
                <a:gd name="connsiteX6-1581" fmla="*/ 113480 w 690541"/>
                <a:gd name="connsiteY6-1582" fmla="*/ 2341600 h 2343129"/>
                <a:gd name="connsiteX7-1583" fmla="*/ 174599 w 690541"/>
                <a:gd name="connsiteY7-1584" fmla="*/ 1813757 h 2343129"/>
                <a:gd name="connsiteX8-1585" fmla="*/ 502418 w 690541"/>
                <a:gd name="connsiteY8-1586" fmla="*/ 1388307 h 2343129"/>
                <a:gd name="connsiteX9-1587" fmla="*/ 690536 w 690541"/>
                <a:gd name="connsiteY9-1588" fmla="*/ 1144624 h 2343129"/>
                <a:gd name="connsiteX10-1589" fmla="*/ 550837 w 690541"/>
                <a:gd name="connsiteY10-1590" fmla="*/ 986670 h 2343129"/>
                <a:gd name="connsiteX11-1591" fmla="*/ 176186 w 690541"/>
                <a:gd name="connsiteY11-1592" fmla="*/ 535025 h 2343129"/>
                <a:gd name="connsiteX12-1593" fmla="*/ 113480 w 690541"/>
                <a:gd name="connsiteY12-1594" fmla="*/ 38 h 2343129"/>
                <a:gd name="connsiteX13-1595" fmla="*/ 6324 w 690541"/>
                <a:gd name="connsiteY13-1596" fmla="*/ 38 h 2343129"/>
                <a:gd name="connsiteX0-1597" fmla="*/ 6324 w 690541"/>
                <a:gd name="connsiteY0-1598" fmla="*/ 38 h 2343129"/>
                <a:gd name="connsiteX1-1599" fmla="*/ 117449 w 690541"/>
                <a:gd name="connsiteY1-1600" fmla="*/ 606463 h 2343129"/>
                <a:gd name="connsiteX2-1601" fmla="*/ 575442 w 690541"/>
                <a:gd name="connsiteY2-1602" fmla="*/ 1074775 h 2343129"/>
                <a:gd name="connsiteX3-1603" fmla="*/ 579411 w 690541"/>
                <a:gd name="connsiteY3-1604" fmla="*/ 1260512 h 2343129"/>
                <a:gd name="connsiteX4-1605" fmla="*/ 184124 w 690541"/>
                <a:gd name="connsiteY4-1606" fmla="*/ 1626432 h 2343129"/>
                <a:gd name="connsiteX5-1607" fmla="*/ 9499 w 690541"/>
                <a:gd name="connsiteY5-1608" fmla="*/ 2336838 h 2343129"/>
                <a:gd name="connsiteX6-1609" fmla="*/ 113480 w 690541"/>
                <a:gd name="connsiteY6-1610" fmla="*/ 2341600 h 2343129"/>
                <a:gd name="connsiteX7-1611" fmla="*/ 174599 w 690541"/>
                <a:gd name="connsiteY7-1612" fmla="*/ 1813757 h 2343129"/>
                <a:gd name="connsiteX8-1613" fmla="*/ 502418 w 690541"/>
                <a:gd name="connsiteY8-1614" fmla="*/ 1388307 h 2343129"/>
                <a:gd name="connsiteX9-1615" fmla="*/ 690536 w 690541"/>
                <a:gd name="connsiteY9-1616" fmla="*/ 1144624 h 2343129"/>
                <a:gd name="connsiteX10-1617" fmla="*/ 550837 w 690541"/>
                <a:gd name="connsiteY10-1618" fmla="*/ 986670 h 2343129"/>
                <a:gd name="connsiteX11-1619" fmla="*/ 176186 w 690541"/>
                <a:gd name="connsiteY11-1620" fmla="*/ 535025 h 2343129"/>
                <a:gd name="connsiteX12-1621" fmla="*/ 113480 w 690541"/>
                <a:gd name="connsiteY12-1622" fmla="*/ 38 h 2343129"/>
                <a:gd name="connsiteX13-1623" fmla="*/ 6324 w 690541"/>
                <a:gd name="connsiteY13-1624" fmla="*/ 38 h 2343129"/>
                <a:gd name="connsiteX0-1625" fmla="*/ 6324 w 690541"/>
                <a:gd name="connsiteY0-1626" fmla="*/ 38 h 2343129"/>
                <a:gd name="connsiteX1-1627" fmla="*/ 117449 w 690541"/>
                <a:gd name="connsiteY1-1628" fmla="*/ 606463 h 2343129"/>
                <a:gd name="connsiteX2-1629" fmla="*/ 575442 w 690541"/>
                <a:gd name="connsiteY2-1630" fmla="*/ 1074775 h 2343129"/>
                <a:gd name="connsiteX3-1631" fmla="*/ 579411 w 690541"/>
                <a:gd name="connsiteY3-1632" fmla="*/ 1260512 h 2343129"/>
                <a:gd name="connsiteX4-1633" fmla="*/ 184124 w 690541"/>
                <a:gd name="connsiteY4-1634" fmla="*/ 1626432 h 2343129"/>
                <a:gd name="connsiteX5-1635" fmla="*/ 9499 w 690541"/>
                <a:gd name="connsiteY5-1636" fmla="*/ 2336838 h 2343129"/>
                <a:gd name="connsiteX6-1637" fmla="*/ 113480 w 690541"/>
                <a:gd name="connsiteY6-1638" fmla="*/ 2341600 h 2343129"/>
                <a:gd name="connsiteX7-1639" fmla="*/ 174599 w 690541"/>
                <a:gd name="connsiteY7-1640" fmla="*/ 1813757 h 2343129"/>
                <a:gd name="connsiteX8-1641" fmla="*/ 502418 w 690541"/>
                <a:gd name="connsiteY8-1642" fmla="*/ 1388307 h 2343129"/>
                <a:gd name="connsiteX9-1643" fmla="*/ 690536 w 690541"/>
                <a:gd name="connsiteY9-1644" fmla="*/ 1144624 h 2343129"/>
                <a:gd name="connsiteX10-1645" fmla="*/ 550837 w 690541"/>
                <a:gd name="connsiteY10-1646" fmla="*/ 986670 h 2343129"/>
                <a:gd name="connsiteX11-1647" fmla="*/ 176186 w 690541"/>
                <a:gd name="connsiteY11-1648" fmla="*/ 535025 h 2343129"/>
                <a:gd name="connsiteX12-1649" fmla="*/ 113480 w 690541"/>
                <a:gd name="connsiteY12-1650" fmla="*/ 38 h 2343129"/>
                <a:gd name="connsiteX13-1651" fmla="*/ 6324 w 690541"/>
                <a:gd name="connsiteY13-1652" fmla="*/ 38 h 2343129"/>
                <a:gd name="connsiteX0-1653" fmla="*/ 6324 w 690541"/>
                <a:gd name="connsiteY0-1654" fmla="*/ 38 h 2343129"/>
                <a:gd name="connsiteX1-1655" fmla="*/ 117449 w 690541"/>
                <a:gd name="connsiteY1-1656" fmla="*/ 606463 h 2343129"/>
                <a:gd name="connsiteX2-1657" fmla="*/ 575442 w 690541"/>
                <a:gd name="connsiteY2-1658" fmla="*/ 1074775 h 2343129"/>
                <a:gd name="connsiteX3-1659" fmla="*/ 579411 w 690541"/>
                <a:gd name="connsiteY3-1660" fmla="*/ 1260512 h 2343129"/>
                <a:gd name="connsiteX4-1661" fmla="*/ 184124 w 690541"/>
                <a:gd name="connsiteY4-1662" fmla="*/ 1626432 h 2343129"/>
                <a:gd name="connsiteX5-1663" fmla="*/ 9499 w 690541"/>
                <a:gd name="connsiteY5-1664" fmla="*/ 2336838 h 2343129"/>
                <a:gd name="connsiteX6-1665" fmla="*/ 113480 w 690541"/>
                <a:gd name="connsiteY6-1666" fmla="*/ 2341600 h 2343129"/>
                <a:gd name="connsiteX7-1667" fmla="*/ 174599 w 690541"/>
                <a:gd name="connsiteY7-1668" fmla="*/ 1813757 h 2343129"/>
                <a:gd name="connsiteX8-1669" fmla="*/ 502418 w 690541"/>
                <a:gd name="connsiteY8-1670" fmla="*/ 1388307 h 2343129"/>
                <a:gd name="connsiteX9-1671" fmla="*/ 690536 w 690541"/>
                <a:gd name="connsiteY9-1672" fmla="*/ 1144624 h 2343129"/>
                <a:gd name="connsiteX10-1673" fmla="*/ 550837 w 690541"/>
                <a:gd name="connsiteY10-1674" fmla="*/ 986670 h 2343129"/>
                <a:gd name="connsiteX11-1675" fmla="*/ 176186 w 690541"/>
                <a:gd name="connsiteY11-1676" fmla="*/ 535025 h 2343129"/>
                <a:gd name="connsiteX12-1677" fmla="*/ 113480 w 690541"/>
                <a:gd name="connsiteY12-1678" fmla="*/ 38 h 2343129"/>
                <a:gd name="connsiteX13-1679" fmla="*/ 6324 w 690541"/>
                <a:gd name="connsiteY13-1680" fmla="*/ 38 h 2343129"/>
                <a:gd name="connsiteX0-1681" fmla="*/ 6324 w 690541"/>
                <a:gd name="connsiteY0-1682" fmla="*/ 38 h 2343129"/>
                <a:gd name="connsiteX1-1683" fmla="*/ 117449 w 690541"/>
                <a:gd name="connsiteY1-1684" fmla="*/ 606463 h 2343129"/>
                <a:gd name="connsiteX2-1685" fmla="*/ 575442 w 690541"/>
                <a:gd name="connsiteY2-1686" fmla="*/ 1074775 h 2343129"/>
                <a:gd name="connsiteX3-1687" fmla="*/ 579411 w 690541"/>
                <a:gd name="connsiteY3-1688" fmla="*/ 1260512 h 2343129"/>
                <a:gd name="connsiteX4-1689" fmla="*/ 184124 w 690541"/>
                <a:gd name="connsiteY4-1690" fmla="*/ 1626432 h 2343129"/>
                <a:gd name="connsiteX5-1691" fmla="*/ 9499 w 690541"/>
                <a:gd name="connsiteY5-1692" fmla="*/ 2336838 h 2343129"/>
                <a:gd name="connsiteX6-1693" fmla="*/ 113480 w 690541"/>
                <a:gd name="connsiteY6-1694" fmla="*/ 2341600 h 2343129"/>
                <a:gd name="connsiteX7-1695" fmla="*/ 174599 w 690541"/>
                <a:gd name="connsiteY7-1696" fmla="*/ 1813757 h 2343129"/>
                <a:gd name="connsiteX8-1697" fmla="*/ 502418 w 690541"/>
                <a:gd name="connsiteY8-1698" fmla="*/ 1388307 h 2343129"/>
                <a:gd name="connsiteX9-1699" fmla="*/ 690536 w 690541"/>
                <a:gd name="connsiteY9-1700" fmla="*/ 1144624 h 2343129"/>
                <a:gd name="connsiteX10-1701" fmla="*/ 550837 w 690541"/>
                <a:gd name="connsiteY10-1702" fmla="*/ 986670 h 2343129"/>
                <a:gd name="connsiteX11-1703" fmla="*/ 176186 w 690541"/>
                <a:gd name="connsiteY11-1704" fmla="*/ 535025 h 2343129"/>
                <a:gd name="connsiteX12-1705" fmla="*/ 113480 w 690541"/>
                <a:gd name="connsiteY12-1706" fmla="*/ 38 h 2343129"/>
                <a:gd name="connsiteX13-1707" fmla="*/ 6324 w 690541"/>
                <a:gd name="connsiteY13-1708" fmla="*/ 38 h 2343129"/>
                <a:gd name="connsiteX0-1709" fmla="*/ 6324 w 690541"/>
                <a:gd name="connsiteY0-1710" fmla="*/ 38 h 2343129"/>
                <a:gd name="connsiteX1-1711" fmla="*/ 117449 w 690541"/>
                <a:gd name="connsiteY1-1712" fmla="*/ 606463 h 2343129"/>
                <a:gd name="connsiteX2-1713" fmla="*/ 575442 w 690541"/>
                <a:gd name="connsiteY2-1714" fmla="*/ 1074775 h 2343129"/>
                <a:gd name="connsiteX3-1715" fmla="*/ 579411 w 690541"/>
                <a:gd name="connsiteY3-1716" fmla="*/ 1260512 h 2343129"/>
                <a:gd name="connsiteX4-1717" fmla="*/ 184124 w 690541"/>
                <a:gd name="connsiteY4-1718" fmla="*/ 1626432 h 2343129"/>
                <a:gd name="connsiteX5-1719" fmla="*/ 9499 w 690541"/>
                <a:gd name="connsiteY5-1720" fmla="*/ 2336838 h 2343129"/>
                <a:gd name="connsiteX6-1721" fmla="*/ 113480 w 690541"/>
                <a:gd name="connsiteY6-1722" fmla="*/ 2341600 h 2343129"/>
                <a:gd name="connsiteX7-1723" fmla="*/ 174599 w 690541"/>
                <a:gd name="connsiteY7-1724" fmla="*/ 1813757 h 2343129"/>
                <a:gd name="connsiteX8-1725" fmla="*/ 511943 w 690541"/>
                <a:gd name="connsiteY8-1726" fmla="*/ 1343063 h 2343129"/>
                <a:gd name="connsiteX9-1727" fmla="*/ 690536 w 690541"/>
                <a:gd name="connsiteY9-1728" fmla="*/ 1144624 h 2343129"/>
                <a:gd name="connsiteX10-1729" fmla="*/ 550837 w 690541"/>
                <a:gd name="connsiteY10-1730" fmla="*/ 986670 h 2343129"/>
                <a:gd name="connsiteX11-1731" fmla="*/ 176186 w 690541"/>
                <a:gd name="connsiteY11-1732" fmla="*/ 535025 h 2343129"/>
                <a:gd name="connsiteX12-1733" fmla="*/ 113480 w 690541"/>
                <a:gd name="connsiteY12-1734" fmla="*/ 38 h 2343129"/>
                <a:gd name="connsiteX13-1735" fmla="*/ 6324 w 690541"/>
                <a:gd name="connsiteY13-1736" fmla="*/ 38 h 2343129"/>
                <a:gd name="connsiteX0-1737" fmla="*/ 6324 w 690541"/>
                <a:gd name="connsiteY0-1738" fmla="*/ 38 h 2343129"/>
                <a:gd name="connsiteX1-1739" fmla="*/ 117449 w 690541"/>
                <a:gd name="connsiteY1-1740" fmla="*/ 606463 h 2343129"/>
                <a:gd name="connsiteX2-1741" fmla="*/ 575442 w 690541"/>
                <a:gd name="connsiteY2-1742" fmla="*/ 1074775 h 2343129"/>
                <a:gd name="connsiteX3-1743" fmla="*/ 579411 w 690541"/>
                <a:gd name="connsiteY3-1744" fmla="*/ 1260512 h 2343129"/>
                <a:gd name="connsiteX4-1745" fmla="*/ 184124 w 690541"/>
                <a:gd name="connsiteY4-1746" fmla="*/ 1626432 h 2343129"/>
                <a:gd name="connsiteX5-1747" fmla="*/ 9499 w 690541"/>
                <a:gd name="connsiteY5-1748" fmla="*/ 2336838 h 2343129"/>
                <a:gd name="connsiteX6-1749" fmla="*/ 113480 w 690541"/>
                <a:gd name="connsiteY6-1750" fmla="*/ 2341600 h 2343129"/>
                <a:gd name="connsiteX7-1751" fmla="*/ 174599 w 690541"/>
                <a:gd name="connsiteY7-1752" fmla="*/ 1813757 h 2343129"/>
                <a:gd name="connsiteX8-1753" fmla="*/ 516706 w 690541"/>
                <a:gd name="connsiteY8-1754" fmla="*/ 1376400 h 2343129"/>
                <a:gd name="connsiteX9-1755" fmla="*/ 690536 w 690541"/>
                <a:gd name="connsiteY9-1756" fmla="*/ 1144624 h 2343129"/>
                <a:gd name="connsiteX10-1757" fmla="*/ 550837 w 690541"/>
                <a:gd name="connsiteY10-1758" fmla="*/ 986670 h 2343129"/>
                <a:gd name="connsiteX11-1759" fmla="*/ 176186 w 690541"/>
                <a:gd name="connsiteY11-1760" fmla="*/ 535025 h 2343129"/>
                <a:gd name="connsiteX12-1761" fmla="*/ 113480 w 690541"/>
                <a:gd name="connsiteY12-1762" fmla="*/ 38 h 2343129"/>
                <a:gd name="connsiteX13-1763" fmla="*/ 6324 w 690541"/>
                <a:gd name="connsiteY13-1764" fmla="*/ 38 h 2343129"/>
                <a:gd name="connsiteX0-1765" fmla="*/ 6324 w 690541"/>
                <a:gd name="connsiteY0-1766" fmla="*/ 38 h 2343129"/>
                <a:gd name="connsiteX1-1767" fmla="*/ 117449 w 690541"/>
                <a:gd name="connsiteY1-1768" fmla="*/ 606463 h 2343129"/>
                <a:gd name="connsiteX2-1769" fmla="*/ 575442 w 690541"/>
                <a:gd name="connsiteY2-1770" fmla="*/ 1074775 h 2343129"/>
                <a:gd name="connsiteX3-1771" fmla="*/ 579411 w 690541"/>
                <a:gd name="connsiteY3-1772" fmla="*/ 1260512 h 2343129"/>
                <a:gd name="connsiteX4-1773" fmla="*/ 184124 w 690541"/>
                <a:gd name="connsiteY4-1774" fmla="*/ 1626432 h 2343129"/>
                <a:gd name="connsiteX5-1775" fmla="*/ 9499 w 690541"/>
                <a:gd name="connsiteY5-1776" fmla="*/ 2336838 h 2343129"/>
                <a:gd name="connsiteX6-1777" fmla="*/ 113480 w 690541"/>
                <a:gd name="connsiteY6-1778" fmla="*/ 2341600 h 2343129"/>
                <a:gd name="connsiteX7-1779" fmla="*/ 174599 w 690541"/>
                <a:gd name="connsiteY7-1780" fmla="*/ 1813757 h 2343129"/>
                <a:gd name="connsiteX8-1781" fmla="*/ 516706 w 690541"/>
                <a:gd name="connsiteY8-1782" fmla="*/ 1376400 h 2343129"/>
                <a:gd name="connsiteX9-1783" fmla="*/ 690536 w 690541"/>
                <a:gd name="connsiteY9-1784" fmla="*/ 1144624 h 2343129"/>
                <a:gd name="connsiteX10-1785" fmla="*/ 550837 w 690541"/>
                <a:gd name="connsiteY10-1786" fmla="*/ 986670 h 2343129"/>
                <a:gd name="connsiteX11-1787" fmla="*/ 176186 w 690541"/>
                <a:gd name="connsiteY11-1788" fmla="*/ 535025 h 2343129"/>
                <a:gd name="connsiteX12-1789" fmla="*/ 113480 w 690541"/>
                <a:gd name="connsiteY12-1790" fmla="*/ 38 h 2343129"/>
                <a:gd name="connsiteX13-1791" fmla="*/ 6324 w 690541"/>
                <a:gd name="connsiteY13-1792" fmla="*/ 38 h 2343129"/>
                <a:gd name="connsiteX0-1793" fmla="*/ 6324 w 690541"/>
                <a:gd name="connsiteY0-1794" fmla="*/ 38 h 2343129"/>
                <a:gd name="connsiteX1-1795" fmla="*/ 117449 w 690541"/>
                <a:gd name="connsiteY1-1796" fmla="*/ 606463 h 2343129"/>
                <a:gd name="connsiteX2-1797" fmla="*/ 575442 w 690541"/>
                <a:gd name="connsiteY2-1798" fmla="*/ 1074775 h 2343129"/>
                <a:gd name="connsiteX3-1799" fmla="*/ 579411 w 690541"/>
                <a:gd name="connsiteY3-1800" fmla="*/ 1260512 h 2343129"/>
                <a:gd name="connsiteX4-1801" fmla="*/ 184124 w 690541"/>
                <a:gd name="connsiteY4-1802" fmla="*/ 1626432 h 2343129"/>
                <a:gd name="connsiteX5-1803" fmla="*/ 9499 w 690541"/>
                <a:gd name="connsiteY5-1804" fmla="*/ 2336838 h 2343129"/>
                <a:gd name="connsiteX6-1805" fmla="*/ 113480 w 690541"/>
                <a:gd name="connsiteY6-1806" fmla="*/ 2341600 h 2343129"/>
                <a:gd name="connsiteX7-1807" fmla="*/ 174599 w 690541"/>
                <a:gd name="connsiteY7-1808" fmla="*/ 1813757 h 2343129"/>
                <a:gd name="connsiteX8-1809" fmla="*/ 516706 w 690541"/>
                <a:gd name="connsiteY8-1810" fmla="*/ 1376400 h 2343129"/>
                <a:gd name="connsiteX9-1811" fmla="*/ 690536 w 690541"/>
                <a:gd name="connsiteY9-1812" fmla="*/ 1144624 h 2343129"/>
                <a:gd name="connsiteX10-1813" fmla="*/ 550837 w 690541"/>
                <a:gd name="connsiteY10-1814" fmla="*/ 986670 h 2343129"/>
                <a:gd name="connsiteX11-1815" fmla="*/ 176186 w 690541"/>
                <a:gd name="connsiteY11-1816" fmla="*/ 535025 h 2343129"/>
                <a:gd name="connsiteX12-1817" fmla="*/ 113480 w 690541"/>
                <a:gd name="connsiteY12-1818" fmla="*/ 38 h 2343129"/>
                <a:gd name="connsiteX13-1819" fmla="*/ 6324 w 690541"/>
                <a:gd name="connsiteY13-1820" fmla="*/ 38 h 2343129"/>
                <a:gd name="connsiteX0-1821" fmla="*/ 5435 w 689652"/>
                <a:gd name="connsiteY0-1822" fmla="*/ 38 h 2343129"/>
                <a:gd name="connsiteX1-1823" fmla="*/ 116560 w 689652"/>
                <a:gd name="connsiteY1-1824" fmla="*/ 606463 h 2343129"/>
                <a:gd name="connsiteX2-1825" fmla="*/ 503116 w 689652"/>
                <a:gd name="connsiteY2-1826" fmla="*/ 1017625 h 2343129"/>
                <a:gd name="connsiteX3-1827" fmla="*/ 578522 w 689652"/>
                <a:gd name="connsiteY3-1828" fmla="*/ 1260512 h 2343129"/>
                <a:gd name="connsiteX4-1829" fmla="*/ 183235 w 689652"/>
                <a:gd name="connsiteY4-1830" fmla="*/ 1626432 h 2343129"/>
                <a:gd name="connsiteX5-1831" fmla="*/ 8610 w 689652"/>
                <a:gd name="connsiteY5-1832" fmla="*/ 2336838 h 2343129"/>
                <a:gd name="connsiteX6-1833" fmla="*/ 112591 w 689652"/>
                <a:gd name="connsiteY6-1834" fmla="*/ 2341600 h 2343129"/>
                <a:gd name="connsiteX7-1835" fmla="*/ 173710 w 689652"/>
                <a:gd name="connsiteY7-1836" fmla="*/ 1813757 h 2343129"/>
                <a:gd name="connsiteX8-1837" fmla="*/ 515817 w 689652"/>
                <a:gd name="connsiteY8-1838" fmla="*/ 1376400 h 2343129"/>
                <a:gd name="connsiteX9-1839" fmla="*/ 689647 w 689652"/>
                <a:gd name="connsiteY9-1840" fmla="*/ 1144624 h 2343129"/>
                <a:gd name="connsiteX10-1841" fmla="*/ 549948 w 689652"/>
                <a:gd name="connsiteY10-1842" fmla="*/ 986670 h 2343129"/>
                <a:gd name="connsiteX11-1843" fmla="*/ 175297 w 689652"/>
                <a:gd name="connsiteY11-1844" fmla="*/ 535025 h 2343129"/>
                <a:gd name="connsiteX12-1845" fmla="*/ 112591 w 689652"/>
                <a:gd name="connsiteY12-1846" fmla="*/ 38 h 2343129"/>
                <a:gd name="connsiteX13-1847" fmla="*/ 5435 w 689652"/>
                <a:gd name="connsiteY13-1848" fmla="*/ 38 h 2343129"/>
                <a:gd name="connsiteX0-1849" fmla="*/ 5435 w 689652"/>
                <a:gd name="connsiteY0-1850" fmla="*/ 38 h 2343129"/>
                <a:gd name="connsiteX1-1851" fmla="*/ 116560 w 689652"/>
                <a:gd name="connsiteY1-1852" fmla="*/ 606463 h 2343129"/>
                <a:gd name="connsiteX2-1853" fmla="*/ 503116 w 689652"/>
                <a:gd name="connsiteY2-1854" fmla="*/ 1017625 h 2343129"/>
                <a:gd name="connsiteX3-1855" fmla="*/ 578522 w 689652"/>
                <a:gd name="connsiteY3-1856" fmla="*/ 1260512 h 2343129"/>
                <a:gd name="connsiteX4-1857" fmla="*/ 183235 w 689652"/>
                <a:gd name="connsiteY4-1858" fmla="*/ 1626432 h 2343129"/>
                <a:gd name="connsiteX5-1859" fmla="*/ 8610 w 689652"/>
                <a:gd name="connsiteY5-1860" fmla="*/ 2336838 h 2343129"/>
                <a:gd name="connsiteX6-1861" fmla="*/ 112591 w 689652"/>
                <a:gd name="connsiteY6-1862" fmla="*/ 2341600 h 2343129"/>
                <a:gd name="connsiteX7-1863" fmla="*/ 173710 w 689652"/>
                <a:gd name="connsiteY7-1864" fmla="*/ 1813757 h 2343129"/>
                <a:gd name="connsiteX8-1865" fmla="*/ 515817 w 689652"/>
                <a:gd name="connsiteY8-1866" fmla="*/ 1376400 h 2343129"/>
                <a:gd name="connsiteX9-1867" fmla="*/ 689647 w 689652"/>
                <a:gd name="connsiteY9-1868" fmla="*/ 1144624 h 2343129"/>
                <a:gd name="connsiteX10-1869" fmla="*/ 549948 w 689652"/>
                <a:gd name="connsiteY10-1870" fmla="*/ 986670 h 2343129"/>
                <a:gd name="connsiteX11-1871" fmla="*/ 175297 w 689652"/>
                <a:gd name="connsiteY11-1872" fmla="*/ 535025 h 2343129"/>
                <a:gd name="connsiteX12-1873" fmla="*/ 112591 w 689652"/>
                <a:gd name="connsiteY12-1874" fmla="*/ 38 h 2343129"/>
                <a:gd name="connsiteX13-1875" fmla="*/ 5435 w 689652"/>
                <a:gd name="connsiteY13-1876" fmla="*/ 38 h 2343129"/>
                <a:gd name="connsiteX0-1877" fmla="*/ 6032 w 690249"/>
                <a:gd name="connsiteY0-1878" fmla="*/ 38 h 2343129"/>
                <a:gd name="connsiteX1-1879" fmla="*/ 117157 w 690249"/>
                <a:gd name="connsiteY1-1880" fmla="*/ 606463 h 2343129"/>
                <a:gd name="connsiteX2-1881" fmla="*/ 553720 w 690249"/>
                <a:gd name="connsiteY2-1882" fmla="*/ 1060487 h 2343129"/>
                <a:gd name="connsiteX3-1883" fmla="*/ 579119 w 690249"/>
                <a:gd name="connsiteY3-1884" fmla="*/ 1260512 h 2343129"/>
                <a:gd name="connsiteX4-1885" fmla="*/ 183832 w 690249"/>
                <a:gd name="connsiteY4-1886" fmla="*/ 1626432 h 2343129"/>
                <a:gd name="connsiteX5-1887" fmla="*/ 9207 w 690249"/>
                <a:gd name="connsiteY5-1888" fmla="*/ 2336838 h 2343129"/>
                <a:gd name="connsiteX6-1889" fmla="*/ 113188 w 690249"/>
                <a:gd name="connsiteY6-1890" fmla="*/ 2341600 h 2343129"/>
                <a:gd name="connsiteX7-1891" fmla="*/ 174307 w 690249"/>
                <a:gd name="connsiteY7-1892" fmla="*/ 1813757 h 2343129"/>
                <a:gd name="connsiteX8-1893" fmla="*/ 516414 w 690249"/>
                <a:gd name="connsiteY8-1894" fmla="*/ 1376400 h 2343129"/>
                <a:gd name="connsiteX9-1895" fmla="*/ 690244 w 690249"/>
                <a:gd name="connsiteY9-1896" fmla="*/ 1144624 h 2343129"/>
                <a:gd name="connsiteX10-1897" fmla="*/ 550545 w 690249"/>
                <a:gd name="connsiteY10-1898" fmla="*/ 986670 h 2343129"/>
                <a:gd name="connsiteX11-1899" fmla="*/ 175894 w 690249"/>
                <a:gd name="connsiteY11-1900" fmla="*/ 535025 h 2343129"/>
                <a:gd name="connsiteX12-1901" fmla="*/ 113188 w 690249"/>
                <a:gd name="connsiteY12-1902" fmla="*/ 38 h 2343129"/>
                <a:gd name="connsiteX13-1903" fmla="*/ 6032 w 690249"/>
                <a:gd name="connsiteY13-1904" fmla="*/ 38 h 2343129"/>
                <a:gd name="connsiteX0-1905" fmla="*/ 6032 w 690249"/>
                <a:gd name="connsiteY0-1906" fmla="*/ 38 h 2343129"/>
                <a:gd name="connsiteX1-1907" fmla="*/ 117157 w 690249"/>
                <a:gd name="connsiteY1-1908" fmla="*/ 606463 h 2343129"/>
                <a:gd name="connsiteX2-1909" fmla="*/ 553720 w 690249"/>
                <a:gd name="connsiteY2-1910" fmla="*/ 1060487 h 2343129"/>
                <a:gd name="connsiteX3-1911" fmla="*/ 579119 w 690249"/>
                <a:gd name="connsiteY3-1912" fmla="*/ 1260512 h 2343129"/>
                <a:gd name="connsiteX4-1913" fmla="*/ 183832 w 690249"/>
                <a:gd name="connsiteY4-1914" fmla="*/ 1626432 h 2343129"/>
                <a:gd name="connsiteX5-1915" fmla="*/ 9207 w 690249"/>
                <a:gd name="connsiteY5-1916" fmla="*/ 2336838 h 2343129"/>
                <a:gd name="connsiteX6-1917" fmla="*/ 113188 w 690249"/>
                <a:gd name="connsiteY6-1918" fmla="*/ 2341600 h 2343129"/>
                <a:gd name="connsiteX7-1919" fmla="*/ 174307 w 690249"/>
                <a:gd name="connsiteY7-1920" fmla="*/ 1813757 h 2343129"/>
                <a:gd name="connsiteX8-1921" fmla="*/ 516414 w 690249"/>
                <a:gd name="connsiteY8-1922" fmla="*/ 1376400 h 2343129"/>
                <a:gd name="connsiteX9-1923" fmla="*/ 690244 w 690249"/>
                <a:gd name="connsiteY9-1924" fmla="*/ 1144624 h 2343129"/>
                <a:gd name="connsiteX10-1925" fmla="*/ 550545 w 690249"/>
                <a:gd name="connsiteY10-1926" fmla="*/ 986670 h 2343129"/>
                <a:gd name="connsiteX11-1927" fmla="*/ 175894 w 690249"/>
                <a:gd name="connsiteY11-1928" fmla="*/ 535025 h 2343129"/>
                <a:gd name="connsiteX12-1929" fmla="*/ 113188 w 690249"/>
                <a:gd name="connsiteY12-1930" fmla="*/ 38 h 2343129"/>
                <a:gd name="connsiteX13-1931" fmla="*/ 6032 w 690249"/>
                <a:gd name="connsiteY13-1932" fmla="*/ 38 h 2343129"/>
                <a:gd name="connsiteX0-1933" fmla="*/ 6032 w 690249"/>
                <a:gd name="connsiteY0-1934" fmla="*/ 38 h 2343129"/>
                <a:gd name="connsiteX1-1935" fmla="*/ 117157 w 690249"/>
                <a:gd name="connsiteY1-1936" fmla="*/ 606463 h 2343129"/>
                <a:gd name="connsiteX2-1937" fmla="*/ 553720 w 690249"/>
                <a:gd name="connsiteY2-1938" fmla="*/ 1060487 h 2343129"/>
                <a:gd name="connsiteX3-1939" fmla="*/ 579119 w 690249"/>
                <a:gd name="connsiteY3-1940" fmla="*/ 1260512 h 2343129"/>
                <a:gd name="connsiteX4-1941" fmla="*/ 183832 w 690249"/>
                <a:gd name="connsiteY4-1942" fmla="*/ 1626432 h 2343129"/>
                <a:gd name="connsiteX5-1943" fmla="*/ 9207 w 690249"/>
                <a:gd name="connsiteY5-1944" fmla="*/ 2336838 h 2343129"/>
                <a:gd name="connsiteX6-1945" fmla="*/ 113188 w 690249"/>
                <a:gd name="connsiteY6-1946" fmla="*/ 2341600 h 2343129"/>
                <a:gd name="connsiteX7-1947" fmla="*/ 174307 w 690249"/>
                <a:gd name="connsiteY7-1948" fmla="*/ 1813757 h 2343129"/>
                <a:gd name="connsiteX8-1949" fmla="*/ 516414 w 690249"/>
                <a:gd name="connsiteY8-1950" fmla="*/ 1376400 h 2343129"/>
                <a:gd name="connsiteX9-1951" fmla="*/ 690244 w 690249"/>
                <a:gd name="connsiteY9-1952" fmla="*/ 1144624 h 2343129"/>
                <a:gd name="connsiteX10-1953" fmla="*/ 550545 w 690249"/>
                <a:gd name="connsiteY10-1954" fmla="*/ 986670 h 2343129"/>
                <a:gd name="connsiteX11-1955" fmla="*/ 175894 w 690249"/>
                <a:gd name="connsiteY11-1956" fmla="*/ 535025 h 2343129"/>
                <a:gd name="connsiteX12-1957" fmla="*/ 113188 w 690249"/>
                <a:gd name="connsiteY12-1958" fmla="*/ 38 h 2343129"/>
                <a:gd name="connsiteX13-1959" fmla="*/ 6032 w 690249"/>
                <a:gd name="connsiteY13-1960" fmla="*/ 38 h 2343129"/>
                <a:gd name="connsiteX0-1961" fmla="*/ 6032 w 690249"/>
                <a:gd name="connsiteY0-1962" fmla="*/ 38 h 2343129"/>
                <a:gd name="connsiteX1-1963" fmla="*/ 117157 w 690249"/>
                <a:gd name="connsiteY1-1964" fmla="*/ 606463 h 2343129"/>
                <a:gd name="connsiteX2-1965" fmla="*/ 553720 w 690249"/>
                <a:gd name="connsiteY2-1966" fmla="*/ 1060487 h 2343129"/>
                <a:gd name="connsiteX3-1967" fmla="*/ 579119 w 690249"/>
                <a:gd name="connsiteY3-1968" fmla="*/ 1260512 h 2343129"/>
                <a:gd name="connsiteX4-1969" fmla="*/ 183832 w 690249"/>
                <a:gd name="connsiteY4-1970" fmla="*/ 1626432 h 2343129"/>
                <a:gd name="connsiteX5-1971" fmla="*/ 9207 w 690249"/>
                <a:gd name="connsiteY5-1972" fmla="*/ 2336838 h 2343129"/>
                <a:gd name="connsiteX6-1973" fmla="*/ 113188 w 690249"/>
                <a:gd name="connsiteY6-1974" fmla="*/ 2341600 h 2343129"/>
                <a:gd name="connsiteX7-1975" fmla="*/ 174307 w 690249"/>
                <a:gd name="connsiteY7-1976" fmla="*/ 1813757 h 2343129"/>
                <a:gd name="connsiteX8-1977" fmla="*/ 516414 w 690249"/>
                <a:gd name="connsiteY8-1978" fmla="*/ 1376400 h 2343129"/>
                <a:gd name="connsiteX9-1979" fmla="*/ 690244 w 690249"/>
                <a:gd name="connsiteY9-1980" fmla="*/ 1144624 h 2343129"/>
                <a:gd name="connsiteX10-1981" fmla="*/ 550545 w 690249"/>
                <a:gd name="connsiteY10-1982" fmla="*/ 986670 h 2343129"/>
                <a:gd name="connsiteX11-1983" fmla="*/ 175894 w 690249"/>
                <a:gd name="connsiteY11-1984" fmla="*/ 535025 h 2343129"/>
                <a:gd name="connsiteX12-1985" fmla="*/ 113188 w 690249"/>
                <a:gd name="connsiteY12-1986" fmla="*/ 38 h 2343129"/>
                <a:gd name="connsiteX13-1987" fmla="*/ 6032 w 690249"/>
                <a:gd name="connsiteY13-1988" fmla="*/ 38 h 2343129"/>
                <a:gd name="connsiteX0-1989" fmla="*/ 6032 w 690249"/>
                <a:gd name="connsiteY0-1990" fmla="*/ 38 h 2343129"/>
                <a:gd name="connsiteX1-1991" fmla="*/ 117157 w 690249"/>
                <a:gd name="connsiteY1-1992" fmla="*/ 606463 h 2343129"/>
                <a:gd name="connsiteX2-1993" fmla="*/ 553720 w 690249"/>
                <a:gd name="connsiteY2-1994" fmla="*/ 1060487 h 2343129"/>
                <a:gd name="connsiteX3-1995" fmla="*/ 552925 w 690249"/>
                <a:gd name="connsiteY3-1996" fmla="*/ 1272418 h 2343129"/>
                <a:gd name="connsiteX4-1997" fmla="*/ 183832 w 690249"/>
                <a:gd name="connsiteY4-1998" fmla="*/ 1626432 h 2343129"/>
                <a:gd name="connsiteX5-1999" fmla="*/ 9207 w 690249"/>
                <a:gd name="connsiteY5-2000" fmla="*/ 2336838 h 2343129"/>
                <a:gd name="connsiteX6-2001" fmla="*/ 113188 w 690249"/>
                <a:gd name="connsiteY6-2002" fmla="*/ 2341600 h 2343129"/>
                <a:gd name="connsiteX7-2003" fmla="*/ 174307 w 690249"/>
                <a:gd name="connsiteY7-2004" fmla="*/ 1813757 h 2343129"/>
                <a:gd name="connsiteX8-2005" fmla="*/ 516414 w 690249"/>
                <a:gd name="connsiteY8-2006" fmla="*/ 1376400 h 2343129"/>
                <a:gd name="connsiteX9-2007" fmla="*/ 690244 w 690249"/>
                <a:gd name="connsiteY9-2008" fmla="*/ 1144624 h 2343129"/>
                <a:gd name="connsiteX10-2009" fmla="*/ 550545 w 690249"/>
                <a:gd name="connsiteY10-2010" fmla="*/ 986670 h 2343129"/>
                <a:gd name="connsiteX11-2011" fmla="*/ 175894 w 690249"/>
                <a:gd name="connsiteY11-2012" fmla="*/ 535025 h 2343129"/>
                <a:gd name="connsiteX12-2013" fmla="*/ 113188 w 690249"/>
                <a:gd name="connsiteY12-2014" fmla="*/ 38 h 2343129"/>
                <a:gd name="connsiteX13-2015" fmla="*/ 6032 w 690249"/>
                <a:gd name="connsiteY13-2016" fmla="*/ 38 h 2343129"/>
                <a:gd name="connsiteX0-2017" fmla="*/ 6032 w 690249"/>
                <a:gd name="connsiteY0-2018" fmla="*/ 38 h 2343129"/>
                <a:gd name="connsiteX1-2019" fmla="*/ 117157 w 690249"/>
                <a:gd name="connsiteY1-2020" fmla="*/ 606463 h 2343129"/>
                <a:gd name="connsiteX2-2021" fmla="*/ 553720 w 690249"/>
                <a:gd name="connsiteY2-2022" fmla="*/ 1060487 h 2343129"/>
                <a:gd name="connsiteX3-2023" fmla="*/ 552925 w 690249"/>
                <a:gd name="connsiteY3-2024" fmla="*/ 1272418 h 2343129"/>
                <a:gd name="connsiteX4-2025" fmla="*/ 183832 w 690249"/>
                <a:gd name="connsiteY4-2026" fmla="*/ 1626432 h 2343129"/>
                <a:gd name="connsiteX5-2027" fmla="*/ 9207 w 690249"/>
                <a:gd name="connsiteY5-2028" fmla="*/ 2336838 h 2343129"/>
                <a:gd name="connsiteX6-2029" fmla="*/ 113188 w 690249"/>
                <a:gd name="connsiteY6-2030" fmla="*/ 2341600 h 2343129"/>
                <a:gd name="connsiteX7-2031" fmla="*/ 174307 w 690249"/>
                <a:gd name="connsiteY7-2032" fmla="*/ 1813757 h 2343129"/>
                <a:gd name="connsiteX8-2033" fmla="*/ 516414 w 690249"/>
                <a:gd name="connsiteY8-2034" fmla="*/ 1376400 h 2343129"/>
                <a:gd name="connsiteX9-2035" fmla="*/ 690244 w 690249"/>
                <a:gd name="connsiteY9-2036" fmla="*/ 1144624 h 2343129"/>
                <a:gd name="connsiteX10-2037" fmla="*/ 550545 w 690249"/>
                <a:gd name="connsiteY10-2038" fmla="*/ 986670 h 2343129"/>
                <a:gd name="connsiteX11-2039" fmla="*/ 175894 w 690249"/>
                <a:gd name="connsiteY11-2040" fmla="*/ 535025 h 2343129"/>
                <a:gd name="connsiteX12-2041" fmla="*/ 113188 w 690249"/>
                <a:gd name="connsiteY12-2042" fmla="*/ 38 h 2343129"/>
                <a:gd name="connsiteX13-2043" fmla="*/ 6032 w 690249"/>
                <a:gd name="connsiteY13-2044" fmla="*/ 38 h 2343129"/>
                <a:gd name="connsiteX0-2045" fmla="*/ 6032 w 690249"/>
                <a:gd name="connsiteY0-2046" fmla="*/ 38 h 2343129"/>
                <a:gd name="connsiteX1-2047" fmla="*/ 117157 w 690249"/>
                <a:gd name="connsiteY1-2048" fmla="*/ 606463 h 2343129"/>
                <a:gd name="connsiteX2-2049" fmla="*/ 553720 w 690249"/>
                <a:gd name="connsiteY2-2050" fmla="*/ 1060487 h 2343129"/>
                <a:gd name="connsiteX3-2051" fmla="*/ 552925 w 690249"/>
                <a:gd name="connsiteY3-2052" fmla="*/ 1272418 h 2343129"/>
                <a:gd name="connsiteX4-2053" fmla="*/ 183832 w 690249"/>
                <a:gd name="connsiteY4-2054" fmla="*/ 1626432 h 2343129"/>
                <a:gd name="connsiteX5-2055" fmla="*/ 9207 w 690249"/>
                <a:gd name="connsiteY5-2056" fmla="*/ 2336838 h 2343129"/>
                <a:gd name="connsiteX6-2057" fmla="*/ 113188 w 690249"/>
                <a:gd name="connsiteY6-2058" fmla="*/ 2341600 h 2343129"/>
                <a:gd name="connsiteX7-2059" fmla="*/ 174307 w 690249"/>
                <a:gd name="connsiteY7-2060" fmla="*/ 1813757 h 2343129"/>
                <a:gd name="connsiteX8-2061" fmla="*/ 516414 w 690249"/>
                <a:gd name="connsiteY8-2062" fmla="*/ 1376400 h 2343129"/>
                <a:gd name="connsiteX9-2063" fmla="*/ 690244 w 690249"/>
                <a:gd name="connsiteY9-2064" fmla="*/ 1144624 h 2343129"/>
                <a:gd name="connsiteX10-2065" fmla="*/ 550545 w 690249"/>
                <a:gd name="connsiteY10-2066" fmla="*/ 986670 h 2343129"/>
                <a:gd name="connsiteX11-2067" fmla="*/ 175894 w 690249"/>
                <a:gd name="connsiteY11-2068" fmla="*/ 535025 h 2343129"/>
                <a:gd name="connsiteX12-2069" fmla="*/ 113188 w 690249"/>
                <a:gd name="connsiteY12-2070" fmla="*/ 38 h 2343129"/>
                <a:gd name="connsiteX13-2071" fmla="*/ 6032 w 690249"/>
                <a:gd name="connsiteY13-2072" fmla="*/ 38 h 2343129"/>
                <a:gd name="connsiteX0-2073" fmla="*/ 6032 w 690249"/>
                <a:gd name="connsiteY0-2074" fmla="*/ 38 h 2343129"/>
                <a:gd name="connsiteX1-2075" fmla="*/ 117157 w 690249"/>
                <a:gd name="connsiteY1-2076" fmla="*/ 606463 h 2343129"/>
                <a:gd name="connsiteX2-2077" fmla="*/ 553720 w 690249"/>
                <a:gd name="connsiteY2-2078" fmla="*/ 1060487 h 2343129"/>
                <a:gd name="connsiteX3-2079" fmla="*/ 552925 w 690249"/>
                <a:gd name="connsiteY3-2080" fmla="*/ 1272418 h 2343129"/>
                <a:gd name="connsiteX4-2081" fmla="*/ 183832 w 690249"/>
                <a:gd name="connsiteY4-2082" fmla="*/ 1626432 h 2343129"/>
                <a:gd name="connsiteX5-2083" fmla="*/ 9207 w 690249"/>
                <a:gd name="connsiteY5-2084" fmla="*/ 2336838 h 2343129"/>
                <a:gd name="connsiteX6-2085" fmla="*/ 113188 w 690249"/>
                <a:gd name="connsiteY6-2086" fmla="*/ 2341600 h 2343129"/>
                <a:gd name="connsiteX7-2087" fmla="*/ 174307 w 690249"/>
                <a:gd name="connsiteY7-2088" fmla="*/ 1813757 h 2343129"/>
                <a:gd name="connsiteX8-2089" fmla="*/ 516414 w 690249"/>
                <a:gd name="connsiteY8-2090" fmla="*/ 1376400 h 2343129"/>
                <a:gd name="connsiteX9-2091" fmla="*/ 690244 w 690249"/>
                <a:gd name="connsiteY9-2092" fmla="*/ 1144624 h 2343129"/>
                <a:gd name="connsiteX10-2093" fmla="*/ 550545 w 690249"/>
                <a:gd name="connsiteY10-2094" fmla="*/ 986670 h 2343129"/>
                <a:gd name="connsiteX11-2095" fmla="*/ 175894 w 690249"/>
                <a:gd name="connsiteY11-2096" fmla="*/ 535025 h 2343129"/>
                <a:gd name="connsiteX12-2097" fmla="*/ 113188 w 690249"/>
                <a:gd name="connsiteY12-2098" fmla="*/ 38 h 2343129"/>
                <a:gd name="connsiteX13-2099" fmla="*/ 6032 w 690249"/>
                <a:gd name="connsiteY13-2100" fmla="*/ 38 h 2343129"/>
                <a:gd name="connsiteX0-2101" fmla="*/ 6032 w 690249"/>
                <a:gd name="connsiteY0-2102" fmla="*/ 38 h 2343129"/>
                <a:gd name="connsiteX1-2103" fmla="*/ 117157 w 690249"/>
                <a:gd name="connsiteY1-2104" fmla="*/ 606463 h 2343129"/>
                <a:gd name="connsiteX2-2105" fmla="*/ 553720 w 690249"/>
                <a:gd name="connsiteY2-2106" fmla="*/ 1060487 h 2343129"/>
                <a:gd name="connsiteX3-2107" fmla="*/ 552925 w 690249"/>
                <a:gd name="connsiteY3-2108" fmla="*/ 1272418 h 2343129"/>
                <a:gd name="connsiteX4-2109" fmla="*/ 183832 w 690249"/>
                <a:gd name="connsiteY4-2110" fmla="*/ 1626432 h 2343129"/>
                <a:gd name="connsiteX5-2111" fmla="*/ 9207 w 690249"/>
                <a:gd name="connsiteY5-2112" fmla="*/ 2336838 h 2343129"/>
                <a:gd name="connsiteX6-2113" fmla="*/ 113188 w 690249"/>
                <a:gd name="connsiteY6-2114" fmla="*/ 2341600 h 2343129"/>
                <a:gd name="connsiteX7-2115" fmla="*/ 174307 w 690249"/>
                <a:gd name="connsiteY7-2116" fmla="*/ 1813757 h 2343129"/>
                <a:gd name="connsiteX8-2117" fmla="*/ 516414 w 690249"/>
                <a:gd name="connsiteY8-2118" fmla="*/ 1376400 h 2343129"/>
                <a:gd name="connsiteX9-2119" fmla="*/ 690244 w 690249"/>
                <a:gd name="connsiteY9-2120" fmla="*/ 1144624 h 2343129"/>
                <a:gd name="connsiteX10-2121" fmla="*/ 550545 w 690249"/>
                <a:gd name="connsiteY10-2122" fmla="*/ 986670 h 2343129"/>
                <a:gd name="connsiteX11-2123" fmla="*/ 175894 w 690249"/>
                <a:gd name="connsiteY11-2124" fmla="*/ 535025 h 2343129"/>
                <a:gd name="connsiteX12-2125" fmla="*/ 113188 w 690249"/>
                <a:gd name="connsiteY12-2126" fmla="*/ 38 h 2343129"/>
                <a:gd name="connsiteX13-2127" fmla="*/ 6032 w 690249"/>
                <a:gd name="connsiteY13-2128" fmla="*/ 38 h 2343129"/>
                <a:gd name="connsiteX0-2129" fmla="*/ 6032 w 690249"/>
                <a:gd name="connsiteY0-2130" fmla="*/ 38 h 2343129"/>
                <a:gd name="connsiteX1-2131" fmla="*/ 117157 w 690249"/>
                <a:gd name="connsiteY1-2132" fmla="*/ 606463 h 2343129"/>
                <a:gd name="connsiteX2-2133" fmla="*/ 553720 w 690249"/>
                <a:gd name="connsiteY2-2134" fmla="*/ 1060487 h 2343129"/>
                <a:gd name="connsiteX3-2135" fmla="*/ 552925 w 690249"/>
                <a:gd name="connsiteY3-2136" fmla="*/ 1272418 h 2343129"/>
                <a:gd name="connsiteX4-2137" fmla="*/ 183832 w 690249"/>
                <a:gd name="connsiteY4-2138" fmla="*/ 1626432 h 2343129"/>
                <a:gd name="connsiteX5-2139" fmla="*/ 9207 w 690249"/>
                <a:gd name="connsiteY5-2140" fmla="*/ 2336838 h 2343129"/>
                <a:gd name="connsiteX6-2141" fmla="*/ 113188 w 690249"/>
                <a:gd name="connsiteY6-2142" fmla="*/ 2341600 h 2343129"/>
                <a:gd name="connsiteX7-2143" fmla="*/ 174307 w 690249"/>
                <a:gd name="connsiteY7-2144" fmla="*/ 1813757 h 2343129"/>
                <a:gd name="connsiteX8-2145" fmla="*/ 516414 w 690249"/>
                <a:gd name="connsiteY8-2146" fmla="*/ 1376400 h 2343129"/>
                <a:gd name="connsiteX9-2147" fmla="*/ 690244 w 690249"/>
                <a:gd name="connsiteY9-2148" fmla="*/ 1144624 h 2343129"/>
                <a:gd name="connsiteX10-2149" fmla="*/ 550545 w 690249"/>
                <a:gd name="connsiteY10-2150" fmla="*/ 986670 h 2343129"/>
                <a:gd name="connsiteX11-2151" fmla="*/ 175894 w 690249"/>
                <a:gd name="connsiteY11-2152" fmla="*/ 535025 h 2343129"/>
                <a:gd name="connsiteX12-2153" fmla="*/ 113188 w 690249"/>
                <a:gd name="connsiteY12-2154" fmla="*/ 38 h 2343129"/>
                <a:gd name="connsiteX13-2155" fmla="*/ 6032 w 690249"/>
                <a:gd name="connsiteY13-2156" fmla="*/ 38 h 2343129"/>
                <a:gd name="connsiteX0-2157" fmla="*/ 6032 w 690249"/>
                <a:gd name="connsiteY0-2158" fmla="*/ 38 h 2343129"/>
                <a:gd name="connsiteX1-2159" fmla="*/ 117157 w 690249"/>
                <a:gd name="connsiteY1-2160" fmla="*/ 606463 h 2343129"/>
                <a:gd name="connsiteX2-2161" fmla="*/ 553720 w 690249"/>
                <a:gd name="connsiteY2-2162" fmla="*/ 1060487 h 2343129"/>
                <a:gd name="connsiteX3-2163" fmla="*/ 552925 w 690249"/>
                <a:gd name="connsiteY3-2164" fmla="*/ 1272418 h 2343129"/>
                <a:gd name="connsiteX4-2165" fmla="*/ 183832 w 690249"/>
                <a:gd name="connsiteY4-2166" fmla="*/ 1626432 h 2343129"/>
                <a:gd name="connsiteX5-2167" fmla="*/ 9207 w 690249"/>
                <a:gd name="connsiteY5-2168" fmla="*/ 2336838 h 2343129"/>
                <a:gd name="connsiteX6-2169" fmla="*/ 113188 w 690249"/>
                <a:gd name="connsiteY6-2170" fmla="*/ 2341600 h 2343129"/>
                <a:gd name="connsiteX7-2171" fmla="*/ 174307 w 690249"/>
                <a:gd name="connsiteY7-2172" fmla="*/ 1813757 h 2343129"/>
                <a:gd name="connsiteX8-2173" fmla="*/ 516414 w 690249"/>
                <a:gd name="connsiteY8-2174" fmla="*/ 1376400 h 2343129"/>
                <a:gd name="connsiteX9-2175" fmla="*/ 690244 w 690249"/>
                <a:gd name="connsiteY9-2176" fmla="*/ 1144624 h 2343129"/>
                <a:gd name="connsiteX10-2177" fmla="*/ 550545 w 690249"/>
                <a:gd name="connsiteY10-2178" fmla="*/ 986670 h 2343129"/>
                <a:gd name="connsiteX11-2179" fmla="*/ 175894 w 690249"/>
                <a:gd name="connsiteY11-2180" fmla="*/ 535025 h 2343129"/>
                <a:gd name="connsiteX12-2181" fmla="*/ 113188 w 690249"/>
                <a:gd name="connsiteY12-2182" fmla="*/ 38 h 2343129"/>
                <a:gd name="connsiteX13-2183" fmla="*/ 6032 w 690249"/>
                <a:gd name="connsiteY13-2184" fmla="*/ 38 h 2343129"/>
                <a:gd name="connsiteX0-2185" fmla="*/ 6032 w 690249"/>
                <a:gd name="connsiteY0-2186" fmla="*/ 38 h 2343129"/>
                <a:gd name="connsiteX1-2187" fmla="*/ 117157 w 690249"/>
                <a:gd name="connsiteY1-2188" fmla="*/ 606463 h 2343129"/>
                <a:gd name="connsiteX2-2189" fmla="*/ 553720 w 690249"/>
                <a:gd name="connsiteY2-2190" fmla="*/ 1060487 h 2343129"/>
                <a:gd name="connsiteX3-2191" fmla="*/ 552925 w 690249"/>
                <a:gd name="connsiteY3-2192" fmla="*/ 1272418 h 2343129"/>
                <a:gd name="connsiteX4-2193" fmla="*/ 183832 w 690249"/>
                <a:gd name="connsiteY4-2194" fmla="*/ 1626432 h 2343129"/>
                <a:gd name="connsiteX5-2195" fmla="*/ 9207 w 690249"/>
                <a:gd name="connsiteY5-2196" fmla="*/ 2336838 h 2343129"/>
                <a:gd name="connsiteX6-2197" fmla="*/ 113188 w 690249"/>
                <a:gd name="connsiteY6-2198" fmla="*/ 2341600 h 2343129"/>
                <a:gd name="connsiteX7-2199" fmla="*/ 174307 w 690249"/>
                <a:gd name="connsiteY7-2200" fmla="*/ 1813757 h 2343129"/>
                <a:gd name="connsiteX8-2201" fmla="*/ 516414 w 690249"/>
                <a:gd name="connsiteY8-2202" fmla="*/ 1376400 h 2343129"/>
                <a:gd name="connsiteX9-2203" fmla="*/ 690244 w 690249"/>
                <a:gd name="connsiteY9-2204" fmla="*/ 1144624 h 2343129"/>
                <a:gd name="connsiteX10-2205" fmla="*/ 550545 w 690249"/>
                <a:gd name="connsiteY10-2206" fmla="*/ 986670 h 2343129"/>
                <a:gd name="connsiteX11-2207" fmla="*/ 175894 w 690249"/>
                <a:gd name="connsiteY11-2208" fmla="*/ 535025 h 2343129"/>
                <a:gd name="connsiteX12-2209" fmla="*/ 113188 w 690249"/>
                <a:gd name="connsiteY12-2210" fmla="*/ 38 h 2343129"/>
                <a:gd name="connsiteX13-2211" fmla="*/ 6032 w 690249"/>
                <a:gd name="connsiteY13-2212" fmla="*/ 38 h 2343129"/>
                <a:gd name="connsiteX0-2213" fmla="*/ 6032 w 690249"/>
                <a:gd name="connsiteY0-2214" fmla="*/ 38 h 2343129"/>
                <a:gd name="connsiteX1-2215" fmla="*/ 117157 w 690249"/>
                <a:gd name="connsiteY1-2216" fmla="*/ 606463 h 2343129"/>
                <a:gd name="connsiteX2-2217" fmla="*/ 553720 w 690249"/>
                <a:gd name="connsiteY2-2218" fmla="*/ 1060487 h 2343129"/>
                <a:gd name="connsiteX3-2219" fmla="*/ 552925 w 690249"/>
                <a:gd name="connsiteY3-2220" fmla="*/ 1272418 h 2343129"/>
                <a:gd name="connsiteX4-2221" fmla="*/ 183832 w 690249"/>
                <a:gd name="connsiteY4-2222" fmla="*/ 1626432 h 2343129"/>
                <a:gd name="connsiteX5-2223" fmla="*/ 9207 w 690249"/>
                <a:gd name="connsiteY5-2224" fmla="*/ 2336838 h 2343129"/>
                <a:gd name="connsiteX6-2225" fmla="*/ 113188 w 690249"/>
                <a:gd name="connsiteY6-2226" fmla="*/ 2341600 h 2343129"/>
                <a:gd name="connsiteX7-2227" fmla="*/ 174307 w 690249"/>
                <a:gd name="connsiteY7-2228" fmla="*/ 1813757 h 2343129"/>
                <a:gd name="connsiteX8-2229" fmla="*/ 516414 w 690249"/>
                <a:gd name="connsiteY8-2230" fmla="*/ 1376400 h 2343129"/>
                <a:gd name="connsiteX9-2231" fmla="*/ 690244 w 690249"/>
                <a:gd name="connsiteY9-2232" fmla="*/ 1144624 h 2343129"/>
                <a:gd name="connsiteX10-2233" fmla="*/ 550545 w 690249"/>
                <a:gd name="connsiteY10-2234" fmla="*/ 986670 h 2343129"/>
                <a:gd name="connsiteX11-2235" fmla="*/ 175894 w 690249"/>
                <a:gd name="connsiteY11-2236" fmla="*/ 535025 h 2343129"/>
                <a:gd name="connsiteX12-2237" fmla="*/ 113188 w 690249"/>
                <a:gd name="connsiteY12-2238" fmla="*/ 38 h 2343129"/>
                <a:gd name="connsiteX13-2239" fmla="*/ 6032 w 690249"/>
                <a:gd name="connsiteY13-2240" fmla="*/ 38 h 2343129"/>
                <a:gd name="connsiteX0-2241" fmla="*/ 6032 w 690249"/>
                <a:gd name="connsiteY0-2242" fmla="*/ 38 h 2343129"/>
                <a:gd name="connsiteX1-2243" fmla="*/ 117157 w 690249"/>
                <a:gd name="connsiteY1-2244" fmla="*/ 606463 h 2343129"/>
                <a:gd name="connsiteX2-2245" fmla="*/ 553720 w 690249"/>
                <a:gd name="connsiteY2-2246" fmla="*/ 1060487 h 2343129"/>
                <a:gd name="connsiteX3-2247" fmla="*/ 552925 w 690249"/>
                <a:gd name="connsiteY3-2248" fmla="*/ 1272418 h 2343129"/>
                <a:gd name="connsiteX4-2249" fmla="*/ 183832 w 690249"/>
                <a:gd name="connsiteY4-2250" fmla="*/ 1626432 h 2343129"/>
                <a:gd name="connsiteX5-2251" fmla="*/ 9207 w 690249"/>
                <a:gd name="connsiteY5-2252" fmla="*/ 2336838 h 2343129"/>
                <a:gd name="connsiteX6-2253" fmla="*/ 113188 w 690249"/>
                <a:gd name="connsiteY6-2254" fmla="*/ 2341600 h 2343129"/>
                <a:gd name="connsiteX7-2255" fmla="*/ 174307 w 690249"/>
                <a:gd name="connsiteY7-2256" fmla="*/ 1813757 h 2343129"/>
                <a:gd name="connsiteX8-2257" fmla="*/ 516414 w 690249"/>
                <a:gd name="connsiteY8-2258" fmla="*/ 1376400 h 2343129"/>
                <a:gd name="connsiteX9-2259" fmla="*/ 690244 w 690249"/>
                <a:gd name="connsiteY9-2260" fmla="*/ 1144624 h 2343129"/>
                <a:gd name="connsiteX10-2261" fmla="*/ 550545 w 690249"/>
                <a:gd name="connsiteY10-2262" fmla="*/ 986670 h 2343129"/>
                <a:gd name="connsiteX11-2263" fmla="*/ 175894 w 690249"/>
                <a:gd name="connsiteY11-2264" fmla="*/ 535025 h 2343129"/>
                <a:gd name="connsiteX12-2265" fmla="*/ 113188 w 690249"/>
                <a:gd name="connsiteY12-2266" fmla="*/ 38 h 2343129"/>
                <a:gd name="connsiteX13-2267" fmla="*/ 6032 w 690249"/>
                <a:gd name="connsiteY13-2268" fmla="*/ 38 h 2343129"/>
                <a:gd name="connsiteX0-2269" fmla="*/ 6032 w 690249"/>
                <a:gd name="connsiteY0-2270" fmla="*/ 38 h 2343129"/>
                <a:gd name="connsiteX1-2271" fmla="*/ 117157 w 690249"/>
                <a:gd name="connsiteY1-2272" fmla="*/ 606463 h 2343129"/>
                <a:gd name="connsiteX2-2273" fmla="*/ 553720 w 690249"/>
                <a:gd name="connsiteY2-2274" fmla="*/ 1060487 h 2343129"/>
                <a:gd name="connsiteX3-2275" fmla="*/ 552925 w 690249"/>
                <a:gd name="connsiteY3-2276" fmla="*/ 1272418 h 2343129"/>
                <a:gd name="connsiteX4-2277" fmla="*/ 183832 w 690249"/>
                <a:gd name="connsiteY4-2278" fmla="*/ 1626432 h 2343129"/>
                <a:gd name="connsiteX5-2279" fmla="*/ 9207 w 690249"/>
                <a:gd name="connsiteY5-2280" fmla="*/ 2336838 h 2343129"/>
                <a:gd name="connsiteX6-2281" fmla="*/ 113188 w 690249"/>
                <a:gd name="connsiteY6-2282" fmla="*/ 2341600 h 2343129"/>
                <a:gd name="connsiteX7-2283" fmla="*/ 174307 w 690249"/>
                <a:gd name="connsiteY7-2284" fmla="*/ 1813757 h 2343129"/>
                <a:gd name="connsiteX8-2285" fmla="*/ 516414 w 690249"/>
                <a:gd name="connsiteY8-2286" fmla="*/ 1376400 h 2343129"/>
                <a:gd name="connsiteX9-2287" fmla="*/ 690244 w 690249"/>
                <a:gd name="connsiteY9-2288" fmla="*/ 1144624 h 2343129"/>
                <a:gd name="connsiteX10-2289" fmla="*/ 550545 w 690249"/>
                <a:gd name="connsiteY10-2290" fmla="*/ 986670 h 2343129"/>
                <a:gd name="connsiteX11-2291" fmla="*/ 175894 w 690249"/>
                <a:gd name="connsiteY11-2292" fmla="*/ 535025 h 2343129"/>
                <a:gd name="connsiteX12-2293" fmla="*/ 113188 w 690249"/>
                <a:gd name="connsiteY12-2294" fmla="*/ 38 h 2343129"/>
                <a:gd name="connsiteX13-2295" fmla="*/ 6032 w 690249"/>
                <a:gd name="connsiteY13-2296" fmla="*/ 38 h 2343129"/>
                <a:gd name="connsiteX0-2297" fmla="*/ 6032 w 690249"/>
                <a:gd name="connsiteY0-2298" fmla="*/ 38 h 2343129"/>
                <a:gd name="connsiteX1-2299" fmla="*/ 117157 w 690249"/>
                <a:gd name="connsiteY1-2300" fmla="*/ 606463 h 2343129"/>
                <a:gd name="connsiteX2-2301" fmla="*/ 553720 w 690249"/>
                <a:gd name="connsiteY2-2302" fmla="*/ 1060487 h 2343129"/>
                <a:gd name="connsiteX3-2303" fmla="*/ 552925 w 690249"/>
                <a:gd name="connsiteY3-2304" fmla="*/ 1272418 h 2343129"/>
                <a:gd name="connsiteX4-2305" fmla="*/ 183832 w 690249"/>
                <a:gd name="connsiteY4-2306" fmla="*/ 1626432 h 2343129"/>
                <a:gd name="connsiteX5-2307" fmla="*/ 9207 w 690249"/>
                <a:gd name="connsiteY5-2308" fmla="*/ 2336838 h 2343129"/>
                <a:gd name="connsiteX6-2309" fmla="*/ 113188 w 690249"/>
                <a:gd name="connsiteY6-2310" fmla="*/ 2341600 h 2343129"/>
                <a:gd name="connsiteX7-2311" fmla="*/ 174307 w 690249"/>
                <a:gd name="connsiteY7-2312" fmla="*/ 1813757 h 2343129"/>
                <a:gd name="connsiteX8-2313" fmla="*/ 516414 w 690249"/>
                <a:gd name="connsiteY8-2314" fmla="*/ 1376400 h 2343129"/>
                <a:gd name="connsiteX9-2315" fmla="*/ 690244 w 690249"/>
                <a:gd name="connsiteY9-2316" fmla="*/ 1144624 h 2343129"/>
                <a:gd name="connsiteX10-2317" fmla="*/ 550545 w 690249"/>
                <a:gd name="connsiteY10-2318" fmla="*/ 986670 h 2343129"/>
                <a:gd name="connsiteX11-2319" fmla="*/ 175894 w 690249"/>
                <a:gd name="connsiteY11-2320" fmla="*/ 535025 h 2343129"/>
                <a:gd name="connsiteX12-2321" fmla="*/ 113188 w 690249"/>
                <a:gd name="connsiteY12-2322" fmla="*/ 38 h 2343129"/>
                <a:gd name="connsiteX13-2323" fmla="*/ 6032 w 690249"/>
                <a:gd name="connsiteY13-2324" fmla="*/ 38 h 2343129"/>
                <a:gd name="connsiteX0-2325" fmla="*/ 12817 w 697034"/>
                <a:gd name="connsiteY0-2326" fmla="*/ 38 h 2343129"/>
                <a:gd name="connsiteX1-2327" fmla="*/ 123942 w 697034"/>
                <a:gd name="connsiteY1-2328" fmla="*/ 606463 h 2343129"/>
                <a:gd name="connsiteX2-2329" fmla="*/ 560505 w 697034"/>
                <a:gd name="connsiteY2-2330" fmla="*/ 1060487 h 2343129"/>
                <a:gd name="connsiteX3-2331" fmla="*/ 559710 w 697034"/>
                <a:gd name="connsiteY3-2332" fmla="*/ 1272418 h 2343129"/>
                <a:gd name="connsiteX4-2333" fmla="*/ 131085 w 697034"/>
                <a:gd name="connsiteY4-2334" fmla="*/ 1719301 h 2343129"/>
                <a:gd name="connsiteX5-2335" fmla="*/ 15992 w 697034"/>
                <a:gd name="connsiteY5-2336" fmla="*/ 2336838 h 2343129"/>
                <a:gd name="connsiteX6-2337" fmla="*/ 119973 w 697034"/>
                <a:gd name="connsiteY6-2338" fmla="*/ 2341600 h 2343129"/>
                <a:gd name="connsiteX7-2339" fmla="*/ 181092 w 697034"/>
                <a:gd name="connsiteY7-2340" fmla="*/ 1813757 h 2343129"/>
                <a:gd name="connsiteX8-2341" fmla="*/ 523199 w 697034"/>
                <a:gd name="connsiteY8-2342" fmla="*/ 1376400 h 2343129"/>
                <a:gd name="connsiteX9-2343" fmla="*/ 697029 w 697034"/>
                <a:gd name="connsiteY9-2344" fmla="*/ 1144624 h 2343129"/>
                <a:gd name="connsiteX10-2345" fmla="*/ 557330 w 697034"/>
                <a:gd name="connsiteY10-2346" fmla="*/ 986670 h 2343129"/>
                <a:gd name="connsiteX11-2347" fmla="*/ 182679 w 697034"/>
                <a:gd name="connsiteY11-2348" fmla="*/ 535025 h 2343129"/>
                <a:gd name="connsiteX12-2349" fmla="*/ 119973 w 697034"/>
                <a:gd name="connsiteY12-2350" fmla="*/ 38 h 2343129"/>
                <a:gd name="connsiteX13-2351" fmla="*/ 12817 w 697034"/>
                <a:gd name="connsiteY13-2352" fmla="*/ 38 h 2343129"/>
                <a:gd name="connsiteX0-2353" fmla="*/ 12130 w 696347"/>
                <a:gd name="connsiteY0-2354" fmla="*/ 38 h 2343129"/>
                <a:gd name="connsiteX1-2355" fmla="*/ 123255 w 696347"/>
                <a:gd name="connsiteY1-2356" fmla="*/ 606463 h 2343129"/>
                <a:gd name="connsiteX2-2357" fmla="*/ 559818 w 696347"/>
                <a:gd name="connsiteY2-2358" fmla="*/ 1060487 h 2343129"/>
                <a:gd name="connsiteX3-2359" fmla="*/ 559023 w 696347"/>
                <a:gd name="connsiteY3-2360" fmla="*/ 1272418 h 2343129"/>
                <a:gd name="connsiteX4-2361" fmla="*/ 130398 w 696347"/>
                <a:gd name="connsiteY4-2362" fmla="*/ 1719301 h 2343129"/>
                <a:gd name="connsiteX5-2363" fmla="*/ 15305 w 696347"/>
                <a:gd name="connsiteY5-2364" fmla="*/ 2336838 h 2343129"/>
                <a:gd name="connsiteX6-2365" fmla="*/ 119286 w 696347"/>
                <a:gd name="connsiteY6-2366" fmla="*/ 2341600 h 2343129"/>
                <a:gd name="connsiteX7-2367" fmla="*/ 180405 w 696347"/>
                <a:gd name="connsiteY7-2368" fmla="*/ 1813757 h 2343129"/>
                <a:gd name="connsiteX8-2369" fmla="*/ 522512 w 696347"/>
                <a:gd name="connsiteY8-2370" fmla="*/ 1376400 h 2343129"/>
                <a:gd name="connsiteX9-2371" fmla="*/ 696342 w 696347"/>
                <a:gd name="connsiteY9-2372" fmla="*/ 1144624 h 2343129"/>
                <a:gd name="connsiteX10-2373" fmla="*/ 556643 w 696347"/>
                <a:gd name="connsiteY10-2374" fmla="*/ 986670 h 2343129"/>
                <a:gd name="connsiteX11-2375" fmla="*/ 181992 w 696347"/>
                <a:gd name="connsiteY11-2376" fmla="*/ 535025 h 2343129"/>
                <a:gd name="connsiteX12-2377" fmla="*/ 119286 w 696347"/>
                <a:gd name="connsiteY12-2378" fmla="*/ 38 h 2343129"/>
                <a:gd name="connsiteX13-2379" fmla="*/ 12130 w 696347"/>
                <a:gd name="connsiteY13-2380" fmla="*/ 38 h 2343129"/>
                <a:gd name="connsiteX0-2381" fmla="*/ 6033 w 690250"/>
                <a:gd name="connsiteY0-2382" fmla="*/ 38 h 2343129"/>
                <a:gd name="connsiteX1-2383" fmla="*/ 117158 w 690250"/>
                <a:gd name="connsiteY1-2384" fmla="*/ 606463 h 2343129"/>
                <a:gd name="connsiteX2-2385" fmla="*/ 553721 w 690250"/>
                <a:gd name="connsiteY2-2386" fmla="*/ 1060487 h 2343129"/>
                <a:gd name="connsiteX3-2387" fmla="*/ 552926 w 690250"/>
                <a:gd name="connsiteY3-2388" fmla="*/ 1272418 h 2343129"/>
                <a:gd name="connsiteX4-2389" fmla="*/ 124301 w 690250"/>
                <a:gd name="connsiteY4-2390" fmla="*/ 1719301 h 2343129"/>
                <a:gd name="connsiteX5-2391" fmla="*/ 9208 w 690250"/>
                <a:gd name="connsiteY5-2392" fmla="*/ 2336838 h 2343129"/>
                <a:gd name="connsiteX6-2393" fmla="*/ 113189 w 690250"/>
                <a:gd name="connsiteY6-2394" fmla="*/ 2341600 h 2343129"/>
                <a:gd name="connsiteX7-2395" fmla="*/ 174308 w 690250"/>
                <a:gd name="connsiteY7-2396" fmla="*/ 1813757 h 2343129"/>
                <a:gd name="connsiteX8-2397" fmla="*/ 516415 w 690250"/>
                <a:gd name="connsiteY8-2398" fmla="*/ 1376400 h 2343129"/>
                <a:gd name="connsiteX9-2399" fmla="*/ 690245 w 690250"/>
                <a:gd name="connsiteY9-2400" fmla="*/ 1144624 h 2343129"/>
                <a:gd name="connsiteX10-2401" fmla="*/ 550546 w 690250"/>
                <a:gd name="connsiteY10-2402" fmla="*/ 986670 h 2343129"/>
                <a:gd name="connsiteX11-2403" fmla="*/ 175895 w 690250"/>
                <a:gd name="connsiteY11-2404" fmla="*/ 535025 h 2343129"/>
                <a:gd name="connsiteX12-2405" fmla="*/ 113189 w 690250"/>
                <a:gd name="connsiteY12-2406" fmla="*/ 38 h 2343129"/>
                <a:gd name="connsiteX13-2407" fmla="*/ 6033 w 690250"/>
                <a:gd name="connsiteY13-2408" fmla="*/ 38 h 2343129"/>
                <a:gd name="connsiteX0-2409" fmla="*/ 6033 w 690250"/>
                <a:gd name="connsiteY0-2410" fmla="*/ 38 h 2343129"/>
                <a:gd name="connsiteX1-2411" fmla="*/ 117158 w 690250"/>
                <a:gd name="connsiteY1-2412" fmla="*/ 606463 h 2343129"/>
                <a:gd name="connsiteX2-2413" fmla="*/ 553721 w 690250"/>
                <a:gd name="connsiteY2-2414" fmla="*/ 1060487 h 2343129"/>
                <a:gd name="connsiteX3-2415" fmla="*/ 552926 w 690250"/>
                <a:gd name="connsiteY3-2416" fmla="*/ 1272418 h 2343129"/>
                <a:gd name="connsiteX4-2417" fmla="*/ 124301 w 690250"/>
                <a:gd name="connsiteY4-2418" fmla="*/ 1719301 h 2343129"/>
                <a:gd name="connsiteX5-2419" fmla="*/ 9208 w 690250"/>
                <a:gd name="connsiteY5-2420" fmla="*/ 2336838 h 2343129"/>
                <a:gd name="connsiteX6-2421" fmla="*/ 113189 w 690250"/>
                <a:gd name="connsiteY6-2422" fmla="*/ 2341600 h 2343129"/>
                <a:gd name="connsiteX7-2423" fmla="*/ 174308 w 690250"/>
                <a:gd name="connsiteY7-2424" fmla="*/ 1813757 h 2343129"/>
                <a:gd name="connsiteX8-2425" fmla="*/ 516415 w 690250"/>
                <a:gd name="connsiteY8-2426" fmla="*/ 1376400 h 2343129"/>
                <a:gd name="connsiteX9-2427" fmla="*/ 690245 w 690250"/>
                <a:gd name="connsiteY9-2428" fmla="*/ 1144624 h 2343129"/>
                <a:gd name="connsiteX10-2429" fmla="*/ 550546 w 690250"/>
                <a:gd name="connsiteY10-2430" fmla="*/ 986670 h 2343129"/>
                <a:gd name="connsiteX11-2431" fmla="*/ 175895 w 690250"/>
                <a:gd name="connsiteY11-2432" fmla="*/ 535025 h 2343129"/>
                <a:gd name="connsiteX12-2433" fmla="*/ 113189 w 690250"/>
                <a:gd name="connsiteY12-2434" fmla="*/ 38 h 2343129"/>
                <a:gd name="connsiteX13-2435" fmla="*/ 6033 w 690250"/>
                <a:gd name="connsiteY13-2436" fmla="*/ 38 h 2343129"/>
                <a:gd name="connsiteX0-2437" fmla="*/ 6033 w 690250"/>
                <a:gd name="connsiteY0-2438" fmla="*/ 38 h 2343129"/>
                <a:gd name="connsiteX1-2439" fmla="*/ 117158 w 690250"/>
                <a:gd name="connsiteY1-2440" fmla="*/ 606463 h 2343129"/>
                <a:gd name="connsiteX2-2441" fmla="*/ 553721 w 690250"/>
                <a:gd name="connsiteY2-2442" fmla="*/ 1060487 h 2343129"/>
                <a:gd name="connsiteX3-2443" fmla="*/ 552926 w 690250"/>
                <a:gd name="connsiteY3-2444" fmla="*/ 1272418 h 2343129"/>
                <a:gd name="connsiteX4-2445" fmla="*/ 124301 w 690250"/>
                <a:gd name="connsiteY4-2446" fmla="*/ 1719301 h 2343129"/>
                <a:gd name="connsiteX5-2447" fmla="*/ 9208 w 690250"/>
                <a:gd name="connsiteY5-2448" fmla="*/ 2336838 h 2343129"/>
                <a:gd name="connsiteX6-2449" fmla="*/ 113189 w 690250"/>
                <a:gd name="connsiteY6-2450" fmla="*/ 2341600 h 2343129"/>
                <a:gd name="connsiteX7-2451" fmla="*/ 174308 w 690250"/>
                <a:gd name="connsiteY7-2452" fmla="*/ 1813757 h 2343129"/>
                <a:gd name="connsiteX8-2453" fmla="*/ 516415 w 690250"/>
                <a:gd name="connsiteY8-2454" fmla="*/ 1376400 h 2343129"/>
                <a:gd name="connsiteX9-2455" fmla="*/ 690245 w 690250"/>
                <a:gd name="connsiteY9-2456" fmla="*/ 1144624 h 2343129"/>
                <a:gd name="connsiteX10-2457" fmla="*/ 550546 w 690250"/>
                <a:gd name="connsiteY10-2458" fmla="*/ 986670 h 2343129"/>
                <a:gd name="connsiteX11-2459" fmla="*/ 175895 w 690250"/>
                <a:gd name="connsiteY11-2460" fmla="*/ 535025 h 2343129"/>
                <a:gd name="connsiteX12-2461" fmla="*/ 113189 w 690250"/>
                <a:gd name="connsiteY12-2462" fmla="*/ 38 h 2343129"/>
                <a:gd name="connsiteX13-2463" fmla="*/ 6033 w 690250"/>
                <a:gd name="connsiteY13-2464" fmla="*/ 38 h 2343129"/>
                <a:gd name="connsiteX0-2465" fmla="*/ 6033 w 690250"/>
                <a:gd name="connsiteY0-2466" fmla="*/ 38 h 2343129"/>
                <a:gd name="connsiteX1-2467" fmla="*/ 117158 w 690250"/>
                <a:gd name="connsiteY1-2468" fmla="*/ 606463 h 2343129"/>
                <a:gd name="connsiteX2-2469" fmla="*/ 553721 w 690250"/>
                <a:gd name="connsiteY2-2470" fmla="*/ 1060487 h 2343129"/>
                <a:gd name="connsiteX3-2471" fmla="*/ 552926 w 690250"/>
                <a:gd name="connsiteY3-2472" fmla="*/ 1272418 h 2343129"/>
                <a:gd name="connsiteX4-2473" fmla="*/ 124301 w 690250"/>
                <a:gd name="connsiteY4-2474" fmla="*/ 1719301 h 2343129"/>
                <a:gd name="connsiteX5-2475" fmla="*/ 9208 w 690250"/>
                <a:gd name="connsiteY5-2476" fmla="*/ 2336838 h 2343129"/>
                <a:gd name="connsiteX6-2477" fmla="*/ 113189 w 690250"/>
                <a:gd name="connsiteY6-2478" fmla="*/ 2341600 h 2343129"/>
                <a:gd name="connsiteX7-2479" fmla="*/ 174308 w 690250"/>
                <a:gd name="connsiteY7-2480" fmla="*/ 1813757 h 2343129"/>
                <a:gd name="connsiteX8-2481" fmla="*/ 516415 w 690250"/>
                <a:gd name="connsiteY8-2482" fmla="*/ 1376400 h 2343129"/>
                <a:gd name="connsiteX9-2483" fmla="*/ 690245 w 690250"/>
                <a:gd name="connsiteY9-2484" fmla="*/ 1144624 h 2343129"/>
                <a:gd name="connsiteX10-2485" fmla="*/ 550546 w 690250"/>
                <a:gd name="connsiteY10-2486" fmla="*/ 986670 h 2343129"/>
                <a:gd name="connsiteX11-2487" fmla="*/ 175895 w 690250"/>
                <a:gd name="connsiteY11-2488" fmla="*/ 535025 h 2343129"/>
                <a:gd name="connsiteX12-2489" fmla="*/ 113189 w 690250"/>
                <a:gd name="connsiteY12-2490" fmla="*/ 38 h 2343129"/>
                <a:gd name="connsiteX13-2491" fmla="*/ 6033 w 690250"/>
                <a:gd name="connsiteY13-2492" fmla="*/ 38 h 2343129"/>
                <a:gd name="connsiteX0-2493" fmla="*/ 6033 w 690250"/>
                <a:gd name="connsiteY0-2494" fmla="*/ 38 h 2343129"/>
                <a:gd name="connsiteX1-2495" fmla="*/ 117158 w 690250"/>
                <a:gd name="connsiteY1-2496" fmla="*/ 606463 h 2343129"/>
                <a:gd name="connsiteX2-2497" fmla="*/ 553721 w 690250"/>
                <a:gd name="connsiteY2-2498" fmla="*/ 1060487 h 2343129"/>
                <a:gd name="connsiteX3-2499" fmla="*/ 552926 w 690250"/>
                <a:gd name="connsiteY3-2500" fmla="*/ 1272418 h 2343129"/>
                <a:gd name="connsiteX4-2501" fmla="*/ 124301 w 690250"/>
                <a:gd name="connsiteY4-2502" fmla="*/ 1719301 h 2343129"/>
                <a:gd name="connsiteX5-2503" fmla="*/ 9208 w 690250"/>
                <a:gd name="connsiteY5-2504" fmla="*/ 2336838 h 2343129"/>
                <a:gd name="connsiteX6-2505" fmla="*/ 113189 w 690250"/>
                <a:gd name="connsiteY6-2506" fmla="*/ 2341600 h 2343129"/>
                <a:gd name="connsiteX7-2507" fmla="*/ 174308 w 690250"/>
                <a:gd name="connsiteY7-2508" fmla="*/ 1813757 h 2343129"/>
                <a:gd name="connsiteX8-2509" fmla="*/ 516415 w 690250"/>
                <a:gd name="connsiteY8-2510" fmla="*/ 1376400 h 2343129"/>
                <a:gd name="connsiteX9-2511" fmla="*/ 690245 w 690250"/>
                <a:gd name="connsiteY9-2512" fmla="*/ 1144624 h 2343129"/>
                <a:gd name="connsiteX10-2513" fmla="*/ 550546 w 690250"/>
                <a:gd name="connsiteY10-2514" fmla="*/ 986670 h 2343129"/>
                <a:gd name="connsiteX11-2515" fmla="*/ 175895 w 690250"/>
                <a:gd name="connsiteY11-2516" fmla="*/ 535025 h 2343129"/>
                <a:gd name="connsiteX12-2517" fmla="*/ 113189 w 690250"/>
                <a:gd name="connsiteY12-2518" fmla="*/ 38 h 2343129"/>
                <a:gd name="connsiteX13-2519" fmla="*/ 6033 w 690250"/>
                <a:gd name="connsiteY13-2520" fmla="*/ 38 h 2343129"/>
                <a:gd name="connsiteX0-2521" fmla="*/ 6033 w 690248"/>
                <a:gd name="connsiteY0-2522" fmla="*/ 38 h 2343129"/>
                <a:gd name="connsiteX1-2523" fmla="*/ 117158 w 690248"/>
                <a:gd name="connsiteY1-2524" fmla="*/ 606463 h 2343129"/>
                <a:gd name="connsiteX2-2525" fmla="*/ 553721 w 690248"/>
                <a:gd name="connsiteY2-2526" fmla="*/ 1060487 h 2343129"/>
                <a:gd name="connsiteX3-2527" fmla="*/ 552926 w 690248"/>
                <a:gd name="connsiteY3-2528" fmla="*/ 1272418 h 2343129"/>
                <a:gd name="connsiteX4-2529" fmla="*/ 124301 w 690248"/>
                <a:gd name="connsiteY4-2530" fmla="*/ 1719301 h 2343129"/>
                <a:gd name="connsiteX5-2531" fmla="*/ 9208 w 690248"/>
                <a:gd name="connsiteY5-2532" fmla="*/ 2336838 h 2343129"/>
                <a:gd name="connsiteX6-2533" fmla="*/ 113189 w 690248"/>
                <a:gd name="connsiteY6-2534" fmla="*/ 2341600 h 2343129"/>
                <a:gd name="connsiteX7-2535" fmla="*/ 174308 w 690248"/>
                <a:gd name="connsiteY7-2536" fmla="*/ 1813757 h 2343129"/>
                <a:gd name="connsiteX8-2537" fmla="*/ 516415 w 690248"/>
                <a:gd name="connsiteY8-2538" fmla="*/ 1376400 h 2343129"/>
                <a:gd name="connsiteX9-2539" fmla="*/ 690245 w 690248"/>
                <a:gd name="connsiteY9-2540" fmla="*/ 1144624 h 2343129"/>
                <a:gd name="connsiteX10-2541" fmla="*/ 550546 w 690248"/>
                <a:gd name="connsiteY10-2542" fmla="*/ 986670 h 2343129"/>
                <a:gd name="connsiteX11-2543" fmla="*/ 175895 w 690248"/>
                <a:gd name="connsiteY11-2544" fmla="*/ 535025 h 2343129"/>
                <a:gd name="connsiteX12-2545" fmla="*/ 113189 w 690248"/>
                <a:gd name="connsiteY12-2546" fmla="*/ 38 h 2343129"/>
                <a:gd name="connsiteX13-2547" fmla="*/ 6033 w 690248"/>
                <a:gd name="connsiteY13-2548" fmla="*/ 38 h 2343129"/>
                <a:gd name="connsiteX0-2549" fmla="*/ 6033 w 690249"/>
                <a:gd name="connsiteY0-2550" fmla="*/ 38 h 2343129"/>
                <a:gd name="connsiteX1-2551" fmla="*/ 117158 w 690249"/>
                <a:gd name="connsiteY1-2552" fmla="*/ 606463 h 2343129"/>
                <a:gd name="connsiteX2-2553" fmla="*/ 553721 w 690249"/>
                <a:gd name="connsiteY2-2554" fmla="*/ 1060487 h 2343129"/>
                <a:gd name="connsiteX3-2555" fmla="*/ 552926 w 690249"/>
                <a:gd name="connsiteY3-2556" fmla="*/ 1272418 h 2343129"/>
                <a:gd name="connsiteX4-2557" fmla="*/ 124301 w 690249"/>
                <a:gd name="connsiteY4-2558" fmla="*/ 1719301 h 2343129"/>
                <a:gd name="connsiteX5-2559" fmla="*/ 9208 w 690249"/>
                <a:gd name="connsiteY5-2560" fmla="*/ 2336838 h 2343129"/>
                <a:gd name="connsiteX6-2561" fmla="*/ 113189 w 690249"/>
                <a:gd name="connsiteY6-2562" fmla="*/ 2341600 h 2343129"/>
                <a:gd name="connsiteX7-2563" fmla="*/ 174308 w 690249"/>
                <a:gd name="connsiteY7-2564" fmla="*/ 1813757 h 2343129"/>
                <a:gd name="connsiteX8-2565" fmla="*/ 516415 w 690249"/>
                <a:gd name="connsiteY8-2566" fmla="*/ 1376400 h 2343129"/>
                <a:gd name="connsiteX9-2567" fmla="*/ 690245 w 690249"/>
                <a:gd name="connsiteY9-2568" fmla="*/ 1144624 h 2343129"/>
                <a:gd name="connsiteX10-2569" fmla="*/ 555308 w 690249"/>
                <a:gd name="connsiteY10-2570" fmla="*/ 993814 h 2343129"/>
                <a:gd name="connsiteX11-2571" fmla="*/ 175895 w 690249"/>
                <a:gd name="connsiteY11-2572" fmla="*/ 535025 h 2343129"/>
                <a:gd name="connsiteX12-2573" fmla="*/ 113189 w 690249"/>
                <a:gd name="connsiteY12-2574" fmla="*/ 38 h 2343129"/>
                <a:gd name="connsiteX13-2575" fmla="*/ 6033 w 690249"/>
                <a:gd name="connsiteY13-2576" fmla="*/ 38 h 2343129"/>
                <a:gd name="connsiteX0-2577" fmla="*/ 6033 w 690249"/>
                <a:gd name="connsiteY0-2578" fmla="*/ 38 h 2343129"/>
                <a:gd name="connsiteX1-2579" fmla="*/ 117158 w 690249"/>
                <a:gd name="connsiteY1-2580" fmla="*/ 606463 h 2343129"/>
                <a:gd name="connsiteX2-2581" fmla="*/ 553721 w 690249"/>
                <a:gd name="connsiteY2-2582" fmla="*/ 1060487 h 2343129"/>
                <a:gd name="connsiteX3-2583" fmla="*/ 552926 w 690249"/>
                <a:gd name="connsiteY3-2584" fmla="*/ 1272418 h 2343129"/>
                <a:gd name="connsiteX4-2585" fmla="*/ 124301 w 690249"/>
                <a:gd name="connsiteY4-2586" fmla="*/ 1719301 h 2343129"/>
                <a:gd name="connsiteX5-2587" fmla="*/ 9208 w 690249"/>
                <a:gd name="connsiteY5-2588" fmla="*/ 2336838 h 2343129"/>
                <a:gd name="connsiteX6-2589" fmla="*/ 113189 w 690249"/>
                <a:gd name="connsiteY6-2590" fmla="*/ 2341600 h 2343129"/>
                <a:gd name="connsiteX7-2591" fmla="*/ 174308 w 690249"/>
                <a:gd name="connsiteY7-2592" fmla="*/ 1813757 h 2343129"/>
                <a:gd name="connsiteX8-2593" fmla="*/ 556896 w 690249"/>
                <a:gd name="connsiteY8-2594" fmla="*/ 1331156 h 2343129"/>
                <a:gd name="connsiteX9-2595" fmla="*/ 690245 w 690249"/>
                <a:gd name="connsiteY9-2596" fmla="*/ 1144624 h 2343129"/>
                <a:gd name="connsiteX10-2597" fmla="*/ 555308 w 690249"/>
                <a:gd name="connsiteY10-2598" fmla="*/ 993814 h 2343129"/>
                <a:gd name="connsiteX11-2599" fmla="*/ 175895 w 690249"/>
                <a:gd name="connsiteY11-2600" fmla="*/ 535025 h 2343129"/>
                <a:gd name="connsiteX12-2601" fmla="*/ 113189 w 690249"/>
                <a:gd name="connsiteY12-2602" fmla="*/ 38 h 2343129"/>
                <a:gd name="connsiteX13-2603" fmla="*/ 6033 w 690249"/>
                <a:gd name="connsiteY13-2604" fmla="*/ 38 h 2343129"/>
                <a:gd name="connsiteX0-2605" fmla="*/ 6033 w 690249"/>
                <a:gd name="connsiteY0-2606" fmla="*/ 38 h 2343129"/>
                <a:gd name="connsiteX1-2607" fmla="*/ 117158 w 690249"/>
                <a:gd name="connsiteY1-2608" fmla="*/ 606463 h 2343129"/>
                <a:gd name="connsiteX2-2609" fmla="*/ 553721 w 690249"/>
                <a:gd name="connsiteY2-2610" fmla="*/ 1060487 h 2343129"/>
                <a:gd name="connsiteX3-2611" fmla="*/ 552926 w 690249"/>
                <a:gd name="connsiteY3-2612" fmla="*/ 1272418 h 2343129"/>
                <a:gd name="connsiteX4-2613" fmla="*/ 124301 w 690249"/>
                <a:gd name="connsiteY4-2614" fmla="*/ 1719301 h 2343129"/>
                <a:gd name="connsiteX5-2615" fmla="*/ 9208 w 690249"/>
                <a:gd name="connsiteY5-2616" fmla="*/ 2336838 h 2343129"/>
                <a:gd name="connsiteX6-2617" fmla="*/ 113189 w 690249"/>
                <a:gd name="connsiteY6-2618" fmla="*/ 2341600 h 2343129"/>
                <a:gd name="connsiteX7-2619" fmla="*/ 174308 w 690249"/>
                <a:gd name="connsiteY7-2620" fmla="*/ 1813757 h 2343129"/>
                <a:gd name="connsiteX8-2621" fmla="*/ 556896 w 690249"/>
                <a:gd name="connsiteY8-2622" fmla="*/ 1331156 h 2343129"/>
                <a:gd name="connsiteX9-2623" fmla="*/ 690245 w 690249"/>
                <a:gd name="connsiteY9-2624" fmla="*/ 1144624 h 2343129"/>
                <a:gd name="connsiteX10-2625" fmla="*/ 555308 w 690249"/>
                <a:gd name="connsiteY10-2626" fmla="*/ 993814 h 2343129"/>
                <a:gd name="connsiteX11-2627" fmla="*/ 175895 w 690249"/>
                <a:gd name="connsiteY11-2628" fmla="*/ 535025 h 2343129"/>
                <a:gd name="connsiteX12-2629" fmla="*/ 113189 w 690249"/>
                <a:gd name="connsiteY12-2630" fmla="*/ 38 h 2343129"/>
                <a:gd name="connsiteX13-2631" fmla="*/ 6033 w 690249"/>
                <a:gd name="connsiteY13-2632" fmla="*/ 38 h 2343129"/>
                <a:gd name="connsiteX0-2633" fmla="*/ 6033 w 690249"/>
                <a:gd name="connsiteY0-2634" fmla="*/ 38 h 2343129"/>
                <a:gd name="connsiteX1-2635" fmla="*/ 117158 w 690249"/>
                <a:gd name="connsiteY1-2636" fmla="*/ 606463 h 2343129"/>
                <a:gd name="connsiteX2-2637" fmla="*/ 553721 w 690249"/>
                <a:gd name="connsiteY2-2638" fmla="*/ 1060487 h 2343129"/>
                <a:gd name="connsiteX3-2639" fmla="*/ 552926 w 690249"/>
                <a:gd name="connsiteY3-2640" fmla="*/ 1272418 h 2343129"/>
                <a:gd name="connsiteX4-2641" fmla="*/ 124301 w 690249"/>
                <a:gd name="connsiteY4-2642" fmla="*/ 1719301 h 2343129"/>
                <a:gd name="connsiteX5-2643" fmla="*/ 9208 w 690249"/>
                <a:gd name="connsiteY5-2644" fmla="*/ 2336838 h 2343129"/>
                <a:gd name="connsiteX6-2645" fmla="*/ 113189 w 690249"/>
                <a:gd name="connsiteY6-2646" fmla="*/ 2341600 h 2343129"/>
                <a:gd name="connsiteX7-2647" fmla="*/ 174308 w 690249"/>
                <a:gd name="connsiteY7-2648" fmla="*/ 1813757 h 2343129"/>
                <a:gd name="connsiteX8-2649" fmla="*/ 556896 w 690249"/>
                <a:gd name="connsiteY8-2650" fmla="*/ 1331156 h 2343129"/>
                <a:gd name="connsiteX9-2651" fmla="*/ 690245 w 690249"/>
                <a:gd name="connsiteY9-2652" fmla="*/ 1144624 h 2343129"/>
                <a:gd name="connsiteX10-2653" fmla="*/ 555308 w 690249"/>
                <a:gd name="connsiteY10-2654" fmla="*/ 993814 h 2343129"/>
                <a:gd name="connsiteX11-2655" fmla="*/ 175895 w 690249"/>
                <a:gd name="connsiteY11-2656" fmla="*/ 535025 h 2343129"/>
                <a:gd name="connsiteX12-2657" fmla="*/ 113189 w 690249"/>
                <a:gd name="connsiteY12-2658" fmla="*/ 38 h 2343129"/>
                <a:gd name="connsiteX13-2659" fmla="*/ 6033 w 690249"/>
                <a:gd name="connsiteY13-2660" fmla="*/ 38 h 2343129"/>
                <a:gd name="connsiteX0-2661" fmla="*/ 6033 w 690332"/>
                <a:gd name="connsiteY0-2662" fmla="*/ 38 h 2343129"/>
                <a:gd name="connsiteX1-2663" fmla="*/ 117158 w 690332"/>
                <a:gd name="connsiteY1-2664" fmla="*/ 606463 h 2343129"/>
                <a:gd name="connsiteX2-2665" fmla="*/ 553721 w 690332"/>
                <a:gd name="connsiteY2-2666" fmla="*/ 1060487 h 2343129"/>
                <a:gd name="connsiteX3-2667" fmla="*/ 552926 w 690332"/>
                <a:gd name="connsiteY3-2668" fmla="*/ 1272418 h 2343129"/>
                <a:gd name="connsiteX4-2669" fmla="*/ 124301 w 690332"/>
                <a:gd name="connsiteY4-2670" fmla="*/ 1719301 h 2343129"/>
                <a:gd name="connsiteX5-2671" fmla="*/ 9208 w 690332"/>
                <a:gd name="connsiteY5-2672" fmla="*/ 2336838 h 2343129"/>
                <a:gd name="connsiteX6-2673" fmla="*/ 113189 w 690332"/>
                <a:gd name="connsiteY6-2674" fmla="*/ 2341600 h 2343129"/>
                <a:gd name="connsiteX7-2675" fmla="*/ 174308 w 690332"/>
                <a:gd name="connsiteY7-2676" fmla="*/ 1813757 h 2343129"/>
                <a:gd name="connsiteX8-2677" fmla="*/ 556896 w 690332"/>
                <a:gd name="connsiteY8-2678" fmla="*/ 1331156 h 2343129"/>
                <a:gd name="connsiteX9-2679" fmla="*/ 690245 w 690332"/>
                <a:gd name="connsiteY9-2680" fmla="*/ 1144624 h 2343129"/>
                <a:gd name="connsiteX10-2681" fmla="*/ 555308 w 690332"/>
                <a:gd name="connsiteY10-2682" fmla="*/ 993814 h 2343129"/>
                <a:gd name="connsiteX11-2683" fmla="*/ 175895 w 690332"/>
                <a:gd name="connsiteY11-2684" fmla="*/ 535025 h 2343129"/>
                <a:gd name="connsiteX12-2685" fmla="*/ 113189 w 690332"/>
                <a:gd name="connsiteY12-2686" fmla="*/ 38 h 2343129"/>
                <a:gd name="connsiteX13-2687" fmla="*/ 6033 w 690332"/>
                <a:gd name="connsiteY13-2688" fmla="*/ 38 h 2343129"/>
                <a:gd name="connsiteX0-2689" fmla="*/ 6033 w 632159"/>
                <a:gd name="connsiteY0-2690" fmla="*/ 38 h 2343129"/>
                <a:gd name="connsiteX1-2691" fmla="*/ 117158 w 632159"/>
                <a:gd name="connsiteY1-2692" fmla="*/ 606463 h 2343129"/>
                <a:gd name="connsiteX2-2693" fmla="*/ 553721 w 632159"/>
                <a:gd name="connsiteY2-2694" fmla="*/ 1060487 h 2343129"/>
                <a:gd name="connsiteX3-2695" fmla="*/ 552926 w 632159"/>
                <a:gd name="connsiteY3-2696" fmla="*/ 1272418 h 2343129"/>
                <a:gd name="connsiteX4-2697" fmla="*/ 124301 w 632159"/>
                <a:gd name="connsiteY4-2698" fmla="*/ 1719301 h 2343129"/>
                <a:gd name="connsiteX5-2699" fmla="*/ 9208 w 632159"/>
                <a:gd name="connsiteY5-2700" fmla="*/ 2336838 h 2343129"/>
                <a:gd name="connsiteX6-2701" fmla="*/ 113189 w 632159"/>
                <a:gd name="connsiteY6-2702" fmla="*/ 2341600 h 2343129"/>
                <a:gd name="connsiteX7-2703" fmla="*/ 174308 w 632159"/>
                <a:gd name="connsiteY7-2704" fmla="*/ 1813757 h 2343129"/>
                <a:gd name="connsiteX8-2705" fmla="*/ 556896 w 632159"/>
                <a:gd name="connsiteY8-2706" fmla="*/ 1331156 h 2343129"/>
                <a:gd name="connsiteX9-2707" fmla="*/ 555308 w 632159"/>
                <a:gd name="connsiteY9-2708" fmla="*/ 993814 h 2343129"/>
                <a:gd name="connsiteX10-2709" fmla="*/ 175895 w 632159"/>
                <a:gd name="connsiteY10-2710" fmla="*/ 535025 h 2343129"/>
                <a:gd name="connsiteX11-2711" fmla="*/ 113189 w 632159"/>
                <a:gd name="connsiteY11-2712" fmla="*/ 38 h 2343129"/>
                <a:gd name="connsiteX12-2713" fmla="*/ 6033 w 632159"/>
                <a:gd name="connsiteY12-2714" fmla="*/ 38 h 2343129"/>
                <a:gd name="connsiteX0-2715" fmla="*/ 6033 w 656624"/>
                <a:gd name="connsiteY0-2716" fmla="*/ 38 h 2343129"/>
                <a:gd name="connsiteX1-2717" fmla="*/ 117158 w 656624"/>
                <a:gd name="connsiteY1-2718" fmla="*/ 606463 h 2343129"/>
                <a:gd name="connsiteX2-2719" fmla="*/ 553721 w 656624"/>
                <a:gd name="connsiteY2-2720" fmla="*/ 1060487 h 2343129"/>
                <a:gd name="connsiteX3-2721" fmla="*/ 552926 w 656624"/>
                <a:gd name="connsiteY3-2722" fmla="*/ 1272418 h 2343129"/>
                <a:gd name="connsiteX4-2723" fmla="*/ 124301 w 656624"/>
                <a:gd name="connsiteY4-2724" fmla="*/ 1719301 h 2343129"/>
                <a:gd name="connsiteX5-2725" fmla="*/ 9208 w 656624"/>
                <a:gd name="connsiteY5-2726" fmla="*/ 2336838 h 2343129"/>
                <a:gd name="connsiteX6-2727" fmla="*/ 113189 w 656624"/>
                <a:gd name="connsiteY6-2728" fmla="*/ 2341600 h 2343129"/>
                <a:gd name="connsiteX7-2729" fmla="*/ 174308 w 656624"/>
                <a:gd name="connsiteY7-2730" fmla="*/ 1813757 h 2343129"/>
                <a:gd name="connsiteX8-2731" fmla="*/ 556896 w 656624"/>
                <a:gd name="connsiteY8-2732" fmla="*/ 1331156 h 2343129"/>
                <a:gd name="connsiteX9-2733" fmla="*/ 555308 w 656624"/>
                <a:gd name="connsiteY9-2734" fmla="*/ 993814 h 2343129"/>
                <a:gd name="connsiteX10-2735" fmla="*/ 175895 w 656624"/>
                <a:gd name="connsiteY10-2736" fmla="*/ 535025 h 2343129"/>
                <a:gd name="connsiteX11-2737" fmla="*/ 113189 w 656624"/>
                <a:gd name="connsiteY11-2738" fmla="*/ 38 h 2343129"/>
                <a:gd name="connsiteX12-2739" fmla="*/ 6033 w 656624"/>
                <a:gd name="connsiteY12-2740" fmla="*/ 38 h 2343129"/>
                <a:gd name="connsiteX0-2741" fmla="*/ 6033 w 663046"/>
                <a:gd name="connsiteY0-2742" fmla="*/ 38 h 2343129"/>
                <a:gd name="connsiteX1-2743" fmla="*/ 117158 w 663046"/>
                <a:gd name="connsiteY1-2744" fmla="*/ 606463 h 2343129"/>
                <a:gd name="connsiteX2-2745" fmla="*/ 553721 w 663046"/>
                <a:gd name="connsiteY2-2746" fmla="*/ 1060487 h 2343129"/>
                <a:gd name="connsiteX3-2747" fmla="*/ 552926 w 663046"/>
                <a:gd name="connsiteY3-2748" fmla="*/ 1272418 h 2343129"/>
                <a:gd name="connsiteX4-2749" fmla="*/ 124301 w 663046"/>
                <a:gd name="connsiteY4-2750" fmla="*/ 1719301 h 2343129"/>
                <a:gd name="connsiteX5-2751" fmla="*/ 9208 w 663046"/>
                <a:gd name="connsiteY5-2752" fmla="*/ 2336838 h 2343129"/>
                <a:gd name="connsiteX6-2753" fmla="*/ 113189 w 663046"/>
                <a:gd name="connsiteY6-2754" fmla="*/ 2341600 h 2343129"/>
                <a:gd name="connsiteX7-2755" fmla="*/ 174308 w 663046"/>
                <a:gd name="connsiteY7-2756" fmla="*/ 1813757 h 2343129"/>
                <a:gd name="connsiteX8-2757" fmla="*/ 556896 w 663046"/>
                <a:gd name="connsiteY8-2758" fmla="*/ 1331156 h 2343129"/>
                <a:gd name="connsiteX9-2759" fmla="*/ 555308 w 663046"/>
                <a:gd name="connsiteY9-2760" fmla="*/ 993814 h 2343129"/>
                <a:gd name="connsiteX10-2761" fmla="*/ 175895 w 663046"/>
                <a:gd name="connsiteY10-2762" fmla="*/ 535025 h 2343129"/>
                <a:gd name="connsiteX11-2763" fmla="*/ 113189 w 663046"/>
                <a:gd name="connsiteY11-2764" fmla="*/ 38 h 2343129"/>
                <a:gd name="connsiteX12-2765" fmla="*/ 6033 w 663046"/>
                <a:gd name="connsiteY12-2766" fmla="*/ 38 h 2343129"/>
                <a:gd name="connsiteX0-2767" fmla="*/ 6033 w 681517"/>
                <a:gd name="connsiteY0-2768" fmla="*/ 38 h 2343129"/>
                <a:gd name="connsiteX1-2769" fmla="*/ 117158 w 681517"/>
                <a:gd name="connsiteY1-2770" fmla="*/ 606463 h 2343129"/>
                <a:gd name="connsiteX2-2771" fmla="*/ 553721 w 681517"/>
                <a:gd name="connsiteY2-2772" fmla="*/ 1060487 h 2343129"/>
                <a:gd name="connsiteX3-2773" fmla="*/ 552926 w 681517"/>
                <a:gd name="connsiteY3-2774" fmla="*/ 1272418 h 2343129"/>
                <a:gd name="connsiteX4-2775" fmla="*/ 124301 w 681517"/>
                <a:gd name="connsiteY4-2776" fmla="*/ 1719301 h 2343129"/>
                <a:gd name="connsiteX5-2777" fmla="*/ 9208 w 681517"/>
                <a:gd name="connsiteY5-2778" fmla="*/ 2336838 h 2343129"/>
                <a:gd name="connsiteX6-2779" fmla="*/ 113189 w 681517"/>
                <a:gd name="connsiteY6-2780" fmla="*/ 2341600 h 2343129"/>
                <a:gd name="connsiteX7-2781" fmla="*/ 174308 w 681517"/>
                <a:gd name="connsiteY7-2782" fmla="*/ 1813757 h 2343129"/>
                <a:gd name="connsiteX8-2783" fmla="*/ 556896 w 681517"/>
                <a:gd name="connsiteY8-2784" fmla="*/ 1331156 h 2343129"/>
                <a:gd name="connsiteX9-2785" fmla="*/ 555308 w 681517"/>
                <a:gd name="connsiteY9-2786" fmla="*/ 993814 h 2343129"/>
                <a:gd name="connsiteX10-2787" fmla="*/ 175895 w 681517"/>
                <a:gd name="connsiteY10-2788" fmla="*/ 535025 h 2343129"/>
                <a:gd name="connsiteX11-2789" fmla="*/ 113189 w 681517"/>
                <a:gd name="connsiteY11-2790" fmla="*/ 38 h 2343129"/>
                <a:gd name="connsiteX12-2791" fmla="*/ 6033 w 681517"/>
                <a:gd name="connsiteY12-2792" fmla="*/ 38 h 2343129"/>
                <a:gd name="connsiteX0-2793" fmla="*/ 6033 w 634658"/>
                <a:gd name="connsiteY0-2794" fmla="*/ 38 h 2343129"/>
                <a:gd name="connsiteX1-2795" fmla="*/ 117158 w 634658"/>
                <a:gd name="connsiteY1-2796" fmla="*/ 606463 h 2343129"/>
                <a:gd name="connsiteX2-2797" fmla="*/ 553721 w 634658"/>
                <a:gd name="connsiteY2-2798" fmla="*/ 1060487 h 2343129"/>
                <a:gd name="connsiteX3-2799" fmla="*/ 552926 w 634658"/>
                <a:gd name="connsiteY3-2800" fmla="*/ 1272418 h 2343129"/>
                <a:gd name="connsiteX4-2801" fmla="*/ 124301 w 634658"/>
                <a:gd name="connsiteY4-2802" fmla="*/ 1719301 h 2343129"/>
                <a:gd name="connsiteX5-2803" fmla="*/ 9208 w 634658"/>
                <a:gd name="connsiteY5-2804" fmla="*/ 2336838 h 2343129"/>
                <a:gd name="connsiteX6-2805" fmla="*/ 113189 w 634658"/>
                <a:gd name="connsiteY6-2806" fmla="*/ 2341600 h 2343129"/>
                <a:gd name="connsiteX7-2807" fmla="*/ 200502 w 634658"/>
                <a:gd name="connsiteY7-2808" fmla="*/ 1756607 h 2343129"/>
                <a:gd name="connsiteX8-2809" fmla="*/ 556896 w 634658"/>
                <a:gd name="connsiteY8-2810" fmla="*/ 1331156 h 2343129"/>
                <a:gd name="connsiteX9-2811" fmla="*/ 555308 w 634658"/>
                <a:gd name="connsiteY9-2812" fmla="*/ 993814 h 2343129"/>
                <a:gd name="connsiteX10-2813" fmla="*/ 175895 w 634658"/>
                <a:gd name="connsiteY10-2814" fmla="*/ 535025 h 2343129"/>
                <a:gd name="connsiteX11-2815" fmla="*/ 113189 w 634658"/>
                <a:gd name="connsiteY11-2816" fmla="*/ 38 h 2343129"/>
                <a:gd name="connsiteX12-2817" fmla="*/ 6033 w 634658"/>
                <a:gd name="connsiteY12-2818" fmla="*/ 38 h 2343129"/>
                <a:gd name="connsiteX0-2819" fmla="*/ 6033 w 676933"/>
                <a:gd name="connsiteY0-2820" fmla="*/ 38 h 2343129"/>
                <a:gd name="connsiteX1-2821" fmla="*/ 117158 w 676933"/>
                <a:gd name="connsiteY1-2822" fmla="*/ 606463 h 2343129"/>
                <a:gd name="connsiteX2-2823" fmla="*/ 553721 w 676933"/>
                <a:gd name="connsiteY2-2824" fmla="*/ 1060487 h 2343129"/>
                <a:gd name="connsiteX3-2825" fmla="*/ 552926 w 676933"/>
                <a:gd name="connsiteY3-2826" fmla="*/ 1272418 h 2343129"/>
                <a:gd name="connsiteX4-2827" fmla="*/ 124301 w 676933"/>
                <a:gd name="connsiteY4-2828" fmla="*/ 1719301 h 2343129"/>
                <a:gd name="connsiteX5-2829" fmla="*/ 9208 w 676933"/>
                <a:gd name="connsiteY5-2830" fmla="*/ 2336838 h 2343129"/>
                <a:gd name="connsiteX6-2831" fmla="*/ 113189 w 676933"/>
                <a:gd name="connsiteY6-2832" fmla="*/ 2341600 h 2343129"/>
                <a:gd name="connsiteX7-2833" fmla="*/ 200502 w 676933"/>
                <a:gd name="connsiteY7-2834" fmla="*/ 1756607 h 2343129"/>
                <a:gd name="connsiteX8-2835" fmla="*/ 556896 w 676933"/>
                <a:gd name="connsiteY8-2836" fmla="*/ 1331156 h 2343129"/>
                <a:gd name="connsiteX9-2837" fmla="*/ 555308 w 676933"/>
                <a:gd name="connsiteY9-2838" fmla="*/ 993814 h 2343129"/>
                <a:gd name="connsiteX10-2839" fmla="*/ 175895 w 676933"/>
                <a:gd name="connsiteY10-2840" fmla="*/ 535025 h 2343129"/>
                <a:gd name="connsiteX11-2841" fmla="*/ 113189 w 676933"/>
                <a:gd name="connsiteY11-2842" fmla="*/ 38 h 2343129"/>
                <a:gd name="connsiteX12-2843" fmla="*/ 6033 w 676933"/>
                <a:gd name="connsiteY12-2844" fmla="*/ 38 h 2343129"/>
                <a:gd name="connsiteX0-2845" fmla="*/ 6033 w 676933"/>
                <a:gd name="connsiteY0-2846" fmla="*/ 38 h 2343129"/>
                <a:gd name="connsiteX1-2847" fmla="*/ 117158 w 676933"/>
                <a:gd name="connsiteY1-2848" fmla="*/ 606463 h 2343129"/>
                <a:gd name="connsiteX2-2849" fmla="*/ 553721 w 676933"/>
                <a:gd name="connsiteY2-2850" fmla="*/ 1060487 h 2343129"/>
                <a:gd name="connsiteX3-2851" fmla="*/ 552926 w 676933"/>
                <a:gd name="connsiteY3-2852" fmla="*/ 1272418 h 2343129"/>
                <a:gd name="connsiteX4-2853" fmla="*/ 124301 w 676933"/>
                <a:gd name="connsiteY4-2854" fmla="*/ 1719301 h 2343129"/>
                <a:gd name="connsiteX5-2855" fmla="*/ 9208 w 676933"/>
                <a:gd name="connsiteY5-2856" fmla="*/ 2336838 h 2343129"/>
                <a:gd name="connsiteX6-2857" fmla="*/ 113189 w 676933"/>
                <a:gd name="connsiteY6-2858" fmla="*/ 2341600 h 2343129"/>
                <a:gd name="connsiteX7-2859" fmla="*/ 200502 w 676933"/>
                <a:gd name="connsiteY7-2860" fmla="*/ 1756607 h 2343129"/>
                <a:gd name="connsiteX8-2861" fmla="*/ 556896 w 676933"/>
                <a:gd name="connsiteY8-2862" fmla="*/ 1331156 h 2343129"/>
                <a:gd name="connsiteX9-2863" fmla="*/ 555308 w 676933"/>
                <a:gd name="connsiteY9-2864" fmla="*/ 993814 h 2343129"/>
                <a:gd name="connsiteX10-2865" fmla="*/ 175895 w 676933"/>
                <a:gd name="connsiteY10-2866" fmla="*/ 535025 h 2343129"/>
                <a:gd name="connsiteX11-2867" fmla="*/ 113189 w 676933"/>
                <a:gd name="connsiteY11-2868" fmla="*/ 38 h 2343129"/>
                <a:gd name="connsiteX12-2869" fmla="*/ 6033 w 676933"/>
                <a:gd name="connsiteY12-2870" fmla="*/ 38 h 2343129"/>
                <a:gd name="connsiteX0-2871" fmla="*/ 6033 w 676933"/>
                <a:gd name="connsiteY0-2872" fmla="*/ 38 h 2343129"/>
                <a:gd name="connsiteX1-2873" fmla="*/ 117158 w 676933"/>
                <a:gd name="connsiteY1-2874" fmla="*/ 606463 h 2343129"/>
                <a:gd name="connsiteX2-2875" fmla="*/ 553721 w 676933"/>
                <a:gd name="connsiteY2-2876" fmla="*/ 1060487 h 2343129"/>
                <a:gd name="connsiteX3-2877" fmla="*/ 552926 w 676933"/>
                <a:gd name="connsiteY3-2878" fmla="*/ 1272418 h 2343129"/>
                <a:gd name="connsiteX4-2879" fmla="*/ 124301 w 676933"/>
                <a:gd name="connsiteY4-2880" fmla="*/ 1719301 h 2343129"/>
                <a:gd name="connsiteX5-2881" fmla="*/ 9208 w 676933"/>
                <a:gd name="connsiteY5-2882" fmla="*/ 2336838 h 2343129"/>
                <a:gd name="connsiteX6-2883" fmla="*/ 113189 w 676933"/>
                <a:gd name="connsiteY6-2884" fmla="*/ 2341600 h 2343129"/>
                <a:gd name="connsiteX7-2885" fmla="*/ 200502 w 676933"/>
                <a:gd name="connsiteY7-2886" fmla="*/ 1756607 h 2343129"/>
                <a:gd name="connsiteX8-2887" fmla="*/ 556896 w 676933"/>
                <a:gd name="connsiteY8-2888" fmla="*/ 1331156 h 2343129"/>
                <a:gd name="connsiteX9-2889" fmla="*/ 555308 w 676933"/>
                <a:gd name="connsiteY9-2890" fmla="*/ 993814 h 2343129"/>
                <a:gd name="connsiteX10-2891" fmla="*/ 175895 w 676933"/>
                <a:gd name="connsiteY10-2892" fmla="*/ 535025 h 2343129"/>
                <a:gd name="connsiteX11-2893" fmla="*/ 113189 w 676933"/>
                <a:gd name="connsiteY11-2894" fmla="*/ 38 h 2343129"/>
                <a:gd name="connsiteX12-2895" fmla="*/ 6033 w 676933"/>
                <a:gd name="connsiteY12-2896" fmla="*/ 38 h 2343129"/>
                <a:gd name="connsiteX0-2897" fmla="*/ 6033 w 683751"/>
                <a:gd name="connsiteY0-2898" fmla="*/ 38 h 2343129"/>
                <a:gd name="connsiteX1-2899" fmla="*/ 117158 w 683751"/>
                <a:gd name="connsiteY1-2900" fmla="*/ 606463 h 2343129"/>
                <a:gd name="connsiteX2-2901" fmla="*/ 553721 w 683751"/>
                <a:gd name="connsiteY2-2902" fmla="*/ 1060487 h 2343129"/>
                <a:gd name="connsiteX3-2903" fmla="*/ 552926 w 683751"/>
                <a:gd name="connsiteY3-2904" fmla="*/ 1272418 h 2343129"/>
                <a:gd name="connsiteX4-2905" fmla="*/ 124301 w 683751"/>
                <a:gd name="connsiteY4-2906" fmla="*/ 1719301 h 2343129"/>
                <a:gd name="connsiteX5-2907" fmla="*/ 9208 w 683751"/>
                <a:gd name="connsiteY5-2908" fmla="*/ 2336838 h 2343129"/>
                <a:gd name="connsiteX6-2909" fmla="*/ 113189 w 683751"/>
                <a:gd name="connsiteY6-2910" fmla="*/ 2341600 h 2343129"/>
                <a:gd name="connsiteX7-2911" fmla="*/ 200502 w 683751"/>
                <a:gd name="connsiteY7-2912" fmla="*/ 1756607 h 2343129"/>
                <a:gd name="connsiteX8-2913" fmla="*/ 556896 w 683751"/>
                <a:gd name="connsiteY8-2914" fmla="*/ 1331156 h 2343129"/>
                <a:gd name="connsiteX9-2915" fmla="*/ 555308 w 683751"/>
                <a:gd name="connsiteY9-2916" fmla="*/ 993814 h 2343129"/>
                <a:gd name="connsiteX10-2917" fmla="*/ 175895 w 683751"/>
                <a:gd name="connsiteY10-2918" fmla="*/ 535025 h 2343129"/>
                <a:gd name="connsiteX11-2919" fmla="*/ 113189 w 683751"/>
                <a:gd name="connsiteY11-2920" fmla="*/ 38 h 2343129"/>
                <a:gd name="connsiteX12-2921" fmla="*/ 6033 w 683751"/>
                <a:gd name="connsiteY12-2922" fmla="*/ 38 h 2343129"/>
                <a:gd name="connsiteX0-2923" fmla="*/ 6033 w 683751"/>
                <a:gd name="connsiteY0-2924" fmla="*/ 38 h 2343129"/>
                <a:gd name="connsiteX1-2925" fmla="*/ 117158 w 683751"/>
                <a:gd name="connsiteY1-2926" fmla="*/ 606463 h 2343129"/>
                <a:gd name="connsiteX2-2927" fmla="*/ 553721 w 683751"/>
                <a:gd name="connsiteY2-2928" fmla="*/ 1060487 h 2343129"/>
                <a:gd name="connsiteX3-2929" fmla="*/ 552926 w 683751"/>
                <a:gd name="connsiteY3-2930" fmla="*/ 1272418 h 2343129"/>
                <a:gd name="connsiteX4-2931" fmla="*/ 124301 w 683751"/>
                <a:gd name="connsiteY4-2932" fmla="*/ 1719301 h 2343129"/>
                <a:gd name="connsiteX5-2933" fmla="*/ 9208 w 683751"/>
                <a:gd name="connsiteY5-2934" fmla="*/ 2336838 h 2343129"/>
                <a:gd name="connsiteX6-2935" fmla="*/ 113189 w 683751"/>
                <a:gd name="connsiteY6-2936" fmla="*/ 2341600 h 2343129"/>
                <a:gd name="connsiteX7-2937" fmla="*/ 200502 w 683751"/>
                <a:gd name="connsiteY7-2938" fmla="*/ 1756607 h 2343129"/>
                <a:gd name="connsiteX8-2939" fmla="*/ 556896 w 683751"/>
                <a:gd name="connsiteY8-2940" fmla="*/ 1331156 h 2343129"/>
                <a:gd name="connsiteX9-2941" fmla="*/ 555308 w 683751"/>
                <a:gd name="connsiteY9-2942" fmla="*/ 993814 h 2343129"/>
                <a:gd name="connsiteX10-2943" fmla="*/ 175895 w 683751"/>
                <a:gd name="connsiteY10-2944" fmla="*/ 535025 h 2343129"/>
                <a:gd name="connsiteX11-2945" fmla="*/ 113189 w 683751"/>
                <a:gd name="connsiteY11-2946" fmla="*/ 38 h 2343129"/>
                <a:gd name="connsiteX12-2947" fmla="*/ 6033 w 683751"/>
                <a:gd name="connsiteY12-2948" fmla="*/ 38 h 2343129"/>
                <a:gd name="connsiteX0-2949" fmla="*/ 6033 w 683895"/>
                <a:gd name="connsiteY0-2950" fmla="*/ 38 h 2343129"/>
                <a:gd name="connsiteX1-2951" fmla="*/ 117158 w 683895"/>
                <a:gd name="connsiteY1-2952" fmla="*/ 606463 h 2343129"/>
                <a:gd name="connsiteX2-2953" fmla="*/ 553721 w 683895"/>
                <a:gd name="connsiteY2-2954" fmla="*/ 1060487 h 2343129"/>
                <a:gd name="connsiteX3-2955" fmla="*/ 552926 w 683895"/>
                <a:gd name="connsiteY3-2956" fmla="*/ 1272418 h 2343129"/>
                <a:gd name="connsiteX4-2957" fmla="*/ 124301 w 683895"/>
                <a:gd name="connsiteY4-2958" fmla="*/ 1719301 h 2343129"/>
                <a:gd name="connsiteX5-2959" fmla="*/ 9208 w 683895"/>
                <a:gd name="connsiteY5-2960" fmla="*/ 2336838 h 2343129"/>
                <a:gd name="connsiteX6-2961" fmla="*/ 113189 w 683895"/>
                <a:gd name="connsiteY6-2962" fmla="*/ 2341600 h 2343129"/>
                <a:gd name="connsiteX7-2963" fmla="*/ 200502 w 683895"/>
                <a:gd name="connsiteY7-2964" fmla="*/ 1756607 h 2343129"/>
                <a:gd name="connsiteX8-2965" fmla="*/ 556896 w 683895"/>
                <a:gd name="connsiteY8-2966" fmla="*/ 1331156 h 2343129"/>
                <a:gd name="connsiteX9-2967" fmla="*/ 683894 w 683895"/>
                <a:gd name="connsiteY9-2968" fmla="*/ 1165263 h 2343129"/>
                <a:gd name="connsiteX10-2969" fmla="*/ 555308 w 683895"/>
                <a:gd name="connsiteY10-2970" fmla="*/ 993814 h 2343129"/>
                <a:gd name="connsiteX11-2971" fmla="*/ 175895 w 683895"/>
                <a:gd name="connsiteY11-2972" fmla="*/ 535025 h 2343129"/>
                <a:gd name="connsiteX12-2973" fmla="*/ 113189 w 683895"/>
                <a:gd name="connsiteY12-2974" fmla="*/ 38 h 2343129"/>
                <a:gd name="connsiteX13-2975" fmla="*/ 6033 w 683895"/>
                <a:gd name="connsiteY13-2976" fmla="*/ 38 h 2343129"/>
                <a:gd name="connsiteX0-2977" fmla="*/ 6033 w 702832"/>
                <a:gd name="connsiteY0-2978" fmla="*/ 38 h 2343129"/>
                <a:gd name="connsiteX1-2979" fmla="*/ 117158 w 702832"/>
                <a:gd name="connsiteY1-2980" fmla="*/ 606463 h 2343129"/>
                <a:gd name="connsiteX2-2981" fmla="*/ 553721 w 702832"/>
                <a:gd name="connsiteY2-2982" fmla="*/ 1060487 h 2343129"/>
                <a:gd name="connsiteX3-2983" fmla="*/ 552926 w 702832"/>
                <a:gd name="connsiteY3-2984" fmla="*/ 1272418 h 2343129"/>
                <a:gd name="connsiteX4-2985" fmla="*/ 124301 w 702832"/>
                <a:gd name="connsiteY4-2986" fmla="*/ 1719301 h 2343129"/>
                <a:gd name="connsiteX5-2987" fmla="*/ 9208 w 702832"/>
                <a:gd name="connsiteY5-2988" fmla="*/ 2336838 h 2343129"/>
                <a:gd name="connsiteX6-2989" fmla="*/ 113189 w 702832"/>
                <a:gd name="connsiteY6-2990" fmla="*/ 2341600 h 2343129"/>
                <a:gd name="connsiteX7-2991" fmla="*/ 200502 w 702832"/>
                <a:gd name="connsiteY7-2992" fmla="*/ 1756607 h 2343129"/>
                <a:gd name="connsiteX8-2993" fmla="*/ 556896 w 702832"/>
                <a:gd name="connsiteY8-2994" fmla="*/ 1331156 h 2343129"/>
                <a:gd name="connsiteX9-2995" fmla="*/ 683894 w 702832"/>
                <a:gd name="connsiteY9-2996" fmla="*/ 1165263 h 2343129"/>
                <a:gd name="connsiteX10-2997" fmla="*/ 175895 w 702832"/>
                <a:gd name="connsiteY10-2998" fmla="*/ 535025 h 2343129"/>
                <a:gd name="connsiteX11-2999" fmla="*/ 113189 w 702832"/>
                <a:gd name="connsiteY11-3000" fmla="*/ 38 h 2343129"/>
                <a:gd name="connsiteX12-3001" fmla="*/ 6033 w 702832"/>
                <a:gd name="connsiteY12-3002" fmla="*/ 38 h 2343129"/>
                <a:gd name="connsiteX0-3003" fmla="*/ 6033 w 683925"/>
                <a:gd name="connsiteY0-3004" fmla="*/ 38 h 2343129"/>
                <a:gd name="connsiteX1-3005" fmla="*/ 117158 w 683925"/>
                <a:gd name="connsiteY1-3006" fmla="*/ 606463 h 2343129"/>
                <a:gd name="connsiteX2-3007" fmla="*/ 553721 w 683925"/>
                <a:gd name="connsiteY2-3008" fmla="*/ 1060487 h 2343129"/>
                <a:gd name="connsiteX3-3009" fmla="*/ 552926 w 683925"/>
                <a:gd name="connsiteY3-3010" fmla="*/ 1272418 h 2343129"/>
                <a:gd name="connsiteX4-3011" fmla="*/ 124301 w 683925"/>
                <a:gd name="connsiteY4-3012" fmla="*/ 1719301 h 2343129"/>
                <a:gd name="connsiteX5-3013" fmla="*/ 9208 w 683925"/>
                <a:gd name="connsiteY5-3014" fmla="*/ 2336838 h 2343129"/>
                <a:gd name="connsiteX6-3015" fmla="*/ 113189 w 683925"/>
                <a:gd name="connsiteY6-3016" fmla="*/ 2341600 h 2343129"/>
                <a:gd name="connsiteX7-3017" fmla="*/ 200502 w 683925"/>
                <a:gd name="connsiteY7-3018" fmla="*/ 1756607 h 2343129"/>
                <a:gd name="connsiteX8-3019" fmla="*/ 683894 w 683925"/>
                <a:gd name="connsiteY8-3020" fmla="*/ 1165263 h 2343129"/>
                <a:gd name="connsiteX9-3021" fmla="*/ 175895 w 683925"/>
                <a:gd name="connsiteY9-3022" fmla="*/ 535025 h 2343129"/>
                <a:gd name="connsiteX10-3023" fmla="*/ 113189 w 683925"/>
                <a:gd name="connsiteY10-3024" fmla="*/ 38 h 2343129"/>
                <a:gd name="connsiteX11-3025" fmla="*/ 6033 w 683925"/>
                <a:gd name="connsiteY11-3026" fmla="*/ 38 h 2343129"/>
                <a:gd name="connsiteX0-3027" fmla="*/ 6033 w 689984"/>
                <a:gd name="connsiteY0-3028" fmla="*/ 38 h 2343129"/>
                <a:gd name="connsiteX1-3029" fmla="*/ 117158 w 689984"/>
                <a:gd name="connsiteY1-3030" fmla="*/ 606463 h 2343129"/>
                <a:gd name="connsiteX2-3031" fmla="*/ 553721 w 689984"/>
                <a:gd name="connsiteY2-3032" fmla="*/ 1060487 h 2343129"/>
                <a:gd name="connsiteX3-3033" fmla="*/ 552926 w 689984"/>
                <a:gd name="connsiteY3-3034" fmla="*/ 1272418 h 2343129"/>
                <a:gd name="connsiteX4-3035" fmla="*/ 124301 w 689984"/>
                <a:gd name="connsiteY4-3036" fmla="*/ 1719301 h 2343129"/>
                <a:gd name="connsiteX5-3037" fmla="*/ 9208 w 689984"/>
                <a:gd name="connsiteY5-3038" fmla="*/ 2336838 h 2343129"/>
                <a:gd name="connsiteX6-3039" fmla="*/ 113189 w 689984"/>
                <a:gd name="connsiteY6-3040" fmla="*/ 2341600 h 2343129"/>
                <a:gd name="connsiteX7-3041" fmla="*/ 200502 w 689984"/>
                <a:gd name="connsiteY7-3042" fmla="*/ 1756607 h 2343129"/>
                <a:gd name="connsiteX8-3043" fmla="*/ 683894 w 689984"/>
                <a:gd name="connsiteY8-3044" fmla="*/ 1165263 h 2343129"/>
                <a:gd name="connsiteX9-3045" fmla="*/ 175895 w 689984"/>
                <a:gd name="connsiteY9-3046" fmla="*/ 535025 h 2343129"/>
                <a:gd name="connsiteX10-3047" fmla="*/ 113189 w 689984"/>
                <a:gd name="connsiteY10-3048" fmla="*/ 38 h 2343129"/>
                <a:gd name="connsiteX11-3049" fmla="*/ 6033 w 689984"/>
                <a:gd name="connsiteY11-3050" fmla="*/ 38 h 2343129"/>
                <a:gd name="connsiteX0-3051" fmla="*/ 6033 w 684892"/>
                <a:gd name="connsiteY0-3052" fmla="*/ 38 h 2343129"/>
                <a:gd name="connsiteX1-3053" fmla="*/ 117158 w 684892"/>
                <a:gd name="connsiteY1-3054" fmla="*/ 606463 h 2343129"/>
                <a:gd name="connsiteX2-3055" fmla="*/ 553721 w 684892"/>
                <a:gd name="connsiteY2-3056" fmla="*/ 1060487 h 2343129"/>
                <a:gd name="connsiteX3-3057" fmla="*/ 552926 w 684892"/>
                <a:gd name="connsiteY3-3058" fmla="*/ 1272418 h 2343129"/>
                <a:gd name="connsiteX4-3059" fmla="*/ 124301 w 684892"/>
                <a:gd name="connsiteY4-3060" fmla="*/ 1719301 h 2343129"/>
                <a:gd name="connsiteX5-3061" fmla="*/ 9208 w 684892"/>
                <a:gd name="connsiteY5-3062" fmla="*/ 2336838 h 2343129"/>
                <a:gd name="connsiteX6-3063" fmla="*/ 113189 w 684892"/>
                <a:gd name="connsiteY6-3064" fmla="*/ 2341600 h 2343129"/>
                <a:gd name="connsiteX7-3065" fmla="*/ 200502 w 684892"/>
                <a:gd name="connsiteY7-3066" fmla="*/ 1756607 h 2343129"/>
                <a:gd name="connsiteX8-3067" fmla="*/ 683894 w 684892"/>
                <a:gd name="connsiteY8-3068" fmla="*/ 1165263 h 2343129"/>
                <a:gd name="connsiteX9-3069" fmla="*/ 175895 w 684892"/>
                <a:gd name="connsiteY9-3070" fmla="*/ 535025 h 2343129"/>
                <a:gd name="connsiteX10-3071" fmla="*/ 113189 w 684892"/>
                <a:gd name="connsiteY10-3072" fmla="*/ 38 h 2343129"/>
                <a:gd name="connsiteX11-3073" fmla="*/ 6033 w 684892"/>
                <a:gd name="connsiteY11-3074" fmla="*/ 38 h 2343129"/>
                <a:gd name="connsiteX0-3075" fmla="*/ 6033 w 684004"/>
                <a:gd name="connsiteY0-3076" fmla="*/ 38 h 2343129"/>
                <a:gd name="connsiteX1-3077" fmla="*/ 117158 w 684004"/>
                <a:gd name="connsiteY1-3078" fmla="*/ 606463 h 2343129"/>
                <a:gd name="connsiteX2-3079" fmla="*/ 553721 w 684004"/>
                <a:gd name="connsiteY2-3080" fmla="*/ 1060487 h 2343129"/>
                <a:gd name="connsiteX3-3081" fmla="*/ 552926 w 684004"/>
                <a:gd name="connsiteY3-3082" fmla="*/ 1272418 h 2343129"/>
                <a:gd name="connsiteX4-3083" fmla="*/ 124301 w 684004"/>
                <a:gd name="connsiteY4-3084" fmla="*/ 1719301 h 2343129"/>
                <a:gd name="connsiteX5-3085" fmla="*/ 9208 w 684004"/>
                <a:gd name="connsiteY5-3086" fmla="*/ 2336838 h 2343129"/>
                <a:gd name="connsiteX6-3087" fmla="*/ 113189 w 684004"/>
                <a:gd name="connsiteY6-3088" fmla="*/ 2341600 h 2343129"/>
                <a:gd name="connsiteX7-3089" fmla="*/ 200502 w 684004"/>
                <a:gd name="connsiteY7-3090" fmla="*/ 1756607 h 2343129"/>
                <a:gd name="connsiteX8-3091" fmla="*/ 683894 w 684004"/>
                <a:gd name="connsiteY8-3092" fmla="*/ 1165263 h 2343129"/>
                <a:gd name="connsiteX9-3093" fmla="*/ 175895 w 684004"/>
                <a:gd name="connsiteY9-3094" fmla="*/ 535025 h 2343129"/>
                <a:gd name="connsiteX10-3095" fmla="*/ 113189 w 684004"/>
                <a:gd name="connsiteY10-3096" fmla="*/ 38 h 2343129"/>
                <a:gd name="connsiteX11-3097" fmla="*/ 6033 w 684004"/>
                <a:gd name="connsiteY11-3098" fmla="*/ 38 h 2343129"/>
                <a:gd name="connsiteX0-3099" fmla="*/ 6033 w 684004"/>
                <a:gd name="connsiteY0-3100" fmla="*/ 38 h 2343129"/>
                <a:gd name="connsiteX1-3101" fmla="*/ 117158 w 684004"/>
                <a:gd name="connsiteY1-3102" fmla="*/ 606463 h 2343129"/>
                <a:gd name="connsiteX2-3103" fmla="*/ 553721 w 684004"/>
                <a:gd name="connsiteY2-3104" fmla="*/ 1060487 h 2343129"/>
                <a:gd name="connsiteX3-3105" fmla="*/ 552926 w 684004"/>
                <a:gd name="connsiteY3-3106" fmla="*/ 1272418 h 2343129"/>
                <a:gd name="connsiteX4-3107" fmla="*/ 124301 w 684004"/>
                <a:gd name="connsiteY4-3108" fmla="*/ 1719301 h 2343129"/>
                <a:gd name="connsiteX5-3109" fmla="*/ 9208 w 684004"/>
                <a:gd name="connsiteY5-3110" fmla="*/ 2336838 h 2343129"/>
                <a:gd name="connsiteX6-3111" fmla="*/ 113189 w 684004"/>
                <a:gd name="connsiteY6-3112" fmla="*/ 2341600 h 2343129"/>
                <a:gd name="connsiteX7-3113" fmla="*/ 200502 w 684004"/>
                <a:gd name="connsiteY7-3114" fmla="*/ 1756607 h 2343129"/>
                <a:gd name="connsiteX8-3115" fmla="*/ 683894 w 684004"/>
                <a:gd name="connsiteY8-3116" fmla="*/ 1165263 h 2343129"/>
                <a:gd name="connsiteX9-3117" fmla="*/ 175895 w 684004"/>
                <a:gd name="connsiteY9-3118" fmla="*/ 535025 h 2343129"/>
                <a:gd name="connsiteX10-3119" fmla="*/ 113189 w 684004"/>
                <a:gd name="connsiteY10-3120" fmla="*/ 38 h 2343129"/>
                <a:gd name="connsiteX11-3121" fmla="*/ 6033 w 684004"/>
                <a:gd name="connsiteY11-3122" fmla="*/ 38 h 2343129"/>
                <a:gd name="connsiteX0-3123" fmla="*/ 6033 w 683899"/>
                <a:gd name="connsiteY0-3124" fmla="*/ 38 h 2343129"/>
                <a:gd name="connsiteX1-3125" fmla="*/ 117158 w 683899"/>
                <a:gd name="connsiteY1-3126" fmla="*/ 606463 h 2343129"/>
                <a:gd name="connsiteX2-3127" fmla="*/ 553721 w 683899"/>
                <a:gd name="connsiteY2-3128" fmla="*/ 1060487 h 2343129"/>
                <a:gd name="connsiteX3-3129" fmla="*/ 552926 w 683899"/>
                <a:gd name="connsiteY3-3130" fmla="*/ 1272418 h 2343129"/>
                <a:gd name="connsiteX4-3131" fmla="*/ 124301 w 683899"/>
                <a:gd name="connsiteY4-3132" fmla="*/ 1719301 h 2343129"/>
                <a:gd name="connsiteX5-3133" fmla="*/ 9208 w 683899"/>
                <a:gd name="connsiteY5-3134" fmla="*/ 2336838 h 2343129"/>
                <a:gd name="connsiteX6-3135" fmla="*/ 113189 w 683899"/>
                <a:gd name="connsiteY6-3136" fmla="*/ 2341600 h 2343129"/>
                <a:gd name="connsiteX7-3137" fmla="*/ 200502 w 683899"/>
                <a:gd name="connsiteY7-3138" fmla="*/ 1756607 h 2343129"/>
                <a:gd name="connsiteX8-3139" fmla="*/ 683894 w 683899"/>
                <a:gd name="connsiteY8-3140" fmla="*/ 1165263 h 2343129"/>
                <a:gd name="connsiteX9-3141" fmla="*/ 175895 w 683899"/>
                <a:gd name="connsiteY9-3142" fmla="*/ 535025 h 2343129"/>
                <a:gd name="connsiteX10-3143" fmla="*/ 113189 w 683899"/>
                <a:gd name="connsiteY10-3144" fmla="*/ 38 h 2343129"/>
                <a:gd name="connsiteX11-3145" fmla="*/ 6033 w 683899"/>
                <a:gd name="connsiteY11-3146" fmla="*/ 38 h 2343129"/>
                <a:gd name="connsiteX0-3147" fmla="*/ 6033 w 683899"/>
                <a:gd name="connsiteY0-3148" fmla="*/ 38 h 2343129"/>
                <a:gd name="connsiteX1-3149" fmla="*/ 117158 w 683899"/>
                <a:gd name="connsiteY1-3150" fmla="*/ 606463 h 2343129"/>
                <a:gd name="connsiteX2-3151" fmla="*/ 553721 w 683899"/>
                <a:gd name="connsiteY2-3152" fmla="*/ 1060487 h 2343129"/>
                <a:gd name="connsiteX3-3153" fmla="*/ 552926 w 683899"/>
                <a:gd name="connsiteY3-3154" fmla="*/ 1272418 h 2343129"/>
                <a:gd name="connsiteX4-3155" fmla="*/ 124301 w 683899"/>
                <a:gd name="connsiteY4-3156" fmla="*/ 1719301 h 2343129"/>
                <a:gd name="connsiteX5-3157" fmla="*/ 9208 w 683899"/>
                <a:gd name="connsiteY5-3158" fmla="*/ 2336838 h 2343129"/>
                <a:gd name="connsiteX6-3159" fmla="*/ 113189 w 683899"/>
                <a:gd name="connsiteY6-3160" fmla="*/ 2341600 h 2343129"/>
                <a:gd name="connsiteX7-3161" fmla="*/ 200502 w 683899"/>
                <a:gd name="connsiteY7-3162" fmla="*/ 1756607 h 2343129"/>
                <a:gd name="connsiteX8-3163" fmla="*/ 683894 w 683899"/>
                <a:gd name="connsiteY8-3164" fmla="*/ 1165263 h 2343129"/>
                <a:gd name="connsiteX9-3165" fmla="*/ 175895 w 683899"/>
                <a:gd name="connsiteY9-3166" fmla="*/ 535025 h 2343129"/>
                <a:gd name="connsiteX10-3167" fmla="*/ 113189 w 683899"/>
                <a:gd name="connsiteY10-3168" fmla="*/ 38 h 2343129"/>
                <a:gd name="connsiteX11-3169" fmla="*/ 6033 w 683899"/>
                <a:gd name="connsiteY11-3170" fmla="*/ 38 h 2343129"/>
                <a:gd name="connsiteX0-3171" fmla="*/ 6033 w 683899"/>
                <a:gd name="connsiteY0-3172" fmla="*/ 38 h 2343129"/>
                <a:gd name="connsiteX1-3173" fmla="*/ 117158 w 683899"/>
                <a:gd name="connsiteY1-3174" fmla="*/ 606463 h 2343129"/>
                <a:gd name="connsiteX2-3175" fmla="*/ 553721 w 683899"/>
                <a:gd name="connsiteY2-3176" fmla="*/ 1060487 h 2343129"/>
                <a:gd name="connsiteX3-3177" fmla="*/ 552926 w 683899"/>
                <a:gd name="connsiteY3-3178" fmla="*/ 1272418 h 2343129"/>
                <a:gd name="connsiteX4-3179" fmla="*/ 124301 w 683899"/>
                <a:gd name="connsiteY4-3180" fmla="*/ 1719301 h 2343129"/>
                <a:gd name="connsiteX5-3181" fmla="*/ 9208 w 683899"/>
                <a:gd name="connsiteY5-3182" fmla="*/ 2336838 h 2343129"/>
                <a:gd name="connsiteX6-3183" fmla="*/ 113189 w 683899"/>
                <a:gd name="connsiteY6-3184" fmla="*/ 2341600 h 2343129"/>
                <a:gd name="connsiteX7-3185" fmla="*/ 200502 w 683899"/>
                <a:gd name="connsiteY7-3186" fmla="*/ 1756607 h 2343129"/>
                <a:gd name="connsiteX8-3187" fmla="*/ 683894 w 683899"/>
                <a:gd name="connsiteY8-3188" fmla="*/ 1165263 h 2343129"/>
                <a:gd name="connsiteX9-3189" fmla="*/ 175895 w 683899"/>
                <a:gd name="connsiteY9-3190" fmla="*/ 535025 h 2343129"/>
                <a:gd name="connsiteX10-3191" fmla="*/ 113189 w 683899"/>
                <a:gd name="connsiteY10-3192" fmla="*/ 38 h 2343129"/>
                <a:gd name="connsiteX11-3193" fmla="*/ 6033 w 683899"/>
                <a:gd name="connsiteY11-3194" fmla="*/ 38 h 2343129"/>
                <a:gd name="connsiteX0-3195" fmla="*/ 6033 w 683899"/>
                <a:gd name="connsiteY0-3196" fmla="*/ 38 h 2343129"/>
                <a:gd name="connsiteX1-3197" fmla="*/ 117158 w 683899"/>
                <a:gd name="connsiteY1-3198" fmla="*/ 606463 h 2343129"/>
                <a:gd name="connsiteX2-3199" fmla="*/ 553721 w 683899"/>
                <a:gd name="connsiteY2-3200" fmla="*/ 1060487 h 2343129"/>
                <a:gd name="connsiteX3-3201" fmla="*/ 552926 w 683899"/>
                <a:gd name="connsiteY3-3202" fmla="*/ 1272418 h 2343129"/>
                <a:gd name="connsiteX4-3203" fmla="*/ 124301 w 683899"/>
                <a:gd name="connsiteY4-3204" fmla="*/ 1719301 h 2343129"/>
                <a:gd name="connsiteX5-3205" fmla="*/ 9208 w 683899"/>
                <a:gd name="connsiteY5-3206" fmla="*/ 2336838 h 2343129"/>
                <a:gd name="connsiteX6-3207" fmla="*/ 113189 w 683899"/>
                <a:gd name="connsiteY6-3208" fmla="*/ 2341600 h 2343129"/>
                <a:gd name="connsiteX7-3209" fmla="*/ 200502 w 683899"/>
                <a:gd name="connsiteY7-3210" fmla="*/ 1756607 h 2343129"/>
                <a:gd name="connsiteX8-3211" fmla="*/ 683894 w 683899"/>
                <a:gd name="connsiteY8-3212" fmla="*/ 1165263 h 2343129"/>
                <a:gd name="connsiteX9-3213" fmla="*/ 175895 w 683899"/>
                <a:gd name="connsiteY9-3214" fmla="*/ 535025 h 2343129"/>
                <a:gd name="connsiteX10-3215" fmla="*/ 113189 w 683899"/>
                <a:gd name="connsiteY10-3216" fmla="*/ 38 h 2343129"/>
                <a:gd name="connsiteX11-3217" fmla="*/ 6033 w 683899"/>
                <a:gd name="connsiteY11-3218" fmla="*/ 38 h 2343129"/>
                <a:gd name="connsiteX0-3219" fmla="*/ 6033 w 683899"/>
                <a:gd name="connsiteY0-3220" fmla="*/ 38 h 2341719"/>
                <a:gd name="connsiteX1-3221" fmla="*/ 117158 w 683899"/>
                <a:gd name="connsiteY1-3222" fmla="*/ 606463 h 2341719"/>
                <a:gd name="connsiteX2-3223" fmla="*/ 553721 w 683899"/>
                <a:gd name="connsiteY2-3224" fmla="*/ 1060487 h 2341719"/>
                <a:gd name="connsiteX3-3225" fmla="*/ 552926 w 683899"/>
                <a:gd name="connsiteY3-3226" fmla="*/ 1272418 h 2341719"/>
                <a:gd name="connsiteX4-3227" fmla="*/ 124301 w 683899"/>
                <a:gd name="connsiteY4-3228" fmla="*/ 1719301 h 2341719"/>
                <a:gd name="connsiteX5-3229" fmla="*/ 9208 w 683899"/>
                <a:gd name="connsiteY5-3230" fmla="*/ 2336838 h 2341719"/>
                <a:gd name="connsiteX6-3231" fmla="*/ 113189 w 683899"/>
                <a:gd name="connsiteY6-3232" fmla="*/ 2341600 h 2341719"/>
                <a:gd name="connsiteX7-3233" fmla="*/ 200502 w 683899"/>
                <a:gd name="connsiteY7-3234" fmla="*/ 1756607 h 2341719"/>
                <a:gd name="connsiteX8-3235" fmla="*/ 683894 w 683899"/>
                <a:gd name="connsiteY8-3236" fmla="*/ 1165263 h 2341719"/>
                <a:gd name="connsiteX9-3237" fmla="*/ 175895 w 683899"/>
                <a:gd name="connsiteY9-3238" fmla="*/ 535025 h 2341719"/>
                <a:gd name="connsiteX10-3239" fmla="*/ 113189 w 683899"/>
                <a:gd name="connsiteY10-3240" fmla="*/ 38 h 2341719"/>
                <a:gd name="connsiteX11-3241" fmla="*/ 6033 w 683899"/>
                <a:gd name="connsiteY11-3242" fmla="*/ 38 h 2341719"/>
                <a:gd name="connsiteX0-3243" fmla="*/ 6033 w 683899"/>
                <a:gd name="connsiteY0-3244" fmla="*/ 38 h 2341701"/>
                <a:gd name="connsiteX1-3245" fmla="*/ 117158 w 683899"/>
                <a:gd name="connsiteY1-3246" fmla="*/ 606463 h 2341701"/>
                <a:gd name="connsiteX2-3247" fmla="*/ 553721 w 683899"/>
                <a:gd name="connsiteY2-3248" fmla="*/ 1060487 h 2341701"/>
                <a:gd name="connsiteX3-3249" fmla="*/ 552926 w 683899"/>
                <a:gd name="connsiteY3-3250" fmla="*/ 1272418 h 2341701"/>
                <a:gd name="connsiteX4-3251" fmla="*/ 124301 w 683899"/>
                <a:gd name="connsiteY4-3252" fmla="*/ 1719301 h 2341701"/>
                <a:gd name="connsiteX5-3253" fmla="*/ 9208 w 683899"/>
                <a:gd name="connsiteY5-3254" fmla="*/ 2336838 h 2341701"/>
                <a:gd name="connsiteX6-3255" fmla="*/ 113189 w 683899"/>
                <a:gd name="connsiteY6-3256" fmla="*/ 2341600 h 2341701"/>
                <a:gd name="connsiteX7-3257" fmla="*/ 200502 w 683899"/>
                <a:gd name="connsiteY7-3258" fmla="*/ 1756607 h 2341701"/>
                <a:gd name="connsiteX8-3259" fmla="*/ 683894 w 683899"/>
                <a:gd name="connsiteY8-3260" fmla="*/ 1165263 h 2341701"/>
                <a:gd name="connsiteX9-3261" fmla="*/ 175895 w 683899"/>
                <a:gd name="connsiteY9-3262" fmla="*/ 535025 h 2341701"/>
                <a:gd name="connsiteX10-3263" fmla="*/ 113189 w 683899"/>
                <a:gd name="connsiteY10-3264" fmla="*/ 38 h 2341701"/>
                <a:gd name="connsiteX11-3265" fmla="*/ 6033 w 683899"/>
                <a:gd name="connsiteY11-3266" fmla="*/ 38 h 2341701"/>
                <a:gd name="connsiteX0-3267" fmla="*/ 6033 w 683899"/>
                <a:gd name="connsiteY0-3268" fmla="*/ 38 h 2341699"/>
                <a:gd name="connsiteX1-3269" fmla="*/ 117158 w 683899"/>
                <a:gd name="connsiteY1-3270" fmla="*/ 606463 h 2341699"/>
                <a:gd name="connsiteX2-3271" fmla="*/ 553721 w 683899"/>
                <a:gd name="connsiteY2-3272" fmla="*/ 1060487 h 2341699"/>
                <a:gd name="connsiteX3-3273" fmla="*/ 552926 w 683899"/>
                <a:gd name="connsiteY3-3274" fmla="*/ 1272418 h 2341699"/>
                <a:gd name="connsiteX4-3275" fmla="*/ 124301 w 683899"/>
                <a:gd name="connsiteY4-3276" fmla="*/ 1719301 h 2341699"/>
                <a:gd name="connsiteX5-3277" fmla="*/ 9208 w 683899"/>
                <a:gd name="connsiteY5-3278" fmla="*/ 2336838 h 2341699"/>
                <a:gd name="connsiteX6-3279" fmla="*/ 113189 w 683899"/>
                <a:gd name="connsiteY6-3280" fmla="*/ 2341600 h 2341699"/>
                <a:gd name="connsiteX7-3281" fmla="*/ 200502 w 683899"/>
                <a:gd name="connsiteY7-3282" fmla="*/ 1756607 h 2341699"/>
                <a:gd name="connsiteX8-3283" fmla="*/ 683894 w 683899"/>
                <a:gd name="connsiteY8-3284" fmla="*/ 1165263 h 2341699"/>
                <a:gd name="connsiteX9-3285" fmla="*/ 175895 w 683899"/>
                <a:gd name="connsiteY9-3286" fmla="*/ 535025 h 2341699"/>
                <a:gd name="connsiteX10-3287" fmla="*/ 113189 w 683899"/>
                <a:gd name="connsiteY10-3288" fmla="*/ 38 h 2341699"/>
                <a:gd name="connsiteX11-3289" fmla="*/ 6033 w 683899"/>
                <a:gd name="connsiteY11-3290" fmla="*/ 38 h 2341699"/>
                <a:gd name="connsiteX0-3291" fmla="*/ 6033 w 683899"/>
                <a:gd name="connsiteY0-3292" fmla="*/ 38 h 2341699"/>
                <a:gd name="connsiteX1-3293" fmla="*/ 117158 w 683899"/>
                <a:gd name="connsiteY1-3294" fmla="*/ 606463 h 2341699"/>
                <a:gd name="connsiteX2-3295" fmla="*/ 553721 w 683899"/>
                <a:gd name="connsiteY2-3296" fmla="*/ 1060487 h 2341699"/>
                <a:gd name="connsiteX3-3297" fmla="*/ 552926 w 683899"/>
                <a:gd name="connsiteY3-3298" fmla="*/ 1272418 h 2341699"/>
                <a:gd name="connsiteX4-3299" fmla="*/ 124301 w 683899"/>
                <a:gd name="connsiteY4-3300" fmla="*/ 1719301 h 2341699"/>
                <a:gd name="connsiteX5-3301" fmla="*/ 9208 w 683899"/>
                <a:gd name="connsiteY5-3302" fmla="*/ 2336838 h 2341699"/>
                <a:gd name="connsiteX6-3303" fmla="*/ 113189 w 683899"/>
                <a:gd name="connsiteY6-3304" fmla="*/ 2341600 h 2341699"/>
                <a:gd name="connsiteX7-3305" fmla="*/ 200502 w 683899"/>
                <a:gd name="connsiteY7-3306" fmla="*/ 1756607 h 2341699"/>
                <a:gd name="connsiteX8-3307" fmla="*/ 683894 w 683899"/>
                <a:gd name="connsiteY8-3308" fmla="*/ 1165263 h 2341699"/>
                <a:gd name="connsiteX9-3309" fmla="*/ 175895 w 683899"/>
                <a:gd name="connsiteY9-3310" fmla="*/ 535025 h 2341699"/>
                <a:gd name="connsiteX10-3311" fmla="*/ 113189 w 683899"/>
                <a:gd name="connsiteY10-3312" fmla="*/ 38 h 2341699"/>
                <a:gd name="connsiteX11-3313" fmla="*/ 6033 w 683899"/>
                <a:gd name="connsiteY11-3314" fmla="*/ 38 h 2341699"/>
                <a:gd name="connsiteX0-3315" fmla="*/ 6033 w 683899"/>
                <a:gd name="connsiteY0-3316" fmla="*/ 38 h 2341699"/>
                <a:gd name="connsiteX1-3317" fmla="*/ 117158 w 683899"/>
                <a:gd name="connsiteY1-3318" fmla="*/ 606463 h 2341699"/>
                <a:gd name="connsiteX2-3319" fmla="*/ 553721 w 683899"/>
                <a:gd name="connsiteY2-3320" fmla="*/ 1060487 h 2341699"/>
                <a:gd name="connsiteX3-3321" fmla="*/ 552926 w 683899"/>
                <a:gd name="connsiteY3-3322" fmla="*/ 1272418 h 2341699"/>
                <a:gd name="connsiteX4-3323" fmla="*/ 124301 w 683899"/>
                <a:gd name="connsiteY4-3324" fmla="*/ 1719301 h 2341699"/>
                <a:gd name="connsiteX5-3325" fmla="*/ 9208 w 683899"/>
                <a:gd name="connsiteY5-3326" fmla="*/ 2336838 h 2341699"/>
                <a:gd name="connsiteX6-3327" fmla="*/ 113189 w 683899"/>
                <a:gd name="connsiteY6-3328" fmla="*/ 2341600 h 2341699"/>
                <a:gd name="connsiteX7-3329" fmla="*/ 200502 w 683899"/>
                <a:gd name="connsiteY7-3330" fmla="*/ 1756607 h 2341699"/>
                <a:gd name="connsiteX8-3331" fmla="*/ 683894 w 683899"/>
                <a:gd name="connsiteY8-3332" fmla="*/ 1165263 h 2341699"/>
                <a:gd name="connsiteX9-3333" fmla="*/ 175895 w 683899"/>
                <a:gd name="connsiteY9-3334" fmla="*/ 535025 h 2341699"/>
                <a:gd name="connsiteX10-3335" fmla="*/ 113189 w 683899"/>
                <a:gd name="connsiteY10-3336" fmla="*/ 38 h 2341699"/>
                <a:gd name="connsiteX11-3337" fmla="*/ 6033 w 683899"/>
                <a:gd name="connsiteY11-3338" fmla="*/ 38 h 2341699"/>
                <a:gd name="connsiteX0-3339" fmla="*/ 6033 w 683899"/>
                <a:gd name="connsiteY0-3340" fmla="*/ 38 h 2341699"/>
                <a:gd name="connsiteX1-3341" fmla="*/ 117158 w 683899"/>
                <a:gd name="connsiteY1-3342" fmla="*/ 606463 h 2341699"/>
                <a:gd name="connsiteX2-3343" fmla="*/ 553721 w 683899"/>
                <a:gd name="connsiteY2-3344" fmla="*/ 1060487 h 2341699"/>
                <a:gd name="connsiteX3-3345" fmla="*/ 552926 w 683899"/>
                <a:gd name="connsiteY3-3346" fmla="*/ 1272418 h 2341699"/>
                <a:gd name="connsiteX4-3347" fmla="*/ 124301 w 683899"/>
                <a:gd name="connsiteY4-3348" fmla="*/ 1719301 h 2341699"/>
                <a:gd name="connsiteX5-3349" fmla="*/ 9208 w 683899"/>
                <a:gd name="connsiteY5-3350" fmla="*/ 2336838 h 2341699"/>
                <a:gd name="connsiteX6-3351" fmla="*/ 113189 w 683899"/>
                <a:gd name="connsiteY6-3352" fmla="*/ 2341600 h 2341699"/>
                <a:gd name="connsiteX7-3353" fmla="*/ 200502 w 683899"/>
                <a:gd name="connsiteY7-3354" fmla="*/ 1756607 h 2341699"/>
                <a:gd name="connsiteX8-3355" fmla="*/ 683894 w 683899"/>
                <a:gd name="connsiteY8-3356" fmla="*/ 1165263 h 2341699"/>
                <a:gd name="connsiteX9-3357" fmla="*/ 175895 w 683899"/>
                <a:gd name="connsiteY9-3358" fmla="*/ 535025 h 2341699"/>
                <a:gd name="connsiteX10-3359" fmla="*/ 113189 w 683899"/>
                <a:gd name="connsiteY10-3360" fmla="*/ 38 h 2341699"/>
                <a:gd name="connsiteX11-3361" fmla="*/ 6033 w 683899"/>
                <a:gd name="connsiteY11-3362" fmla="*/ 38 h 2341699"/>
                <a:gd name="connsiteX0-3363" fmla="*/ 6033 w 683898"/>
                <a:gd name="connsiteY0-3364" fmla="*/ 38 h 2336838"/>
                <a:gd name="connsiteX1-3365" fmla="*/ 117158 w 683898"/>
                <a:gd name="connsiteY1-3366" fmla="*/ 606463 h 2336838"/>
                <a:gd name="connsiteX2-3367" fmla="*/ 553721 w 683898"/>
                <a:gd name="connsiteY2-3368" fmla="*/ 1060487 h 2336838"/>
                <a:gd name="connsiteX3-3369" fmla="*/ 552926 w 683898"/>
                <a:gd name="connsiteY3-3370" fmla="*/ 1272418 h 2336838"/>
                <a:gd name="connsiteX4-3371" fmla="*/ 124301 w 683898"/>
                <a:gd name="connsiteY4-3372" fmla="*/ 1719301 h 2336838"/>
                <a:gd name="connsiteX5-3373" fmla="*/ 9208 w 683898"/>
                <a:gd name="connsiteY5-3374" fmla="*/ 2336838 h 2336838"/>
                <a:gd name="connsiteX6-3375" fmla="*/ 141764 w 683898"/>
                <a:gd name="connsiteY6-3376" fmla="*/ 2335250 h 2336838"/>
                <a:gd name="connsiteX7-3377" fmla="*/ 200502 w 683898"/>
                <a:gd name="connsiteY7-3378" fmla="*/ 1756607 h 2336838"/>
                <a:gd name="connsiteX8-3379" fmla="*/ 683894 w 683898"/>
                <a:gd name="connsiteY8-3380" fmla="*/ 1165263 h 2336838"/>
                <a:gd name="connsiteX9-3381" fmla="*/ 175895 w 683898"/>
                <a:gd name="connsiteY9-3382" fmla="*/ 535025 h 2336838"/>
                <a:gd name="connsiteX10-3383" fmla="*/ 113189 w 683898"/>
                <a:gd name="connsiteY10-3384" fmla="*/ 38 h 2336838"/>
                <a:gd name="connsiteX11-3385" fmla="*/ 6033 w 683898"/>
                <a:gd name="connsiteY11-3386" fmla="*/ 38 h 2336838"/>
                <a:gd name="connsiteX0-3387" fmla="*/ 6033 w 683899"/>
                <a:gd name="connsiteY0-3388" fmla="*/ 38 h 2336838"/>
                <a:gd name="connsiteX1-3389" fmla="*/ 117158 w 683899"/>
                <a:gd name="connsiteY1-3390" fmla="*/ 606463 h 2336838"/>
                <a:gd name="connsiteX2-3391" fmla="*/ 553721 w 683899"/>
                <a:gd name="connsiteY2-3392" fmla="*/ 1060487 h 2336838"/>
                <a:gd name="connsiteX3-3393" fmla="*/ 552926 w 683899"/>
                <a:gd name="connsiteY3-3394" fmla="*/ 1272418 h 2336838"/>
                <a:gd name="connsiteX4-3395" fmla="*/ 124301 w 683899"/>
                <a:gd name="connsiteY4-3396" fmla="*/ 1719301 h 2336838"/>
                <a:gd name="connsiteX5-3397" fmla="*/ 9208 w 683899"/>
                <a:gd name="connsiteY5-3398" fmla="*/ 2336838 h 2336838"/>
                <a:gd name="connsiteX6-3399" fmla="*/ 141764 w 683899"/>
                <a:gd name="connsiteY6-3400" fmla="*/ 2335250 h 2336838"/>
                <a:gd name="connsiteX7-3401" fmla="*/ 200502 w 683899"/>
                <a:gd name="connsiteY7-3402" fmla="*/ 1756607 h 2336838"/>
                <a:gd name="connsiteX8-3403" fmla="*/ 683894 w 683899"/>
                <a:gd name="connsiteY8-3404" fmla="*/ 1165263 h 2336838"/>
                <a:gd name="connsiteX9-3405" fmla="*/ 175895 w 683899"/>
                <a:gd name="connsiteY9-3406" fmla="*/ 535025 h 2336838"/>
                <a:gd name="connsiteX10-3407" fmla="*/ 113189 w 683899"/>
                <a:gd name="connsiteY10-3408" fmla="*/ 38 h 2336838"/>
                <a:gd name="connsiteX11-3409" fmla="*/ 6033 w 683899"/>
                <a:gd name="connsiteY11-3410" fmla="*/ 38 h 2336838"/>
                <a:gd name="connsiteX0-3411" fmla="*/ 7898 w 685764"/>
                <a:gd name="connsiteY0-3412" fmla="*/ 38 h 2336838"/>
                <a:gd name="connsiteX1-3413" fmla="*/ 119023 w 685764"/>
                <a:gd name="connsiteY1-3414" fmla="*/ 606463 h 2336838"/>
                <a:gd name="connsiteX2-3415" fmla="*/ 555586 w 685764"/>
                <a:gd name="connsiteY2-3416" fmla="*/ 1060487 h 2336838"/>
                <a:gd name="connsiteX3-3417" fmla="*/ 554791 w 685764"/>
                <a:gd name="connsiteY3-3418" fmla="*/ 1272418 h 2336838"/>
                <a:gd name="connsiteX4-3419" fmla="*/ 113466 w 685764"/>
                <a:gd name="connsiteY4-3420" fmla="*/ 1716126 h 2336838"/>
                <a:gd name="connsiteX5-3421" fmla="*/ 11073 w 685764"/>
                <a:gd name="connsiteY5-3422" fmla="*/ 2336838 h 2336838"/>
                <a:gd name="connsiteX6-3423" fmla="*/ 143629 w 685764"/>
                <a:gd name="connsiteY6-3424" fmla="*/ 2335250 h 2336838"/>
                <a:gd name="connsiteX7-3425" fmla="*/ 202367 w 685764"/>
                <a:gd name="connsiteY7-3426" fmla="*/ 1756607 h 2336838"/>
                <a:gd name="connsiteX8-3427" fmla="*/ 685759 w 685764"/>
                <a:gd name="connsiteY8-3428" fmla="*/ 1165263 h 2336838"/>
                <a:gd name="connsiteX9-3429" fmla="*/ 177760 w 685764"/>
                <a:gd name="connsiteY9-3430" fmla="*/ 535025 h 2336838"/>
                <a:gd name="connsiteX10-3431" fmla="*/ 115054 w 685764"/>
                <a:gd name="connsiteY10-3432" fmla="*/ 38 h 2336838"/>
                <a:gd name="connsiteX11-3433" fmla="*/ 7898 w 685764"/>
                <a:gd name="connsiteY11-3434" fmla="*/ 38 h 2336838"/>
                <a:gd name="connsiteX0-3435" fmla="*/ 7898 w 685764"/>
                <a:gd name="connsiteY0-3436" fmla="*/ 38 h 2336838"/>
                <a:gd name="connsiteX1-3437" fmla="*/ 119023 w 685764"/>
                <a:gd name="connsiteY1-3438" fmla="*/ 606463 h 2336838"/>
                <a:gd name="connsiteX2-3439" fmla="*/ 555586 w 685764"/>
                <a:gd name="connsiteY2-3440" fmla="*/ 1060487 h 2336838"/>
                <a:gd name="connsiteX3-3441" fmla="*/ 554791 w 685764"/>
                <a:gd name="connsiteY3-3442" fmla="*/ 1272418 h 2336838"/>
                <a:gd name="connsiteX4-3443" fmla="*/ 113466 w 685764"/>
                <a:gd name="connsiteY4-3444" fmla="*/ 1716126 h 2336838"/>
                <a:gd name="connsiteX5-3445" fmla="*/ 11073 w 685764"/>
                <a:gd name="connsiteY5-3446" fmla="*/ 2336838 h 2336838"/>
                <a:gd name="connsiteX6-3447" fmla="*/ 143629 w 685764"/>
                <a:gd name="connsiteY6-3448" fmla="*/ 2335250 h 2336838"/>
                <a:gd name="connsiteX7-3449" fmla="*/ 202367 w 685764"/>
                <a:gd name="connsiteY7-3450" fmla="*/ 1756607 h 2336838"/>
                <a:gd name="connsiteX8-3451" fmla="*/ 685759 w 685764"/>
                <a:gd name="connsiteY8-3452" fmla="*/ 1165263 h 2336838"/>
                <a:gd name="connsiteX9-3453" fmla="*/ 177760 w 685764"/>
                <a:gd name="connsiteY9-3454" fmla="*/ 535025 h 2336838"/>
                <a:gd name="connsiteX10-3455" fmla="*/ 115054 w 685764"/>
                <a:gd name="connsiteY10-3456" fmla="*/ 38 h 2336838"/>
                <a:gd name="connsiteX11-3457" fmla="*/ 7898 w 685764"/>
                <a:gd name="connsiteY11-3458" fmla="*/ 38 h 2336838"/>
                <a:gd name="connsiteX0-3459" fmla="*/ 6033 w 683899"/>
                <a:gd name="connsiteY0-3460" fmla="*/ 38 h 2336838"/>
                <a:gd name="connsiteX1-3461" fmla="*/ 117158 w 683899"/>
                <a:gd name="connsiteY1-3462" fmla="*/ 606463 h 2336838"/>
                <a:gd name="connsiteX2-3463" fmla="*/ 553721 w 683899"/>
                <a:gd name="connsiteY2-3464" fmla="*/ 1060487 h 2336838"/>
                <a:gd name="connsiteX3-3465" fmla="*/ 552926 w 683899"/>
                <a:gd name="connsiteY3-3466" fmla="*/ 1272418 h 2336838"/>
                <a:gd name="connsiteX4-3467" fmla="*/ 111601 w 683899"/>
                <a:gd name="connsiteY4-3468" fmla="*/ 1716126 h 2336838"/>
                <a:gd name="connsiteX5-3469" fmla="*/ 9208 w 683899"/>
                <a:gd name="connsiteY5-3470" fmla="*/ 2336838 h 2336838"/>
                <a:gd name="connsiteX6-3471" fmla="*/ 141764 w 683899"/>
                <a:gd name="connsiteY6-3472" fmla="*/ 2335250 h 2336838"/>
                <a:gd name="connsiteX7-3473" fmla="*/ 200502 w 683899"/>
                <a:gd name="connsiteY7-3474" fmla="*/ 1756607 h 2336838"/>
                <a:gd name="connsiteX8-3475" fmla="*/ 683894 w 683899"/>
                <a:gd name="connsiteY8-3476" fmla="*/ 1165263 h 2336838"/>
                <a:gd name="connsiteX9-3477" fmla="*/ 175895 w 683899"/>
                <a:gd name="connsiteY9-3478" fmla="*/ 535025 h 2336838"/>
                <a:gd name="connsiteX10-3479" fmla="*/ 113189 w 683899"/>
                <a:gd name="connsiteY10-3480" fmla="*/ 38 h 2336838"/>
                <a:gd name="connsiteX11-3481" fmla="*/ 6033 w 683899"/>
                <a:gd name="connsiteY11-3482" fmla="*/ 38 h 2336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683899" h="2336838">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7" name="圆角矩形 56"/>
            <p:cNvSpPr/>
            <p:nvPr/>
          </p:nvSpPr>
          <p:spPr>
            <a:xfrm>
              <a:off x="457037" y="1023995"/>
              <a:ext cx="2371887" cy="252521"/>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4" name="圆角矩形 63"/>
            <p:cNvSpPr/>
            <p:nvPr/>
          </p:nvSpPr>
          <p:spPr>
            <a:xfrm>
              <a:off x="457037" y="4318878"/>
              <a:ext cx="2371887" cy="252521"/>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65" name="椭圆 64"/>
          <p:cNvSpPr/>
          <p:nvPr/>
        </p:nvSpPr>
        <p:spPr>
          <a:xfrm>
            <a:off x="1846295" y="3964605"/>
            <a:ext cx="289325" cy="289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66" name="椭圆 65"/>
          <p:cNvSpPr/>
          <p:nvPr/>
        </p:nvSpPr>
        <p:spPr>
          <a:xfrm>
            <a:off x="1855159" y="4351009"/>
            <a:ext cx="361278" cy="361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67" name="椭圆 66"/>
          <p:cNvSpPr/>
          <p:nvPr/>
        </p:nvSpPr>
        <p:spPr>
          <a:xfrm>
            <a:off x="1491016" y="4662028"/>
            <a:ext cx="322774" cy="3228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68" name="椭圆 67"/>
          <p:cNvSpPr/>
          <p:nvPr/>
        </p:nvSpPr>
        <p:spPr>
          <a:xfrm>
            <a:off x="1917895" y="4794098"/>
            <a:ext cx="221353" cy="2213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69" name="椭圆 68"/>
          <p:cNvSpPr/>
          <p:nvPr/>
        </p:nvSpPr>
        <p:spPr>
          <a:xfrm>
            <a:off x="2190040" y="4128805"/>
            <a:ext cx="240259" cy="2402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70" name="椭圆 69"/>
          <p:cNvSpPr/>
          <p:nvPr/>
        </p:nvSpPr>
        <p:spPr>
          <a:xfrm>
            <a:off x="2272368" y="4747105"/>
            <a:ext cx="290615" cy="2906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50000"/>
                </a:schemeClr>
              </a:solidFill>
            </a:endParaRPr>
          </a:p>
        </p:txBody>
      </p:sp>
      <p:sp>
        <p:nvSpPr>
          <p:cNvPr id="71" name="矩形 70"/>
          <p:cNvSpPr/>
          <p:nvPr/>
        </p:nvSpPr>
        <p:spPr>
          <a:xfrm>
            <a:off x="4074424" y="4853272"/>
            <a:ext cx="7446488" cy="1223400"/>
          </a:xfrm>
          <a:prstGeom prst="rect">
            <a:avLst/>
          </a:prstGeom>
        </p:spPr>
        <p:txBody>
          <a:bodyPr wrap="square" lIns="121908" tIns="60954" rIns="121908" bIns="60954">
            <a:spAutoFit/>
          </a:bodyPr>
          <a:lstStyle/>
          <a:p>
            <a:pPr>
              <a:lnSpc>
                <a:spcPct val="130000"/>
              </a:lnSpc>
              <a:spcBef>
                <a:spcPts val="800"/>
              </a:spcBef>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在此输入内容</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4074424" y="1744802"/>
            <a:ext cx="3486366" cy="816633"/>
            <a:chOff x="3055620" y="1276516"/>
            <a:chExt cx="2615115" cy="612475"/>
          </a:xfrm>
        </p:grpSpPr>
        <p:sp>
          <p:nvSpPr>
            <p:cNvPr id="73" name="矩形 72"/>
            <p:cNvSpPr/>
            <p:nvPr/>
          </p:nvSpPr>
          <p:spPr>
            <a:xfrm>
              <a:off x="3207031" y="1276516"/>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4" name="椭圆 73"/>
            <p:cNvSpPr/>
            <p:nvPr/>
          </p:nvSpPr>
          <p:spPr>
            <a:xfrm>
              <a:off x="3055620" y="1351820"/>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5" name="组合 74"/>
          <p:cNvGrpSpPr/>
          <p:nvPr/>
        </p:nvGrpSpPr>
        <p:grpSpPr>
          <a:xfrm>
            <a:off x="4074424" y="2720365"/>
            <a:ext cx="3486366" cy="816633"/>
            <a:chOff x="3055620" y="2008188"/>
            <a:chExt cx="2615115" cy="612475"/>
          </a:xfrm>
        </p:grpSpPr>
        <p:sp>
          <p:nvSpPr>
            <p:cNvPr id="76" name="矩形 75"/>
            <p:cNvSpPr/>
            <p:nvPr/>
          </p:nvSpPr>
          <p:spPr>
            <a:xfrm>
              <a:off x="3207031" y="2008188"/>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7" name="椭圆 76"/>
            <p:cNvSpPr/>
            <p:nvPr/>
          </p:nvSpPr>
          <p:spPr>
            <a:xfrm>
              <a:off x="3055620" y="2075720"/>
              <a:ext cx="180000" cy="18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8" name="组合 77"/>
          <p:cNvGrpSpPr/>
          <p:nvPr/>
        </p:nvGrpSpPr>
        <p:grpSpPr>
          <a:xfrm>
            <a:off x="4074424" y="3695927"/>
            <a:ext cx="3486366" cy="816633"/>
            <a:chOff x="3055620" y="2739860"/>
            <a:chExt cx="2615115" cy="612475"/>
          </a:xfrm>
        </p:grpSpPr>
        <p:sp>
          <p:nvSpPr>
            <p:cNvPr id="79" name="矩形 78"/>
            <p:cNvSpPr/>
            <p:nvPr/>
          </p:nvSpPr>
          <p:spPr>
            <a:xfrm>
              <a:off x="3207031" y="2739860"/>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0" name="椭圆 79"/>
            <p:cNvSpPr/>
            <p:nvPr/>
          </p:nvSpPr>
          <p:spPr>
            <a:xfrm>
              <a:off x="3055620" y="2799620"/>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1" name="组合 80"/>
          <p:cNvGrpSpPr/>
          <p:nvPr/>
        </p:nvGrpSpPr>
        <p:grpSpPr>
          <a:xfrm>
            <a:off x="8005832" y="1744802"/>
            <a:ext cx="3515080" cy="816633"/>
            <a:chOff x="6004560" y="1276516"/>
            <a:chExt cx="2636653" cy="612475"/>
          </a:xfrm>
        </p:grpSpPr>
        <p:sp>
          <p:nvSpPr>
            <p:cNvPr id="82" name="矩形 81"/>
            <p:cNvSpPr/>
            <p:nvPr/>
          </p:nvSpPr>
          <p:spPr>
            <a:xfrm>
              <a:off x="6177509" y="1276516"/>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3" name="椭圆 82"/>
            <p:cNvSpPr/>
            <p:nvPr/>
          </p:nvSpPr>
          <p:spPr>
            <a:xfrm>
              <a:off x="6004560" y="1351820"/>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4" name="组合 83"/>
          <p:cNvGrpSpPr/>
          <p:nvPr/>
        </p:nvGrpSpPr>
        <p:grpSpPr>
          <a:xfrm>
            <a:off x="8005832" y="2720365"/>
            <a:ext cx="3515080" cy="816633"/>
            <a:chOff x="6004560" y="2008188"/>
            <a:chExt cx="2636653" cy="612475"/>
          </a:xfrm>
        </p:grpSpPr>
        <p:sp>
          <p:nvSpPr>
            <p:cNvPr id="85" name="矩形 84"/>
            <p:cNvSpPr/>
            <p:nvPr/>
          </p:nvSpPr>
          <p:spPr>
            <a:xfrm>
              <a:off x="6177509" y="2008188"/>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6" name="椭圆 85"/>
            <p:cNvSpPr/>
            <p:nvPr/>
          </p:nvSpPr>
          <p:spPr>
            <a:xfrm>
              <a:off x="6004560" y="2075720"/>
              <a:ext cx="180000" cy="18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7" name="组合 86"/>
          <p:cNvGrpSpPr/>
          <p:nvPr/>
        </p:nvGrpSpPr>
        <p:grpSpPr>
          <a:xfrm>
            <a:off x="8005832" y="3695927"/>
            <a:ext cx="3515080" cy="816633"/>
            <a:chOff x="6004560" y="2739860"/>
            <a:chExt cx="2636653" cy="612475"/>
          </a:xfrm>
        </p:grpSpPr>
        <p:sp>
          <p:nvSpPr>
            <p:cNvPr id="88" name="矩形 87"/>
            <p:cNvSpPr/>
            <p:nvPr/>
          </p:nvSpPr>
          <p:spPr>
            <a:xfrm>
              <a:off x="6177509" y="2739860"/>
              <a:ext cx="2463704" cy="612475"/>
            </a:xfrm>
            <a:prstGeom prst="rect">
              <a:avLst/>
            </a:prstGeom>
          </p:spPr>
          <p:txBody>
            <a:bodyPr wrap="square">
              <a:spAutoFit/>
            </a:bodyPr>
            <a:lstStyle/>
            <a:p>
              <a:pPr>
                <a:lnSpc>
                  <a:spcPct val="130000"/>
                </a:lnSpc>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9" name="椭圆 88"/>
            <p:cNvSpPr/>
            <p:nvPr/>
          </p:nvSpPr>
          <p:spPr>
            <a:xfrm>
              <a:off x="6004560" y="2799620"/>
              <a:ext cx="180000" cy="1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ppt_w</p:attrName>
                                        </p:attrNameLst>
                                      </p:cBhvr>
                                      <p:tavLst>
                                        <p:tav tm="0" fmla="#ppt_w*sin(2.5*pi*$)">
                                          <p:val>
                                            <p:fltVal val="0"/>
                                          </p:val>
                                        </p:tav>
                                        <p:tav tm="100000">
                                          <p:val>
                                            <p:fltVal val="1"/>
                                          </p:val>
                                        </p:tav>
                                      </p:tavLst>
                                    </p:anim>
                                    <p:anim calcmode="lin" valueType="num">
                                      <p:cBhvr>
                                        <p:cTn id="9" dur="1000" fill="hold"/>
                                        <p:tgtEl>
                                          <p:spTgt spid="52"/>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up)">
                                      <p:cBhvr>
                                        <p:cTn id="13" dur="500"/>
                                        <p:tgtEl>
                                          <p:spTgt spid="51"/>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p:cTn id="17" dur="250" fill="hold"/>
                                        <p:tgtEl>
                                          <p:spTgt spid="65"/>
                                        </p:tgtEl>
                                        <p:attrNameLst>
                                          <p:attrName>ppt_w</p:attrName>
                                        </p:attrNameLst>
                                      </p:cBhvr>
                                      <p:tavLst>
                                        <p:tav tm="0">
                                          <p:val>
                                            <p:fltVal val="0"/>
                                          </p:val>
                                        </p:tav>
                                        <p:tav tm="100000">
                                          <p:val>
                                            <p:strVal val="#ppt_w"/>
                                          </p:val>
                                        </p:tav>
                                      </p:tavLst>
                                    </p:anim>
                                    <p:anim calcmode="lin" valueType="num">
                                      <p:cBhvr>
                                        <p:cTn id="18" dur="250" fill="hold"/>
                                        <p:tgtEl>
                                          <p:spTgt spid="65"/>
                                        </p:tgtEl>
                                        <p:attrNameLst>
                                          <p:attrName>ppt_h</p:attrName>
                                        </p:attrNameLst>
                                      </p:cBhvr>
                                      <p:tavLst>
                                        <p:tav tm="0">
                                          <p:val>
                                            <p:fltVal val="0"/>
                                          </p:val>
                                        </p:tav>
                                        <p:tav tm="100000">
                                          <p:val>
                                            <p:strVal val="#ppt_h"/>
                                          </p:val>
                                        </p:tav>
                                      </p:tavLst>
                                    </p:anim>
                                    <p:animEffect transition="in" filter="fade">
                                      <p:cBhvr>
                                        <p:cTn id="19" dur="250"/>
                                        <p:tgtEl>
                                          <p:spTgt spid="6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p:cTn id="23" dur="250" fill="hold"/>
                                        <p:tgtEl>
                                          <p:spTgt spid="69"/>
                                        </p:tgtEl>
                                        <p:attrNameLst>
                                          <p:attrName>ppt_w</p:attrName>
                                        </p:attrNameLst>
                                      </p:cBhvr>
                                      <p:tavLst>
                                        <p:tav tm="0">
                                          <p:val>
                                            <p:fltVal val="0"/>
                                          </p:val>
                                        </p:tav>
                                        <p:tav tm="100000">
                                          <p:val>
                                            <p:strVal val="#ppt_w"/>
                                          </p:val>
                                        </p:tav>
                                      </p:tavLst>
                                    </p:anim>
                                    <p:anim calcmode="lin" valueType="num">
                                      <p:cBhvr>
                                        <p:cTn id="24" dur="250" fill="hold"/>
                                        <p:tgtEl>
                                          <p:spTgt spid="69"/>
                                        </p:tgtEl>
                                        <p:attrNameLst>
                                          <p:attrName>ppt_h</p:attrName>
                                        </p:attrNameLst>
                                      </p:cBhvr>
                                      <p:tavLst>
                                        <p:tav tm="0">
                                          <p:val>
                                            <p:fltVal val="0"/>
                                          </p:val>
                                        </p:tav>
                                        <p:tav tm="100000">
                                          <p:val>
                                            <p:strVal val="#ppt_h"/>
                                          </p:val>
                                        </p:tav>
                                      </p:tavLst>
                                    </p:anim>
                                    <p:animEffect transition="in" filter="fade">
                                      <p:cBhvr>
                                        <p:cTn id="25" dur="250"/>
                                        <p:tgtEl>
                                          <p:spTgt spid="69"/>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66"/>
                                        </p:tgtEl>
                                        <p:attrNameLst>
                                          <p:attrName>style.visibility</p:attrName>
                                        </p:attrNameLst>
                                      </p:cBhvr>
                                      <p:to>
                                        <p:strVal val="visible"/>
                                      </p:to>
                                    </p:set>
                                    <p:anim calcmode="lin" valueType="num">
                                      <p:cBhvr>
                                        <p:cTn id="29" dur="250" fill="hold"/>
                                        <p:tgtEl>
                                          <p:spTgt spid="66"/>
                                        </p:tgtEl>
                                        <p:attrNameLst>
                                          <p:attrName>ppt_w</p:attrName>
                                        </p:attrNameLst>
                                      </p:cBhvr>
                                      <p:tavLst>
                                        <p:tav tm="0">
                                          <p:val>
                                            <p:fltVal val="0"/>
                                          </p:val>
                                        </p:tav>
                                        <p:tav tm="100000">
                                          <p:val>
                                            <p:strVal val="#ppt_w"/>
                                          </p:val>
                                        </p:tav>
                                      </p:tavLst>
                                    </p:anim>
                                    <p:anim calcmode="lin" valueType="num">
                                      <p:cBhvr>
                                        <p:cTn id="30" dur="250" fill="hold"/>
                                        <p:tgtEl>
                                          <p:spTgt spid="66"/>
                                        </p:tgtEl>
                                        <p:attrNameLst>
                                          <p:attrName>ppt_h</p:attrName>
                                        </p:attrNameLst>
                                      </p:cBhvr>
                                      <p:tavLst>
                                        <p:tav tm="0">
                                          <p:val>
                                            <p:fltVal val="0"/>
                                          </p:val>
                                        </p:tav>
                                        <p:tav tm="100000">
                                          <p:val>
                                            <p:strVal val="#ppt_h"/>
                                          </p:val>
                                        </p:tav>
                                      </p:tavLst>
                                    </p:anim>
                                    <p:animEffect transition="in" filter="fade">
                                      <p:cBhvr>
                                        <p:cTn id="31" dur="250"/>
                                        <p:tgtEl>
                                          <p:spTgt spid="66"/>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67"/>
                                        </p:tgtEl>
                                        <p:attrNameLst>
                                          <p:attrName>style.visibility</p:attrName>
                                        </p:attrNameLst>
                                      </p:cBhvr>
                                      <p:to>
                                        <p:strVal val="visible"/>
                                      </p:to>
                                    </p:set>
                                    <p:anim calcmode="lin" valueType="num">
                                      <p:cBhvr>
                                        <p:cTn id="35" dur="250" fill="hold"/>
                                        <p:tgtEl>
                                          <p:spTgt spid="67"/>
                                        </p:tgtEl>
                                        <p:attrNameLst>
                                          <p:attrName>ppt_w</p:attrName>
                                        </p:attrNameLst>
                                      </p:cBhvr>
                                      <p:tavLst>
                                        <p:tav tm="0">
                                          <p:val>
                                            <p:fltVal val="0"/>
                                          </p:val>
                                        </p:tav>
                                        <p:tav tm="100000">
                                          <p:val>
                                            <p:strVal val="#ppt_w"/>
                                          </p:val>
                                        </p:tav>
                                      </p:tavLst>
                                    </p:anim>
                                    <p:anim calcmode="lin" valueType="num">
                                      <p:cBhvr>
                                        <p:cTn id="36" dur="250" fill="hold"/>
                                        <p:tgtEl>
                                          <p:spTgt spid="67"/>
                                        </p:tgtEl>
                                        <p:attrNameLst>
                                          <p:attrName>ppt_h</p:attrName>
                                        </p:attrNameLst>
                                      </p:cBhvr>
                                      <p:tavLst>
                                        <p:tav tm="0">
                                          <p:val>
                                            <p:fltVal val="0"/>
                                          </p:val>
                                        </p:tav>
                                        <p:tav tm="100000">
                                          <p:val>
                                            <p:strVal val="#ppt_h"/>
                                          </p:val>
                                        </p:tav>
                                      </p:tavLst>
                                    </p:anim>
                                    <p:animEffect transition="in" filter="fade">
                                      <p:cBhvr>
                                        <p:cTn id="37" dur="250"/>
                                        <p:tgtEl>
                                          <p:spTgt spid="67"/>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p:cTn id="41" dur="250" fill="hold"/>
                                        <p:tgtEl>
                                          <p:spTgt spid="68"/>
                                        </p:tgtEl>
                                        <p:attrNameLst>
                                          <p:attrName>ppt_w</p:attrName>
                                        </p:attrNameLst>
                                      </p:cBhvr>
                                      <p:tavLst>
                                        <p:tav tm="0">
                                          <p:val>
                                            <p:fltVal val="0"/>
                                          </p:val>
                                        </p:tav>
                                        <p:tav tm="100000">
                                          <p:val>
                                            <p:strVal val="#ppt_w"/>
                                          </p:val>
                                        </p:tav>
                                      </p:tavLst>
                                    </p:anim>
                                    <p:anim calcmode="lin" valueType="num">
                                      <p:cBhvr>
                                        <p:cTn id="42" dur="250" fill="hold"/>
                                        <p:tgtEl>
                                          <p:spTgt spid="68"/>
                                        </p:tgtEl>
                                        <p:attrNameLst>
                                          <p:attrName>ppt_h</p:attrName>
                                        </p:attrNameLst>
                                      </p:cBhvr>
                                      <p:tavLst>
                                        <p:tav tm="0">
                                          <p:val>
                                            <p:fltVal val="0"/>
                                          </p:val>
                                        </p:tav>
                                        <p:tav tm="100000">
                                          <p:val>
                                            <p:strVal val="#ppt_h"/>
                                          </p:val>
                                        </p:tav>
                                      </p:tavLst>
                                    </p:anim>
                                    <p:animEffect transition="in" filter="fade">
                                      <p:cBhvr>
                                        <p:cTn id="43" dur="250"/>
                                        <p:tgtEl>
                                          <p:spTgt spid="68"/>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p:cTn id="47" dur="250" fill="hold"/>
                                        <p:tgtEl>
                                          <p:spTgt spid="70"/>
                                        </p:tgtEl>
                                        <p:attrNameLst>
                                          <p:attrName>ppt_w</p:attrName>
                                        </p:attrNameLst>
                                      </p:cBhvr>
                                      <p:tavLst>
                                        <p:tav tm="0">
                                          <p:val>
                                            <p:fltVal val="0"/>
                                          </p:val>
                                        </p:tav>
                                        <p:tav tm="100000">
                                          <p:val>
                                            <p:strVal val="#ppt_w"/>
                                          </p:val>
                                        </p:tav>
                                      </p:tavLst>
                                    </p:anim>
                                    <p:anim calcmode="lin" valueType="num">
                                      <p:cBhvr>
                                        <p:cTn id="48" dur="250" fill="hold"/>
                                        <p:tgtEl>
                                          <p:spTgt spid="70"/>
                                        </p:tgtEl>
                                        <p:attrNameLst>
                                          <p:attrName>ppt_h</p:attrName>
                                        </p:attrNameLst>
                                      </p:cBhvr>
                                      <p:tavLst>
                                        <p:tav tm="0">
                                          <p:val>
                                            <p:fltVal val="0"/>
                                          </p:val>
                                        </p:tav>
                                        <p:tav tm="100000">
                                          <p:val>
                                            <p:strVal val="#ppt_h"/>
                                          </p:val>
                                        </p:tav>
                                      </p:tavLst>
                                    </p:anim>
                                    <p:animEffect transition="in" filter="fade">
                                      <p:cBhvr>
                                        <p:cTn id="49" dur="250"/>
                                        <p:tgtEl>
                                          <p:spTgt spid="70"/>
                                        </p:tgtEl>
                                      </p:cBhvr>
                                    </p:animEffect>
                                  </p:childTnLst>
                                </p:cTn>
                              </p:par>
                            </p:childTnLst>
                          </p:cTn>
                        </p:par>
                        <p:par>
                          <p:cTn id="50" fill="hold">
                            <p:stCondLst>
                              <p:cond delay="4500"/>
                            </p:stCondLst>
                            <p:childTnLst>
                              <p:par>
                                <p:cTn id="51" presetID="22" presetClass="entr" presetSubtype="4"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down)">
                                      <p:cBhvr>
                                        <p:cTn id="53" dur="500"/>
                                        <p:tgtEl>
                                          <p:spTgt spid="50"/>
                                        </p:tgtEl>
                                      </p:cBhvr>
                                    </p:animEffect>
                                  </p:childTnLst>
                                </p:cTn>
                              </p:par>
                            </p:childTnLst>
                          </p:cTn>
                        </p:par>
                        <p:par>
                          <p:cTn id="54" fill="hold">
                            <p:stCondLst>
                              <p:cond delay="5000"/>
                            </p:stCondLst>
                            <p:childTnLst>
                              <p:par>
                                <p:cTn id="55" presetID="2" presetClass="entr" presetSubtype="2"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additive="base">
                                        <p:cTn id="57" dur="300" fill="hold"/>
                                        <p:tgtEl>
                                          <p:spTgt spid="72"/>
                                        </p:tgtEl>
                                        <p:attrNameLst>
                                          <p:attrName>ppt_x</p:attrName>
                                        </p:attrNameLst>
                                      </p:cBhvr>
                                      <p:tavLst>
                                        <p:tav tm="0">
                                          <p:val>
                                            <p:strVal val="1+#ppt_w/2"/>
                                          </p:val>
                                        </p:tav>
                                        <p:tav tm="100000">
                                          <p:val>
                                            <p:strVal val="#ppt_x"/>
                                          </p:val>
                                        </p:tav>
                                      </p:tavLst>
                                    </p:anim>
                                    <p:anim calcmode="lin" valueType="num">
                                      <p:cBhvr additive="base">
                                        <p:cTn id="58" dur="300" fill="hold"/>
                                        <p:tgtEl>
                                          <p:spTgt spid="72"/>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2"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 calcmode="lin" valueType="num">
                                      <p:cBhvr additive="base">
                                        <p:cTn id="62" dur="300" fill="hold"/>
                                        <p:tgtEl>
                                          <p:spTgt spid="75"/>
                                        </p:tgtEl>
                                        <p:attrNameLst>
                                          <p:attrName>ppt_x</p:attrName>
                                        </p:attrNameLst>
                                      </p:cBhvr>
                                      <p:tavLst>
                                        <p:tav tm="0">
                                          <p:val>
                                            <p:strVal val="1+#ppt_w/2"/>
                                          </p:val>
                                        </p:tav>
                                        <p:tav tm="100000">
                                          <p:val>
                                            <p:strVal val="#ppt_x"/>
                                          </p:val>
                                        </p:tav>
                                      </p:tavLst>
                                    </p:anim>
                                    <p:anim calcmode="lin" valueType="num">
                                      <p:cBhvr additive="base">
                                        <p:cTn id="63" dur="300" fill="hold"/>
                                        <p:tgtEl>
                                          <p:spTgt spid="7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300" fill="hold"/>
                                        <p:tgtEl>
                                          <p:spTgt spid="78"/>
                                        </p:tgtEl>
                                        <p:attrNameLst>
                                          <p:attrName>ppt_x</p:attrName>
                                        </p:attrNameLst>
                                      </p:cBhvr>
                                      <p:tavLst>
                                        <p:tav tm="0">
                                          <p:val>
                                            <p:strVal val="1+#ppt_w/2"/>
                                          </p:val>
                                        </p:tav>
                                        <p:tav tm="100000">
                                          <p:val>
                                            <p:strVal val="#ppt_x"/>
                                          </p:val>
                                        </p:tav>
                                      </p:tavLst>
                                    </p:anim>
                                    <p:anim calcmode="lin" valueType="num">
                                      <p:cBhvr additive="base">
                                        <p:cTn id="68" dur="3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2" fill="hold" nodeType="afterEffect">
                                  <p:stCondLst>
                                    <p:cond delay="0"/>
                                  </p:stCondLst>
                                  <p:childTnLst>
                                    <p:set>
                                      <p:cBhvr>
                                        <p:cTn id="71" dur="1" fill="hold">
                                          <p:stCondLst>
                                            <p:cond delay="0"/>
                                          </p:stCondLst>
                                        </p:cTn>
                                        <p:tgtEl>
                                          <p:spTgt spid="81"/>
                                        </p:tgtEl>
                                        <p:attrNameLst>
                                          <p:attrName>style.visibility</p:attrName>
                                        </p:attrNameLst>
                                      </p:cBhvr>
                                      <p:to>
                                        <p:strVal val="visible"/>
                                      </p:to>
                                    </p:set>
                                    <p:anim calcmode="lin" valueType="num">
                                      <p:cBhvr additive="base">
                                        <p:cTn id="72" dur="300" fill="hold"/>
                                        <p:tgtEl>
                                          <p:spTgt spid="81"/>
                                        </p:tgtEl>
                                        <p:attrNameLst>
                                          <p:attrName>ppt_x</p:attrName>
                                        </p:attrNameLst>
                                      </p:cBhvr>
                                      <p:tavLst>
                                        <p:tav tm="0">
                                          <p:val>
                                            <p:strVal val="1+#ppt_w/2"/>
                                          </p:val>
                                        </p:tav>
                                        <p:tav tm="100000">
                                          <p:val>
                                            <p:strVal val="#ppt_x"/>
                                          </p:val>
                                        </p:tav>
                                      </p:tavLst>
                                    </p:anim>
                                    <p:anim calcmode="lin" valueType="num">
                                      <p:cBhvr additive="base">
                                        <p:cTn id="73" dur="300" fill="hold"/>
                                        <p:tgtEl>
                                          <p:spTgt spid="81"/>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2" fill="hold" nodeType="afterEffect">
                                  <p:stCondLst>
                                    <p:cond delay="0"/>
                                  </p:stCondLst>
                                  <p:childTnLst>
                                    <p:set>
                                      <p:cBhvr>
                                        <p:cTn id="76" dur="1" fill="hold">
                                          <p:stCondLst>
                                            <p:cond delay="0"/>
                                          </p:stCondLst>
                                        </p:cTn>
                                        <p:tgtEl>
                                          <p:spTgt spid="84"/>
                                        </p:tgtEl>
                                        <p:attrNameLst>
                                          <p:attrName>style.visibility</p:attrName>
                                        </p:attrNameLst>
                                      </p:cBhvr>
                                      <p:to>
                                        <p:strVal val="visible"/>
                                      </p:to>
                                    </p:set>
                                    <p:anim calcmode="lin" valueType="num">
                                      <p:cBhvr additive="base">
                                        <p:cTn id="77" dur="300" fill="hold"/>
                                        <p:tgtEl>
                                          <p:spTgt spid="84"/>
                                        </p:tgtEl>
                                        <p:attrNameLst>
                                          <p:attrName>ppt_x</p:attrName>
                                        </p:attrNameLst>
                                      </p:cBhvr>
                                      <p:tavLst>
                                        <p:tav tm="0">
                                          <p:val>
                                            <p:strVal val="1+#ppt_w/2"/>
                                          </p:val>
                                        </p:tav>
                                        <p:tav tm="100000">
                                          <p:val>
                                            <p:strVal val="#ppt_x"/>
                                          </p:val>
                                        </p:tav>
                                      </p:tavLst>
                                    </p:anim>
                                    <p:anim calcmode="lin" valueType="num">
                                      <p:cBhvr additive="base">
                                        <p:cTn id="78" dur="300" fill="hold"/>
                                        <p:tgtEl>
                                          <p:spTgt spid="84"/>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2" fill="hold" nodeType="afterEffect">
                                  <p:stCondLst>
                                    <p:cond delay="0"/>
                                  </p:stCondLst>
                                  <p:childTnLst>
                                    <p:set>
                                      <p:cBhvr>
                                        <p:cTn id="81" dur="1" fill="hold">
                                          <p:stCondLst>
                                            <p:cond delay="0"/>
                                          </p:stCondLst>
                                        </p:cTn>
                                        <p:tgtEl>
                                          <p:spTgt spid="87"/>
                                        </p:tgtEl>
                                        <p:attrNameLst>
                                          <p:attrName>style.visibility</p:attrName>
                                        </p:attrNameLst>
                                      </p:cBhvr>
                                      <p:to>
                                        <p:strVal val="visible"/>
                                      </p:to>
                                    </p:set>
                                    <p:anim calcmode="lin" valueType="num">
                                      <p:cBhvr additive="base">
                                        <p:cTn id="82" dur="300" fill="hold"/>
                                        <p:tgtEl>
                                          <p:spTgt spid="87"/>
                                        </p:tgtEl>
                                        <p:attrNameLst>
                                          <p:attrName>ppt_x</p:attrName>
                                        </p:attrNameLst>
                                      </p:cBhvr>
                                      <p:tavLst>
                                        <p:tav tm="0">
                                          <p:val>
                                            <p:strVal val="1+#ppt_w/2"/>
                                          </p:val>
                                        </p:tav>
                                        <p:tav tm="100000">
                                          <p:val>
                                            <p:strVal val="#ppt_x"/>
                                          </p:val>
                                        </p:tav>
                                      </p:tavLst>
                                    </p:anim>
                                    <p:anim calcmode="lin" valueType="num">
                                      <p:cBhvr additive="base">
                                        <p:cTn id="83" dur="300" fill="hold"/>
                                        <p:tgtEl>
                                          <p:spTgt spid="87"/>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42" presetClass="entr" presetSubtype="0" fill="hold" grpId="0"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fade">
                                      <p:cBhvr>
                                        <p:cTn id="87" dur="500"/>
                                        <p:tgtEl>
                                          <p:spTgt spid="71"/>
                                        </p:tgtEl>
                                      </p:cBhvr>
                                    </p:animEffect>
                                    <p:anim calcmode="lin" valueType="num">
                                      <p:cBhvr>
                                        <p:cTn id="88" dur="500" fill="hold"/>
                                        <p:tgtEl>
                                          <p:spTgt spid="71"/>
                                        </p:tgtEl>
                                        <p:attrNameLst>
                                          <p:attrName>ppt_x</p:attrName>
                                        </p:attrNameLst>
                                      </p:cBhvr>
                                      <p:tavLst>
                                        <p:tav tm="0">
                                          <p:val>
                                            <p:strVal val="#ppt_x"/>
                                          </p:val>
                                        </p:tav>
                                        <p:tav tm="100000">
                                          <p:val>
                                            <p:strVal val="#ppt_x"/>
                                          </p:val>
                                        </p:tav>
                                      </p:tavLst>
                                    </p:anim>
                                    <p:anim calcmode="lin" valueType="num">
                                      <p:cBhvr>
                                        <p:cTn id="8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65" grpId="0" animBg="1"/>
      <p:bldP spid="66" grpId="0" animBg="1"/>
      <p:bldP spid="67" grpId="0" animBg="1"/>
      <p:bldP spid="68" grpId="0" animBg="1"/>
      <p:bldP spid="69" grpId="0" animBg="1"/>
      <p:bldP spid="70" grpId="0" animBg="1"/>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同心圆 37"/>
          <p:cNvSpPr/>
          <p:nvPr/>
        </p:nvSpPr>
        <p:spPr>
          <a:xfrm>
            <a:off x="1189360" y="2604820"/>
            <a:ext cx="3128873" cy="3129280"/>
          </a:xfrm>
          <a:prstGeom prst="donut">
            <a:avLst>
              <a:gd name="adj" fmla="val 74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39" name="同心圆 38"/>
          <p:cNvSpPr/>
          <p:nvPr/>
        </p:nvSpPr>
        <p:spPr>
          <a:xfrm>
            <a:off x="1626183" y="3041700"/>
            <a:ext cx="2255226" cy="2255520"/>
          </a:xfrm>
          <a:prstGeom prst="donut">
            <a:avLst>
              <a:gd name="adj" fmla="val 1098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sp>
        <p:nvSpPr>
          <p:cNvPr id="40" name="椭圆 39"/>
          <p:cNvSpPr/>
          <p:nvPr/>
        </p:nvSpPr>
        <p:spPr>
          <a:xfrm>
            <a:off x="2083324" y="3498900"/>
            <a:ext cx="1340945" cy="1341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404066"/>
              </a:solidFill>
            </a:endParaRPr>
          </a:p>
        </p:txBody>
      </p:sp>
      <p:grpSp>
        <p:nvGrpSpPr>
          <p:cNvPr id="41" name="组合 40"/>
          <p:cNvGrpSpPr/>
          <p:nvPr/>
        </p:nvGrpSpPr>
        <p:grpSpPr>
          <a:xfrm rot="2700000">
            <a:off x="7917565" y="-2498076"/>
            <a:ext cx="302327" cy="2618735"/>
            <a:chOff x="1485898" y="1354944"/>
            <a:chExt cx="312420" cy="2706516"/>
          </a:xfrm>
          <a:solidFill>
            <a:schemeClr val="accent4"/>
          </a:solidFill>
        </p:grpSpPr>
        <p:sp>
          <p:nvSpPr>
            <p:cNvPr id="42" name="下箭头 41"/>
            <p:cNvSpPr/>
            <p:nvPr/>
          </p:nvSpPr>
          <p:spPr>
            <a:xfrm>
              <a:off x="1539240" y="1508760"/>
              <a:ext cx="205740" cy="2552700"/>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燕尾形 42"/>
            <p:cNvSpPr/>
            <p:nvPr/>
          </p:nvSpPr>
          <p:spPr>
            <a:xfrm rot="5400000">
              <a:off x="1228197" y="1612645"/>
              <a:ext cx="827822" cy="31242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4" name="组合 43"/>
          <p:cNvGrpSpPr/>
          <p:nvPr/>
        </p:nvGrpSpPr>
        <p:grpSpPr>
          <a:xfrm>
            <a:off x="5997682" y="3373011"/>
            <a:ext cx="329100" cy="329143"/>
            <a:chOff x="4390979" y="2619843"/>
            <a:chExt cx="246857" cy="246857"/>
          </a:xfrm>
        </p:grpSpPr>
        <p:sp>
          <p:nvSpPr>
            <p:cNvPr id="45" name="圆角矩形 44"/>
            <p:cNvSpPr/>
            <p:nvPr/>
          </p:nvSpPr>
          <p:spPr>
            <a:xfrm rot="2700000">
              <a:off x="4390979" y="2619843"/>
              <a:ext cx="246857" cy="24685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reeform 5"/>
            <p:cNvSpPr/>
            <p:nvPr/>
          </p:nvSpPr>
          <p:spPr bwMode="auto">
            <a:xfrm>
              <a:off x="4444416" y="2679420"/>
              <a:ext cx="139984" cy="127709"/>
            </a:xfrm>
            <a:custGeom>
              <a:avLst/>
              <a:gdLst>
                <a:gd name="T0" fmla="*/ 312 w 318"/>
                <a:gd name="T1" fmla="*/ 0 h 374"/>
                <a:gd name="T2" fmla="*/ 294 w 318"/>
                <a:gd name="T3" fmla="*/ 4 h 374"/>
                <a:gd name="T4" fmla="*/ 256 w 318"/>
                <a:gd name="T5" fmla="*/ 16 h 374"/>
                <a:gd name="T6" fmla="*/ 218 w 318"/>
                <a:gd name="T7" fmla="*/ 38 h 374"/>
                <a:gd name="T8" fmla="*/ 178 w 318"/>
                <a:gd name="T9" fmla="*/ 66 h 374"/>
                <a:gd name="T10" fmla="*/ 160 w 318"/>
                <a:gd name="T11" fmla="*/ 84 h 374"/>
                <a:gd name="T12" fmla="*/ 120 w 318"/>
                <a:gd name="T13" fmla="*/ 50 h 374"/>
                <a:gd name="T14" fmla="*/ 82 w 318"/>
                <a:gd name="T15" fmla="*/ 26 h 374"/>
                <a:gd name="T16" fmla="*/ 44 w 318"/>
                <a:gd name="T17" fmla="*/ 8 h 374"/>
                <a:gd name="T18" fmla="*/ 6 w 318"/>
                <a:gd name="T19" fmla="*/ 0 h 374"/>
                <a:gd name="T20" fmla="*/ 0 w 318"/>
                <a:gd name="T21" fmla="*/ 38 h 374"/>
                <a:gd name="T22" fmla="*/ 60 w 318"/>
                <a:gd name="T23" fmla="*/ 76 h 374"/>
                <a:gd name="T24" fmla="*/ 118 w 318"/>
                <a:gd name="T25" fmla="*/ 128 h 374"/>
                <a:gd name="T26" fmla="*/ 88 w 318"/>
                <a:gd name="T27" fmla="*/ 164 h 374"/>
                <a:gd name="T28" fmla="*/ 58 w 318"/>
                <a:gd name="T29" fmla="*/ 204 h 374"/>
                <a:gd name="T30" fmla="*/ 0 w 318"/>
                <a:gd name="T31" fmla="*/ 294 h 374"/>
                <a:gd name="T32" fmla="*/ 6 w 318"/>
                <a:gd name="T33" fmla="*/ 374 h 374"/>
                <a:gd name="T34" fmla="*/ 10 w 318"/>
                <a:gd name="T35" fmla="*/ 374 h 374"/>
                <a:gd name="T36" fmla="*/ 20 w 318"/>
                <a:gd name="T37" fmla="*/ 374 h 374"/>
                <a:gd name="T38" fmla="*/ 30 w 318"/>
                <a:gd name="T39" fmla="*/ 356 h 374"/>
                <a:gd name="T40" fmla="*/ 104 w 318"/>
                <a:gd name="T41" fmla="*/ 244 h 374"/>
                <a:gd name="T42" fmla="*/ 160 w 318"/>
                <a:gd name="T43" fmla="*/ 174 h 374"/>
                <a:gd name="T44" fmla="*/ 188 w 318"/>
                <a:gd name="T45" fmla="*/ 210 h 374"/>
                <a:gd name="T46" fmla="*/ 258 w 318"/>
                <a:gd name="T47" fmla="*/ 310 h 374"/>
                <a:gd name="T48" fmla="*/ 298 w 318"/>
                <a:gd name="T49" fmla="*/ 374 h 374"/>
                <a:gd name="T50" fmla="*/ 306 w 318"/>
                <a:gd name="T51" fmla="*/ 374 h 374"/>
                <a:gd name="T52" fmla="*/ 314 w 318"/>
                <a:gd name="T53" fmla="*/ 374 h 374"/>
                <a:gd name="T54" fmla="*/ 318 w 318"/>
                <a:gd name="T55" fmla="*/ 294 h 374"/>
                <a:gd name="T56" fmla="*/ 292 w 318"/>
                <a:gd name="T57" fmla="*/ 250 h 374"/>
                <a:gd name="T58" fmla="*/ 260 w 318"/>
                <a:gd name="T59" fmla="*/ 204 h 374"/>
                <a:gd name="T60" fmla="*/ 202 w 318"/>
                <a:gd name="T61" fmla="*/ 128 h 374"/>
                <a:gd name="T62" fmla="*/ 230 w 318"/>
                <a:gd name="T63" fmla="*/ 100 h 374"/>
                <a:gd name="T64" fmla="*/ 288 w 318"/>
                <a:gd name="T65" fmla="*/ 54 h 374"/>
                <a:gd name="T66" fmla="*/ 318 w 318"/>
                <a:gd name="T67" fmla="*/ 3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8" h="374">
                  <a:moveTo>
                    <a:pt x="318" y="38"/>
                  </a:moveTo>
                  <a:lnTo>
                    <a:pt x="312" y="0"/>
                  </a:lnTo>
                  <a:lnTo>
                    <a:pt x="312" y="0"/>
                  </a:lnTo>
                  <a:lnTo>
                    <a:pt x="294" y="4"/>
                  </a:lnTo>
                  <a:lnTo>
                    <a:pt x="274" y="8"/>
                  </a:lnTo>
                  <a:lnTo>
                    <a:pt x="256" y="16"/>
                  </a:lnTo>
                  <a:lnTo>
                    <a:pt x="236" y="26"/>
                  </a:lnTo>
                  <a:lnTo>
                    <a:pt x="218" y="38"/>
                  </a:lnTo>
                  <a:lnTo>
                    <a:pt x="198" y="50"/>
                  </a:lnTo>
                  <a:lnTo>
                    <a:pt x="178" y="66"/>
                  </a:lnTo>
                  <a:lnTo>
                    <a:pt x="160" y="84"/>
                  </a:lnTo>
                  <a:lnTo>
                    <a:pt x="160" y="84"/>
                  </a:lnTo>
                  <a:lnTo>
                    <a:pt x="140" y="66"/>
                  </a:lnTo>
                  <a:lnTo>
                    <a:pt x="120" y="50"/>
                  </a:lnTo>
                  <a:lnTo>
                    <a:pt x="100" y="38"/>
                  </a:lnTo>
                  <a:lnTo>
                    <a:pt x="82" y="26"/>
                  </a:lnTo>
                  <a:lnTo>
                    <a:pt x="62" y="16"/>
                  </a:lnTo>
                  <a:lnTo>
                    <a:pt x="44" y="8"/>
                  </a:lnTo>
                  <a:lnTo>
                    <a:pt x="26" y="4"/>
                  </a:lnTo>
                  <a:lnTo>
                    <a:pt x="6" y="0"/>
                  </a:lnTo>
                  <a:lnTo>
                    <a:pt x="0" y="38"/>
                  </a:lnTo>
                  <a:lnTo>
                    <a:pt x="0" y="38"/>
                  </a:lnTo>
                  <a:lnTo>
                    <a:pt x="30" y="54"/>
                  </a:lnTo>
                  <a:lnTo>
                    <a:pt x="60" y="76"/>
                  </a:lnTo>
                  <a:lnTo>
                    <a:pt x="90" y="100"/>
                  </a:lnTo>
                  <a:lnTo>
                    <a:pt x="118" y="128"/>
                  </a:lnTo>
                  <a:lnTo>
                    <a:pt x="118" y="128"/>
                  </a:lnTo>
                  <a:lnTo>
                    <a:pt x="88" y="164"/>
                  </a:lnTo>
                  <a:lnTo>
                    <a:pt x="58" y="204"/>
                  </a:lnTo>
                  <a:lnTo>
                    <a:pt x="58" y="204"/>
                  </a:lnTo>
                  <a:lnTo>
                    <a:pt x="26" y="250"/>
                  </a:lnTo>
                  <a:lnTo>
                    <a:pt x="0" y="294"/>
                  </a:lnTo>
                  <a:lnTo>
                    <a:pt x="0" y="374"/>
                  </a:lnTo>
                  <a:lnTo>
                    <a:pt x="6" y="374"/>
                  </a:lnTo>
                  <a:lnTo>
                    <a:pt x="10" y="374"/>
                  </a:lnTo>
                  <a:lnTo>
                    <a:pt x="10" y="374"/>
                  </a:lnTo>
                  <a:lnTo>
                    <a:pt x="12" y="374"/>
                  </a:lnTo>
                  <a:lnTo>
                    <a:pt x="20" y="374"/>
                  </a:lnTo>
                  <a:lnTo>
                    <a:pt x="20" y="374"/>
                  </a:lnTo>
                  <a:lnTo>
                    <a:pt x="30" y="356"/>
                  </a:lnTo>
                  <a:lnTo>
                    <a:pt x="60" y="310"/>
                  </a:lnTo>
                  <a:lnTo>
                    <a:pt x="104" y="244"/>
                  </a:lnTo>
                  <a:lnTo>
                    <a:pt x="130" y="210"/>
                  </a:lnTo>
                  <a:lnTo>
                    <a:pt x="160" y="174"/>
                  </a:lnTo>
                  <a:lnTo>
                    <a:pt x="160" y="174"/>
                  </a:lnTo>
                  <a:lnTo>
                    <a:pt x="188" y="210"/>
                  </a:lnTo>
                  <a:lnTo>
                    <a:pt x="214" y="244"/>
                  </a:lnTo>
                  <a:lnTo>
                    <a:pt x="258" y="310"/>
                  </a:lnTo>
                  <a:lnTo>
                    <a:pt x="288" y="356"/>
                  </a:lnTo>
                  <a:lnTo>
                    <a:pt x="298" y="374"/>
                  </a:lnTo>
                  <a:lnTo>
                    <a:pt x="306" y="374"/>
                  </a:lnTo>
                  <a:lnTo>
                    <a:pt x="306" y="374"/>
                  </a:lnTo>
                  <a:lnTo>
                    <a:pt x="310" y="374"/>
                  </a:lnTo>
                  <a:lnTo>
                    <a:pt x="314" y="374"/>
                  </a:lnTo>
                  <a:lnTo>
                    <a:pt x="318" y="374"/>
                  </a:lnTo>
                  <a:lnTo>
                    <a:pt x="318" y="294"/>
                  </a:lnTo>
                  <a:lnTo>
                    <a:pt x="318" y="294"/>
                  </a:lnTo>
                  <a:lnTo>
                    <a:pt x="292" y="250"/>
                  </a:lnTo>
                  <a:lnTo>
                    <a:pt x="260" y="204"/>
                  </a:lnTo>
                  <a:lnTo>
                    <a:pt x="260" y="204"/>
                  </a:lnTo>
                  <a:lnTo>
                    <a:pt x="230" y="164"/>
                  </a:lnTo>
                  <a:lnTo>
                    <a:pt x="202" y="128"/>
                  </a:lnTo>
                  <a:lnTo>
                    <a:pt x="202" y="128"/>
                  </a:lnTo>
                  <a:lnTo>
                    <a:pt x="230" y="100"/>
                  </a:lnTo>
                  <a:lnTo>
                    <a:pt x="258" y="76"/>
                  </a:lnTo>
                  <a:lnTo>
                    <a:pt x="288" y="54"/>
                  </a:lnTo>
                  <a:lnTo>
                    <a:pt x="318" y="38"/>
                  </a:lnTo>
                  <a:lnTo>
                    <a:pt x="318" y="38"/>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sp>
        <p:nvSpPr>
          <p:cNvPr id="47" name="矩形 46"/>
          <p:cNvSpPr/>
          <p:nvPr/>
        </p:nvSpPr>
        <p:spPr>
          <a:xfrm>
            <a:off x="5785467" y="1356655"/>
            <a:ext cx="5409053" cy="1145943"/>
          </a:xfrm>
          <a:prstGeom prst="rect">
            <a:avLst/>
          </a:prstGeom>
        </p:spPr>
        <p:txBody>
          <a:bodyPr wrap="square" lIns="121908" tIns="60954" rIns="121908" bIns="60954">
            <a:spAutoFit/>
          </a:bodyPr>
          <a:lstStyle/>
          <a:p>
            <a:pPr algn="just">
              <a:lnSpc>
                <a:spcPct val="13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100" dirty="0">
              <a:solidFill>
                <a:schemeClr val="bg1">
                  <a:lumMod val="50000"/>
                </a:schemeClr>
              </a:solidFill>
              <a:latin typeface="微软雅黑" panose="020B0503020204020204" pitchFamily="34" charset="-122"/>
              <a:ea typeface="微软雅黑" panose="020B0503020204020204" pitchFamily="34" charset="-122"/>
            </a:endParaRPr>
          </a:p>
          <a:p>
            <a:pPr algn="just">
              <a:lnSpc>
                <a:spcPct val="13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6354208" y="2566722"/>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49" name="矩形 48"/>
          <p:cNvSpPr/>
          <p:nvPr/>
        </p:nvSpPr>
        <p:spPr>
          <a:xfrm>
            <a:off x="6354208" y="3263391"/>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58" name="矩形 57"/>
          <p:cNvSpPr/>
          <p:nvPr/>
        </p:nvSpPr>
        <p:spPr>
          <a:xfrm>
            <a:off x="6354208" y="5353399"/>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59" name="矩形 58"/>
          <p:cNvSpPr/>
          <p:nvPr/>
        </p:nvSpPr>
        <p:spPr>
          <a:xfrm>
            <a:off x="6354208" y="4656730"/>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sp>
        <p:nvSpPr>
          <p:cNvPr id="60" name="矩形 59"/>
          <p:cNvSpPr/>
          <p:nvPr/>
        </p:nvSpPr>
        <p:spPr>
          <a:xfrm>
            <a:off x="6354208" y="3960060"/>
            <a:ext cx="4840313" cy="563219"/>
          </a:xfrm>
          <a:prstGeom prst="rect">
            <a:avLst/>
          </a:prstGeom>
        </p:spPr>
        <p:txBody>
          <a:bodyPr wrap="square" lIns="121908" tIns="60954" rIns="121908" bIns="60954">
            <a:spAutoFit/>
          </a:bodyPr>
          <a:lstStyle/>
          <a:p>
            <a:pPr algn="just">
              <a:lnSpc>
                <a:spcPct val="13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a:t>
            </a:r>
            <a:endParaRPr lang="zh-CN" altLang="en-US" sz="1100" dirty="0">
              <a:solidFill>
                <a:schemeClr val="bg1">
                  <a:lumMod val="50000"/>
                </a:schemeClr>
              </a:solidFill>
            </a:endParaRPr>
          </a:p>
        </p:txBody>
      </p:sp>
      <p:grpSp>
        <p:nvGrpSpPr>
          <p:cNvPr id="61" name="组合 60"/>
          <p:cNvGrpSpPr/>
          <p:nvPr/>
        </p:nvGrpSpPr>
        <p:grpSpPr>
          <a:xfrm>
            <a:off x="5993194" y="2676091"/>
            <a:ext cx="329100" cy="329143"/>
            <a:chOff x="4390979" y="2111842"/>
            <a:chExt cx="246857" cy="246857"/>
          </a:xfrm>
        </p:grpSpPr>
        <p:sp>
          <p:nvSpPr>
            <p:cNvPr id="62" name="圆角矩形 61"/>
            <p:cNvSpPr/>
            <p:nvPr/>
          </p:nvSpPr>
          <p:spPr>
            <a:xfrm rot="2700000">
              <a:off x="4390979" y="2111842"/>
              <a:ext cx="246857" cy="2468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5993194" y="4069931"/>
            <a:ext cx="329100" cy="329143"/>
            <a:chOff x="4390979" y="2111842"/>
            <a:chExt cx="246857" cy="246857"/>
          </a:xfrm>
        </p:grpSpPr>
        <p:sp>
          <p:nvSpPr>
            <p:cNvPr id="91" name="圆角矩形 90"/>
            <p:cNvSpPr/>
            <p:nvPr/>
          </p:nvSpPr>
          <p:spPr>
            <a:xfrm rot="2700000">
              <a:off x="4390979" y="2111842"/>
              <a:ext cx="246857" cy="24685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3" name="组合 92"/>
          <p:cNvGrpSpPr/>
          <p:nvPr/>
        </p:nvGrpSpPr>
        <p:grpSpPr>
          <a:xfrm>
            <a:off x="5993194" y="4766851"/>
            <a:ext cx="329100" cy="329143"/>
            <a:chOff x="4390979" y="2111842"/>
            <a:chExt cx="246857" cy="246857"/>
          </a:xfrm>
        </p:grpSpPr>
        <p:sp>
          <p:nvSpPr>
            <p:cNvPr id="94" name="圆角矩形 93"/>
            <p:cNvSpPr/>
            <p:nvPr/>
          </p:nvSpPr>
          <p:spPr>
            <a:xfrm rot="2700000">
              <a:off x="4390979" y="2111842"/>
              <a:ext cx="246857" cy="24685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96" name="组合 95"/>
          <p:cNvGrpSpPr/>
          <p:nvPr/>
        </p:nvGrpSpPr>
        <p:grpSpPr>
          <a:xfrm>
            <a:off x="5993194" y="5463771"/>
            <a:ext cx="329100" cy="329143"/>
            <a:chOff x="4390979" y="2111842"/>
            <a:chExt cx="246857" cy="246857"/>
          </a:xfrm>
        </p:grpSpPr>
        <p:sp>
          <p:nvSpPr>
            <p:cNvPr id="97" name="圆角矩形 96"/>
            <p:cNvSpPr/>
            <p:nvPr/>
          </p:nvSpPr>
          <p:spPr>
            <a:xfrm rot="2700000">
              <a:off x="4390979" y="2111842"/>
              <a:ext cx="246857" cy="246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Freeform 6"/>
            <p:cNvSpPr/>
            <p:nvPr/>
          </p:nvSpPr>
          <p:spPr bwMode="auto">
            <a:xfrm>
              <a:off x="4424005" y="2166640"/>
              <a:ext cx="180807" cy="137266"/>
            </a:xfrm>
            <a:custGeom>
              <a:avLst/>
              <a:gdLst>
                <a:gd name="T0" fmla="*/ 156 w 490"/>
                <a:gd name="T1" fmla="*/ 244 h 372"/>
                <a:gd name="T2" fmla="*/ 38 w 490"/>
                <a:gd name="T3" fmla="*/ 178 h 372"/>
                <a:gd name="T4" fmla="*/ 0 w 490"/>
                <a:gd name="T5" fmla="*/ 216 h 372"/>
                <a:gd name="T6" fmla="*/ 114 w 490"/>
                <a:gd name="T7" fmla="*/ 326 h 372"/>
                <a:gd name="T8" fmla="*/ 162 w 490"/>
                <a:gd name="T9" fmla="*/ 372 h 372"/>
                <a:gd name="T10" fmla="*/ 490 w 490"/>
                <a:gd name="T11" fmla="*/ 32 h 372"/>
                <a:gd name="T12" fmla="*/ 456 w 490"/>
                <a:gd name="T13" fmla="*/ 0 h 372"/>
                <a:gd name="T14" fmla="*/ 156 w 490"/>
                <a:gd name="T15" fmla="*/ 244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372">
                  <a:moveTo>
                    <a:pt x="156" y="244"/>
                  </a:moveTo>
                  <a:lnTo>
                    <a:pt x="38" y="178"/>
                  </a:lnTo>
                  <a:lnTo>
                    <a:pt x="0" y="216"/>
                  </a:lnTo>
                  <a:lnTo>
                    <a:pt x="114" y="326"/>
                  </a:lnTo>
                  <a:lnTo>
                    <a:pt x="162" y="372"/>
                  </a:lnTo>
                  <a:lnTo>
                    <a:pt x="490" y="32"/>
                  </a:lnTo>
                  <a:lnTo>
                    <a:pt x="456" y="0"/>
                  </a:lnTo>
                  <a:lnTo>
                    <a:pt x="156" y="244"/>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par>
                          <p:cTn id="22" fill="hold">
                            <p:stCondLst>
                              <p:cond delay="1500"/>
                            </p:stCondLst>
                            <p:childTnLst>
                              <p:par>
                                <p:cTn id="23" presetID="42" presetClass="path" presetSubtype="0" accel="50000" decel="50000" fill="hold" nodeType="afterEffect">
                                  <p:stCondLst>
                                    <p:cond delay="0"/>
                                  </p:stCondLst>
                                  <p:childTnLst>
                                    <p:animMotion origin="layout" path="M 4.44444E-6 0.00494 L -0.36025 0.65679 " pathEditMode="relative" rAng="0" ptsTypes="AA">
                                      <p:cBhvr>
                                        <p:cTn id="24" dur="300" fill="hold"/>
                                        <p:tgtEl>
                                          <p:spTgt spid="41"/>
                                        </p:tgtEl>
                                        <p:attrNameLst>
                                          <p:attrName>ppt_x</p:attrName>
                                          <p:attrName>ppt_y</p:attrName>
                                        </p:attrNameLst>
                                      </p:cBhvr>
                                      <p:rCtr x="-18021" y="32593"/>
                                    </p:animMotion>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anim calcmode="lin" valueType="num">
                                      <p:cBhvr>
                                        <p:cTn id="29" dur="500" fill="hold"/>
                                        <p:tgtEl>
                                          <p:spTgt spid="47"/>
                                        </p:tgtEl>
                                        <p:attrNameLst>
                                          <p:attrName>ppt_x</p:attrName>
                                        </p:attrNameLst>
                                      </p:cBhvr>
                                      <p:tavLst>
                                        <p:tav tm="0">
                                          <p:val>
                                            <p:strVal val="#ppt_x"/>
                                          </p:val>
                                        </p:tav>
                                        <p:tav tm="100000">
                                          <p:val>
                                            <p:strVal val="#ppt_x"/>
                                          </p:val>
                                        </p:tav>
                                      </p:tavLst>
                                    </p:anim>
                                    <p:anim calcmode="lin" valueType="num">
                                      <p:cBhvr>
                                        <p:cTn id="30" dur="500" fill="hold"/>
                                        <p:tgtEl>
                                          <p:spTgt spid="47"/>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5" presetClass="entr" presetSubtype="0"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1000"/>
                                        <p:tgtEl>
                                          <p:spTgt spid="61"/>
                                        </p:tgtEl>
                                      </p:cBhvr>
                                    </p:animEffect>
                                    <p:anim calcmode="lin" valueType="num">
                                      <p:cBhvr>
                                        <p:cTn id="35" dur="1000" fill="hold"/>
                                        <p:tgtEl>
                                          <p:spTgt spid="61"/>
                                        </p:tgtEl>
                                        <p:attrNameLst>
                                          <p:attrName>ppt_w</p:attrName>
                                        </p:attrNameLst>
                                      </p:cBhvr>
                                      <p:tavLst>
                                        <p:tav tm="0" fmla="#ppt_w*sin(2.5*pi*$)">
                                          <p:val>
                                            <p:fltVal val="0"/>
                                          </p:val>
                                        </p:tav>
                                        <p:tav tm="100000">
                                          <p:val>
                                            <p:fltVal val="1"/>
                                          </p:val>
                                        </p:tav>
                                      </p:tavLst>
                                    </p:anim>
                                    <p:anim calcmode="lin" valueType="num">
                                      <p:cBhvr>
                                        <p:cTn id="36" dur="1000" fill="hold"/>
                                        <p:tgtEl>
                                          <p:spTgt spid="61"/>
                                        </p:tgtEl>
                                        <p:attrNameLst>
                                          <p:attrName>ppt_h</p:attrName>
                                        </p:attrNameLst>
                                      </p:cBhvr>
                                      <p:tavLst>
                                        <p:tav tm="0">
                                          <p:val>
                                            <p:strVal val="#ppt_h"/>
                                          </p:val>
                                        </p:tav>
                                        <p:tav tm="100000">
                                          <p:val>
                                            <p:strVal val="#ppt_h"/>
                                          </p:val>
                                        </p:tav>
                                      </p:tavLst>
                                    </p:anim>
                                  </p:childTnLst>
                                </p:cTn>
                              </p:par>
                              <p:par>
                                <p:cTn id="37" presetID="2" presetClass="entr" presetSubtype="2"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1+#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childTnLst>
                          </p:cTn>
                        </p:par>
                        <p:par>
                          <p:cTn id="41" fill="hold">
                            <p:stCondLst>
                              <p:cond delay="3500"/>
                            </p:stCondLst>
                            <p:childTnLst>
                              <p:par>
                                <p:cTn id="42" presetID="45" presetClass="entr" presetSubtype="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ppt_w</p:attrName>
                                        </p:attrNameLst>
                                      </p:cBhvr>
                                      <p:tavLst>
                                        <p:tav tm="0" fmla="#ppt_w*sin(2.5*pi*$)">
                                          <p:val>
                                            <p:fltVal val="0"/>
                                          </p:val>
                                        </p:tav>
                                        <p:tav tm="100000">
                                          <p:val>
                                            <p:fltVal val="1"/>
                                          </p:val>
                                        </p:tav>
                                      </p:tavLst>
                                    </p:anim>
                                    <p:anim calcmode="lin" valueType="num">
                                      <p:cBhvr>
                                        <p:cTn id="46" dur="1000" fill="hold"/>
                                        <p:tgtEl>
                                          <p:spTgt spid="44"/>
                                        </p:tgtEl>
                                        <p:attrNameLst>
                                          <p:attrName>ppt_h</p:attrName>
                                        </p:attrNameLst>
                                      </p:cBhvr>
                                      <p:tavLst>
                                        <p:tav tm="0">
                                          <p:val>
                                            <p:strVal val="#ppt_h"/>
                                          </p:val>
                                        </p:tav>
                                        <p:tav tm="100000">
                                          <p:val>
                                            <p:strVal val="#ppt_h"/>
                                          </p:val>
                                        </p:tav>
                                      </p:tavLst>
                                    </p:anim>
                                  </p:childTnLst>
                                </p:cTn>
                              </p:par>
                              <p:par>
                                <p:cTn id="47" presetID="2" presetClass="entr" presetSubtype="2" fill="hold" grpId="0" nodeType="withEffect">
                                  <p:stCondLst>
                                    <p:cond delay="25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1+#ppt_w/2"/>
                                          </p:val>
                                        </p:tav>
                                        <p:tav tm="100000">
                                          <p:val>
                                            <p:strVal val="#ppt_x"/>
                                          </p:val>
                                        </p:tav>
                                      </p:tavLst>
                                    </p:anim>
                                    <p:anim calcmode="lin" valueType="num">
                                      <p:cBhvr additive="base">
                                        <p:cTn id="50" dur="500" fill="hold"/>
                                        <p:tgtEl>
                                          <p:spTgt spid="49"/>
                                        </p:tgtEl>
                                        <p:attrNameLst>
                                          <p:attrName>ppt_y</p:attrName>
                                        </p:attrNameLst>
                                      </p:cBhvr>
                                      <p:tavLst>
                                        <p:tav tm="0">
                                          <p:val>
                                            <p:strVal val="#ppt_y"/>
                                          </p:val>
                                        </p:tav>
                                        <p:tav tm="100000">
                                          <p:val>
                                            <p:strVal val="#ppt_y"/>
                                          </p:val>
                                        </p:tav>
                                      </p:tavLst>
                                    </p:anim>
                                  </p:childTnLst>
                                </p:cTn>
                              </p:par>
                            </p:childTnLst>
                          </p:cTn>
                        </p:par>
                        <p:par>
                          <p:cTn id="51" fill="hold">
                            <p:stCondLst>
                              <p:cond delay="4500"/>
                            </p:stCondLst>
                            <p:childTnLst>
                              <p:par>
                                <p:cTn id="52" presetID="45" presetClass="entr" presetSubtype="0" fill="hold" nodeType="after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1000"/>
                                        <p:tgtEl>
                                          <p:spTgt spid="90"/>
                                        </p:tgtEl>
                                      </p:cBhvr>
                                    </p:animEffect>
                                    <p:anim calcmode="lin" valueType="num">
                                      <p:cBhvr>
                                        <p:cTn id="55" dur="1000" fill="hold"/>
                                        <p:tgtEl>
                                          <p:spTgt spid="90"/>
                                        </p:tgtEl>
                                        <p:attrNameLst>
                                          <p:attrName>ppt_w</p:attrName>
                                        </p:attrNameLst>
                                      </p:cBhvr>
                                      <p:tavLst>
                                        <p:tav tm="0" fmla="#ppt_w*sin(2.5*pi*$)">
                                          <p:val>
                                            <p:fltVal val="0"/>
                                          </p:val>
                                        </p:tav>
                                        <p:tav tm="100000">
                                          <p:val>
                                            <p:fltVal val="1"/>
                                          </p:val>
                                        </p:tav>
                                      </p:tavLst>
                                    </p:anim>
                                    <p:anim calcmode="lin" valueType="num">
                                      <p:cBhvr>
                                        <p:cTn id="56" dur="1000" fill="hold"/>
                                        <p:tgtEl>
                                          <p:spTgt spid="90"/>
                                        </p:tgtEl>
                                        <p:attrNameLst>
                                          <p:attrName>ppt_h</p:attrName>
                                        </p:attrNameLst>
                                      </p:cBhvr>
                                      <p:tavLst>
                                        <p:tav tm="0">
                                          <p:val>
                                            <p:strVal val="#ppt_h"/>
                                          </p:val>
                                        </p:tav>
                                        <p:tav tm="100000">
                                          <p:val>
                                            <p:strVal val="#ppt_h"/>
                                          </p:val>
                                        </p:tav>
                                      </p:tavLst>
                                    </p:anim>
                                  </p:childTnLst>
                                </p:cTn>
                              </p:par>
                              <p:par>
                                <p:cTn id="57" presetID="2" presetClass="entr" presetSubtype="2" fill="hold" grpId="0" nodeType="withEffect">
                                  <p:stCondLst>
                                    <p:cond delay="25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fill="hold"/>
                                        <p:tgtEl>
                                          <p:spTgt spid="60"/>
                                        </p:tgtEl>
                                        <p:attrNameLst>
                                          <p:attrName>ppt_x</p:attrName>
                                        </p:attrNameLst>
                                      </p:cBhvr>
                                      <p:tavLst>
                                        <p:tav tm="0">
                                          <p:val>
                                            <p:strVal val="1+#ppt_w/2"/>
                                          </p:val>
                                        </p:tav>
                                        <p:tav tm="100000">
                                          <p:val>
                                            <p:strVal val="#ppt_x"/>
                                          </p:val>
                                        </p:tav>
                                      </p:tavLst>
                                    </p:anim>
                                    <p:anim calcmode="lin" valueType="num">
                                      <p:cBhvr additive="base">
                                        <p:cTn id="60" dur="500" fill="hold"/>
                                        <p:tgtEl>
                                          <p:spTgt spid="60"/>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45" presetClass="entr" presetSubtype="0" fill="hold" nodeType="after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fade">
                                      <p:cBhvr>
                                        <p:cTn id="64" dur="1000"/>
                                        <p:tgtEl>
                                          <p:spTgt spid="93"/>
                                        </p:tgtEl>
                                      </p:cBhvr>
                                    </p:animEffect>
                                    <p:anim calcmode="lin" valueType="num">
                                      <p:cBhvr>
                                        <p:cTn id="65" dur="1000" fill="hold"/>
                                        <p:tgtEl>
                                          <p:spTgt spid="93"/>
                                        </p:tgtEl>
                                        <p:attrNameLst>
                                          <p:attrName>ppt_w</p:attrName>
                                        </p:attrNameLst>
                                      </p:cBhvr>
                                      <p:tavLst>
                                        <p:tav tm="0" fmla="#ppt_w*sin(2.5*pi*$)">
                                          <p:val>
                                            <p:fltVal val="0"/>
                                          </p:val>
                                        </p:tav>
                                        <p:tav tm="100000">
                                          <p:val>
                                            <p:fltVal val="1"/>
                                          </p:val>
                                        </p:tav>
                                      </p:tavLst>
                                    </p:anim>
                                    <p:anim calcmode="lin" valueType="num">
                                      <p:cBhvr>
                                        <p:cTn id="66" dur="1000" fill="hold"/>
                                        <p:tgtEl>
                                          <p:spTgt spid="93"/>
                                        </p:tgtEl>
                                        <p:attrNameLst>
                                          <p:attrName>ppt_h</p:attrName>
                                        </p:attrNameLst>
                                      </p:cBhvr>
                                      <p:tavLst>
                                        <p:tav tm="0">
                                          <p:val>
                                            <p:strVal val="#ppt_h"/>
                                          </p:val>
                                        </p:tav>
                                        <p:tav tm="100000">
                                          <p:val>
                                            <p:strVal val="#ppt_h"/>
                                          </p:val>
                                        </p:tav>
                                      </p:tavLst>
                                    </p:anim>
                                  </p:childTnLst>
                                </p:cTn>
                              </p:par>
                              <p:par>
                                <p:cTn id="67" presetID="2" presetClass="entr" presetSubtype="2" fill="hold" grpId="0" nodeType="withEffect">
                                  <p:stCondLst>
                                    <p:cond delay="25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1+#ppt_w/2"/>
                                          </p:val>
                                        </p:tav>
                                        <p:tav tm="100000">
                                          <p:val>
                                            <p:strVal val="#ppt_x"/>
                                          </p:val>
                                        </p:tav>
                                      </p:tavLst>
                                    </p:anim>
                                    <p:anim calcmode="lin" valueType="num">
                                      <p:cBhvr additive="base">
                                        <p:cTn id="70" dur="500" fill="hold"/>
                                        <p:tgtEl>
                                          <p:spTgt spid="59"/>
                                        </p:tgtEl>
                                        <p:attrNameLst>
                                          <p:attrName>ppt_y</p:attrName>
                                        </p:attrNameLst>
                                      </p:cBhvr>
                                      <p:tavLst>
                                        <p:tav tm="0">
                                          <p:val>
                                            <p:strVal val="#ppt_y"/>
                                          </p:val>
                                        </p:tav>
                                        <p:tav tm="100000">
                                          <p:val>
                                            <p:strVal val="#ppt_y"/>
                                          </p:val>
                                        </p:tav>
                                      </p:tavLst>
                                    </p:anim>
                                  </p:childTnLst>
                                </p:cTn>
                              </p:par>
                            </p:childTnLst>
                          </p:cTn>
                        </p:par>
                        <p:par>
                          <p:cTn id="71" fill="hold">
                            <p:stCondLst>
                              <p:cond delay="6500"/>
                            </p:stCondLst>
                            <p:childTnLst>
                              <p:par>
                                <p:cTn id="72" presetID="45" presetClass="entr" presetSubtype="0" fill="hold" nodeType="afterEffect">
                                  <p:stCondLst>
                                    <p:cond delay="0"/>
                                  </p:stCondLst>
                                  <p:childTnLst>
                                    <p:set>
                                      <p:cBhvr>
                                        <p:cTn id="73" dur="1" fill="hold">
                                          <p:stCondLst>
                                            <p:cond delay="0"/>
                                          </p:stCondLst>
                                        </p:cTn>
                                        <p:tgtEl>
                                          <p:spTgt spid="96"/>
                                        </p:tgtEl>
                                        <p:attrNameLst>
                                          <p:attrName>style.visibility</p:attrName>
                                        </p:attrNameLst>
                                      </p:cBhvr>
                                      <p:to>
                                        <p:strVal val="visible"/>
                                      </p:to>
                                    </p:set>
                                    <p:animEffect transition="in" filter="fade">
                                      <p:cBhvr>
                                        <p:cTn id="74" dur="1000"/>
                                        <p:tgtEl>
                                          <p:spTgt spid="96"/>
                                        </p:tgtEl>
                                      </p:cBhvr>
                                    </p:animEffect>
                                    <p:anim calcmode="lin" valueType="num">
                                      <p:cBhvr>
                                        <p:cTn id="75" dur="1000" fill="hold"/>
                                        <p:tgtEl>
                                          <p:spTgt spid="96"/>
                                        </p:tgtEl>
                                        <p:attrNameLst>
                                          <p:attrName>ppt_w</p:attrName>
                                        </p:attrNameLst>
                                      </p:cBhvr>
                                      <p:tavLst>
                                        <p:tav tm="0" fmla="#ppt_w*sin(2.5*pi*$)">
                                          <p:val>
                                            <p:fltVal val="0"/>
                                          </p:val>
                                        </p:tav>
                                        <p:tav tm="100000">
                                          <p:val>
                                            <p:fltVal val="1"/>
                                          </p:val>
                                        </p:tav>
                                      </p:tavLst>
                                    </p:anim>
                                    <p:anim calcmode="lin" valueType="num">
                                      <p:cBhvr>
                                        <p:cTn id="76" dur="1000" fill="hold"/>
                                        <p:tgtEl>
                                          <p:spTgt spid="96"/>
                                        </p:tgtEl>
                                        <p:attrNameLst>
                                          <p:attrName>ppt_h</p:attrName>
                                        </p:attrNameLst>
                                      </p:cBhvr>
                                      <p:tavLst>
                                        <p:tav tm="0">
                                          <p:val>
                                            <p:strVal val="#ppt_h"/>
                                          </p:val>
                                        </p:tav>
                                        <p:tav tm="100000">
                                          <p:val>
                                            <p:strVal val="#ppt_h"/>
                                          </p:val>
                                        </p:tav>
                                      </p:tavLst>
                                    </p:anim>
                                  </p:childTnLst>
                                </p:cTn>
                              </p:par>
                              <p:par>
                                <p:cTn id="77" presetID="2" presetClass="entr" presetSubtype="2" fill="hold" grpId="0" nodeType="withEffect">
                                  <p:stCondLst>
                                    <p:cond delay="25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500" fill="hold"/>
                                        <p:tgtEl>
                                          <p:spTgt spid="58"/>
                                        </p:tgtEl>
                                        <p:attrNameLst>
                                          <p:attrName>ppt_x</p:attrName>
                                        </p:attrNameLst>
                                      </p:cBhvr>
                                      <p:tavLst>
                                        <p:tav tm="0">
                                          <p:val>
                                            <p:strVal val="1+#ppt_w/2"/>
                                          </p:val>
                                        </p:tav>
                                        <p:tav tm="100000">
                                          <p:val>
                                            <p:strVal val="#ppt_x"/>
                                          </p:val>
                                        </p:tav>
                                      </p:tavLst>
                                    </p:anim>
                                    <p:anim calcmode="lin" valueType="num">
                                      <p:cBhvr additive="base">
                                        <p:cTn id="80"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7" grpId="0"/>
      <p:bldP spid="48" grpId="0"/>
      <p:bldP spid="49"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燕尾形 30"/>
          <p:cNvSpPr/>
          <p:nvPr/>
        </p:nvSpPr>
        <p:spPr>
          <a:xfrm>
            <a:off x="610316"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2" name="燕尾形 31"/>
          <p:cNvSpPr/>
          <p:nvPr/>
        </p:nvSpPr>
        <p:spPr>
          <a:xfrm>
            <a:off x="1516810"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2</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3" name="燕尾形 32"/>
          <p:cNvSpPr/>
          <p:nvPr/>
        </p:nvSpPr>
        <p:spPr>
          <a:xfrm>
            <a:off x="2423304"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3</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4" name="燕尾形 33"/>
          <p:cNvSpPr/>
          <p:nvPr/>
        </p:nvSpPr>
        <p:spPr>
          <a:xfrm>
            <a:off x="3329798"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4</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5" name="燕尾形 34"/>
          <p:cNvSpPr/>
          <p:nvPr/>
        </p:nvSpPr>
        <p:spPr>
          <a:xfrm>
            <a:off x="4236292"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5</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6" name="燕尾形 35"/>
          <p:cNvSpPr/>
          <p:nvPr/>
        </p:nvSpPr>
        <p:spPr>
          <a:xfrm>
            <a:off x="5142786"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6</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7" name="燕尾形 36"/>
          <p:cNvSpPr/>
          <p:nvPr/>
        </p:nvSpPr>
        <p:spPr>
          <a:xfrm>
            <a:off x="6049280"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7</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0" name="燕尾形 49"/>
          <p:cNvSpPr/>
          <p:nvPr/>
        </p:nvSpPr>
        <p:spPr>
          <a:xfrm>
            <a:off x="6955774"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8</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1" name="燕尾形 50"/>
          <p:cNvSpPr/>
          <p:nvPr/>
        </p:nvSpPr>
        <p:spPr>
          <a:xfrm>
            <a:off x="7862268"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9</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2" name="燕尾形 51"/>
          <p:cNvSpPr/>
          <p:nvPr/>
        </p:nvSpPr>
        <p:spPr>
          <a:xfrm>
            <a:off x="8768762"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10</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3" name="燕尾形 52"/>
          <p:cNvSpPr/>
          <p:nvPr/>
        </p:nvSpPr>
        <p:spPr>
          <a:xfrm>
            <a:off x="9675256" y="3378006"/>
            <a:ext cx="986153" cy="548585"/>
          </a:xfrm>
          <a:prstGeom prst="chevron">
            <a:avLst>
              <a:gd name="adj" fmla="val 25176"/>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11</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4" name="燕尾形 53"/>
          <p:cNvSpPr/>
          <p:nvPr/>
        </p:nvSpPr>
        <p:spPr>
          <a:xfrm>
            <a:off x="10581745" y="3378006"/>
            <a:ext cx="986153" cy="548585"/>
          </a:xfrm>
          <a:prstGeom prst="chevron">
            <a:avLst>
              <a:gd name="adj" fmla="val 25176"/>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1300" dirty="0">
                <a:solidFill>
                  <a:schemeClr val="bg1"/>
                </a:solidFill>
                <a:latin typeface="微软雅黑" panose="020B0503020204020204" pitchFamily="34" charset="-122"/>
                <a:ea typeface="微软雅黑" panose="020B0503020204020204" pitchFamily="34" charset="-122"/>
              </a:rPr>
              <a:t>12</a:t>
            </a:r>
            <a:r>
              <a:rPr lang="zh-CN" altLang="en-US" sz="1300" dirty="0">
                <a:solidFill>
                  <a:schemeClr val="bg1"/>
                </a:solidFill>
                <a:latin typeface="微软雅黑" panose="020B0503020204020204" pitchFamily="34" charset="-122"/>
                <a:ea typeface="微软雅黑" panose="020B0503020204020204" pitchFamily="34" charset="-122"/>
              </a:rPr>
              <a:t>月</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55" name="矩形 54"/>
          <p:cNvSpPr/>
          <p:nvPr/>
        </p:nvSpPr>
        <p:spPr>
          <a:xfrm>
            <a:off x="567986"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610316" y="3025629"/>
            <a:ext cx="1727775" cy="124001"/>
            <a:chOff x="457200" y="2199370"/>
            <a:chExt cx="1332000" cy="93001"/>
          </a:xfrm>
          <a:solidFill>
            <a:schemeClr val="accent3"/>
          </a:solidFill>
        </p:grpSpPr>
        <p:sp>
          <p:nvSpPr>
            <p:cNvPr id="57" name="圆角矩形 56"/>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4" name="直角三角形 63"/>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65" name="组合 64"/>
          <p:cNvGrpSpPr/>
          <p:nvPr/>
        </p:nvGrpSpPr>
        <p:grpSpPr>
          <a:xfrm>
            <a:off x="2423304" y="3025629"/>
            <a:ext cx="1727775" cy="124001"/>
            <a:chOff x="457200" y="2199370"/>
            <a:chExt cx="1332000" cy="93001"/>
          </a:xfrm>
          <a:solidFill>
            <a:schemeClr val="accent3"/>
          </a:solidFill>
        </p:grpSpPr>
        <p:sp>
          <p:nvSpPr>
            <p:cNvPr id="66" name="圆角矩形 65"/>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7" name="直角三角形 66"/>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68" name="组合 67"/>
          <p:cNvGrpSpPr/>
          <p:nvPr/>
        </p:nvGrpSpPr>
        <p:grpSpPr>
          <a:xfrm>
            <a:off x="4236292" y="3025629"/>
            <a:ext cx="1727775" cy="124001"/>
            <a:chOff x="457200" y="2199370"/>
            <a:chExt cx="1332000" cy="93001"/>
          </a:xfrm>
          <a:solidFill>
            <a:schemeClr val="accent3"/>
          </a:solidFill>
        </p:grpSpPr>
        <p:sp>
          <p:nvSpPr>
            <p:cNvPr id="69" name="圆角矩形 68"/>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0" name="直角三角形 69"/>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1" name="组合 70"/>
          <p:cNvGrpSpPr/>
          <p:nvPr/>
        </p:nvGrpSpPr>
        <p:grpSpPr>
          <a:xfrm>
            <a:off x="6049280" y="3025629"/>
            <a:ext cx="1727775" cy="124001"/>
            <a:chOff x="457200" y="2199370"/>
            <a:chExt cx="1332000" cy="93001"/>
          </a:xfrm>
          <a:solidFill>
            <a:schemeClr val="accent3"/>
          </a:solidFill>
        </p:grpSpPr>
        <p:sp>
          <p:nvSpPr>
            <p:cNvPr id="72" name="圆角矩形 71"/>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3" name="直角三角形 72"/>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4" name="组合 73"/>
          <p:cNvGrpSpPr/>
          <p:nvPr/>
        </p:nvGrpSpPr>
        <p:grpSpPr>
          <a:xfrm>
            <a:off x="7862268" y="3025629"/>
            <a:ext cx="1727775" cy="124001"/>
            <a:chOff x="457200" y="2199370"/>
            <a:chExt cx="1332000" cy="93001"/>
          </a:xfrm>
          <a:solidFill>
            <a:schemeClr val="accent3"/>
          </a:solidFill>
        </p:grpSpPr>
        <p:sp>
          <p:nvSpPr>
            <p:cNvPr id="75" name="圆角矩形 74"/>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6" name="直角三角形 75"/>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77" name="组合 76"/>
          <p:cNvGrpSpPr/>
          <p:nvPr/>
        </p:nvGrpSpPr>
        <p:grpSpPr>
          <a:xfrm>
            <a:off x="9675256" y="3025629"/>
            <a:ext cx="1727775" cy="124001"/>
            <a:chOff x="457200" y="2199370"/>
            <a:chExt cx="1332000" cy="93001"/>
          </a:xfrm>
          <a:solidFill>
            <a:schemeClr val="accent3"/>
          </a:solidFill>
        </p:grpSpPr>
        <p:sp>
          <p:nvSpPr>
            <p:cNvPr id="78" name="圆角矩形 77"/>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9" name="直角三角形 78"/>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0" name="组合 79"/>
          <p:cNvGrpSpPr/>
          <p:nvPr/>
        </p:nvGrpSpPr>
        <p:grpSpPr>
          <a:xfrm rot="10800000">
            <a:off x="610316" y="4123775"/>
            <a:ext cx="1727775" cy="124001"/>
            <a:chOff x="457200" y="2199370"/>
            <a:chExt cx="1332000" cy="93001"/>
          </a:xfrm>
          <a:solidFill>
            <a:schemeClr val="accent1"/>
          </a:solidFill>
        </p:grpSpPr>
        <p:sp>
          <p:nvSpPr>
            <p:cNvPr id="81" name="圆角矩形 80"/>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2" name="直角三角形 81"/>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3" name="组合 82"/>
          <p:cNvGrpSpPr/>
          <p:nvPr/>
        </p:nvGrpSpPr>
        <p:grpSpPr>
          <a:xfrm rot="10800000">
            <a:off x="2423304" y="4123775"/>
            <a:ext cx="1727775" cy="124001"/>
            <a:chOff x="457200" y="2199370"/>
            <a:chExt cx="1332000" cy="93001"/>
          </a:xfrm>
          <a:solidFill>
            <a:schemeClr val="accent1"/>
          </a:solidFill>
        </p:grpSpPr>
        <p:sp>
          <p:nvSpPr>
            <p:cNvPr id="84" name="圆角矩形 83"/>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5" name="直角三角形 84"/>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6" name="组合 85"/>
          <p:cNvGrpSpPr/>
          <p:nvPr/>
        </p:nvGrpSpPr>
        <p:grpSpPr>
          <a:xfrm rot="10800000">
            <a:off x="4236292" y="4123775"/>
            <a:ext cx="1727775" cy="124001"/>
            <a:chOff x="457200" y="2199370"/>
            <a:chExt cx="1332000" cy="93001"/>
          </a:xfrm>
          <a:solidFill>
            <a:schemeClr val="accent1"/>
          </a:solidFill>
        </p:grpSpPr>
        <p:sp>
          <p:nvSpPr>
            <p:cNvPr id="87" name="圆角矩形 86"/>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8" name="直角三角形 87"/>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89" name="组合 88"/>
          <p:cNvGrpSpPr/>
          <p:nvPr/>
        </p:nvGrpSpPr>
        <p:grpSpPr>
          <a:xfrm rot="10800000">
            <a:off x="6049280" y="4123775"/>
            <a:ext cx="1727775" cy="124001"/>
            <a:chOff x="457200" y="2199370"/>
            <a:chExt cx="1332000" cy="93001"/>
          </a:xfrm>
          <a:solidFill>
            <a:schemeClr val="accent1"/>
          </a:solidFill>
        </p:grpSpPr>
        <p:sp>
          <p:nvSpPr>
            <p:cNvPr id="99" name="圆角矩形 98"/>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0" name="直角三角形 99"/>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101" name="组合 100"/>
          <p:cNvGrpSpPr/>
          <p:nvPr/>
        </p:nvGrpSpPr>
        <p:grpSpPr>
          <a:xfrm rot="10800000">
            <a:off x="7862268" y="4123775"/>
            <a:ext cx="1727775" cy="124001"/>
            <a:chOff x="457200" y="2199370"/>
            <a:chExt cx="1332000" cy="93001"/>
          </a:xfrm>
          <a:solidFill>
            <a:schemeClr val="accent1"/>
          </a:solidFill>
        </p:grpSpPr>
        <p:sp>
          <p:nvSpPr>
            <p:cNvPr id="102" name="圆角矩形 101"/>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3" name="直角三角形 102"/>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grpSp>
        <p:nvGrpSpPr>
          <p:cNvPr id="104" name="组合 103"/>
          <p:cNvGrpSpPr/>
          <p:nvPr/>
        </p:nvGrpSpPr>
        <p:grpSpPr>
          <a:xfrm rot="10800000">
            <a:off x="9675256" y="4123775"/>
            <a:ext cx="1727775" cy="124001"/>
            <a:chOff x="457200" y="2199370"/>
            <a:chExt cx="1332000" cy="93001"/>
          </a:xfrm>
          <a:solidFill>
            <a:schemeClr val="accent1"/>
          </a:solidFill>
        </p:grpSpPr>
        <p:sp>
          <p:nvSpPr>
            <p:cNvPr id="105" name="圆角矩形 104"/>
            <p:cNvSpPr/>
            <p:nvPr/>
          </p:nvSpPr>
          <p:spPr>
            <a:xfrm>
              <a:off x="457200" y="2199370"/>
              <a:ext cx="1332000" cy="3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06" name="直角三角形 105"/>
            <p:cNvSpPr/>
            <p:nvPr/>
          </p:nvSpPr>
          <p:spPr>
            <a:xfrm rot="18900000">
              <a:off x="724229" y="2215327"/>
              <a:ext cx="77044" cy="77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grpSp>
      <p:sp>
        <p:nvSpPr>
          <p:cNvPr id="107" name="矩形 106"/>
          <p:cNvSpPr/>
          <p:nvPr/>
        </p:nvSpPr>
        <p:spPr>
          <a:xfrm>
            <a:off x="2374683"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8" name="矩形 107"/>
          <p:cNvSpPr/>
          <p:nvPr/>
        </p:nvSpPr>
        <p:spPr>
          <a:xfrm>
            <a:off x="4181380"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9" name="矩形 108"/>
          <p:cNvSpPr/>
          <p:nvPr/>
        </p:nvSpPr>
        <p:spPr>
          <a:xfrm>
            <a:off x="5988077"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0" name="矩形 109"/>
          <p:cNvSpPr/>
          <p:nvPr/>
        </p:nvSpPr>
        <p:spPr>
          <a:xfrm>
            <a:off x="7794773"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1" name="矩形 110"/>
          <p:cNvSpPr/>
          <p:nvPr/>
        </p:nvSpPr>
        <p:spPr>
          <a:xfrm>
            <a:off x="9601472" y="1764814"/>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2" name="矩形 111"/>
          <p:cNvSpPr/>
          <p:nvPr/>
        </p:nvSpPr>
        <p:spPr>
          <a:xfrm>
            <a:off x="567986"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3" name="矩形 112"/>
          <p:cNvSpPr/>
          <p:nvPr/>
        </p:nvSpPr>
        <p:spPr>
          <a:xfrm>
            <a:off x="2374683"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4" name="矩形 113"/>
          <p:cNvSpPr/>
          <p:nvPr/>
        </p:nvSpPr>
        <p:spPr>
          <a:xfrm>
            <a:off x="4181380"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5" name="矩形 114"/>
          <p:cNvSpPr/>
          <p:nvPr/>
        </p:nvSpPr>
        <p:spPr>
          <a:xfrm>
            <a:off x="5988077"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6" name="矩形 115"/>
          <p:cNvSpPr/>
          <p:nvPr/>
        </p:nvSpPr>
        <p:spPr>
          <a:xfrm>
            <a:off x="7794773"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7" name="矩形 116"/>
          <p:cNvSpPr/>
          <p:nvPr/>
        </p:nvSpPr>
        <p:spPr>
          <a:xfrm>
            <a:off x="9601472" y="4287570"/>
            <a:ext cx="1823763" cy="1278287"/>
          </a:xfrm>
          <a:prstGeom prst="rect">
            <a:avLst/>
          </a:prstGeom>
        </p:spPr>
        <p:txBody>
          <a:bodyPr wrap="square" lIns="121908" tIns="60954" rIns="121908" bIns="60954">
            <a:spAutoFit/>
          </a:bodyPr>
          <a:lstStyle/>
          <a:p>
            <a:pPr algn="ctr">
              <a:lnSpc>
                <a:spcPct val="120000"/>
              </a:lnSpc>
              <a:spcAft>
                <a:spcPts val="800"/>
              </a:spcAft>
            </a:pPr>
            <a:r>
              <a:rPr lang="zh-CN" altLang="en-US" sz="1300" dirty="0">
                <a:solidFill>
                  <a:schemeClr val="bg1">
                    <a:lumMod val="50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50000"/>
                </a:schemeClr>
              </a:solidFill>
              <a:latin typeface="微软雅黑" panose="020B0503020204020204" pitchFamily="34" charset="-122"/>
              <a:ea typeface="微软雅黑" panose="020B0503020204020204" pitchFamily="34" charset="-122"/>
            </a:endParaRPr>
          </a:p>
          <a:p>
            <a:pPr algn="ctr">
              <a:lnSpc>
                <a:spcPct val="120000"/>
              </a:lnSpc>
              <a:spcAft>
                <a:spcPts val="800"/>
              </a:spcAft>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在此输入文字或图片，在此输入文字或图片，在此输入文字或图片，在此输入文字或图片</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300" fill="hold"/>
                                        <p:tgtEl>
                                          <p:spTgt spid="31"/>
                                        </p:tgtEl>
                                        <p:attrNameLst>
                                          <p:attrName>ppt_x</p:attrName>
                                        </p:attrNameLst>
                                      </p:cBhvr>
                                      <p:tavLst>
                                        <p:tav tm="0">
                                          <p:val>
                                            <p:strVal val="0-#ppt_w/2"/>
                                          </p:val>
                                        </p:tav>
                                        <p:tav tm="100000">
                                          <p:val>
                                            <p:strVal val="#ppt_x"/>
                                          </p:val>
                                        </p:tav>
                                      </p:tavLst>
                                    </p:anim>
                                    <p:anim calcmode="lin" valueType="num">
                                      <p:cBhvr additive="base">
                                        <p:cTn id="8" dur="3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300" fill="hold"/>
                                        <p:tgtEl>
                                          <p:spTgt spid="32"/>
                                        </p:tgtEl>
                                        <p:attrNameLst>
                                          <p:attrName>ppt_x</p:attrName>
                                        </p:attrNameLst>
                                      </p:cBhvr>
                                      <p:tavLst>
                                        <p:tav tm="0">
                                          <p:val>
                                            <p:strVal val="0-#ppt_w/2"/>
                                          </p:val>
                                        </p:tav>
                                        <p:tav tm="100000">
                                          <p:val>
                                            <p:strVal val="#ppt_x"/>
                                          </p:val>
                                        </p:tav>
                                      </p:tavLst>
                                    </p:anim>
                                    <p:anim calcmode="lin" valueType="num">
                                      <p:cBhvr additive="base">
                                        <p:cTn id="13" dur="3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300" fill="hold"/>
                                        <p:tgtEl>
                                          <p:spTgt spid="33"/>
                                        </p:tgtEl>
                                        <p:attrNameLst>
                                          <p:attrName>ppt_x</p:attrName>
                                        </p:attrNameLst>
                                      </p:cBhvr>
                                      <p:tavLst>
                                        <p:tav tm="0">
                                          <p:val>
                                            <p:strVal val="0-#ppt_w/2"/>
                                          </p:val>
                                        </p:tav>
                                        <p:tav tm="100000">
                                          <p:val>
                                            <p:strVal val="#ppt_x"/>
                                          </p:val>
                                        </p:tav>
                                      </p:tavLst>
                                    </p:anim>
                                    <p:anim calcmode="lin" valueType="num">
                                      <p:cBhvr additive="base">
                                        <p:cTn id="18" dur="300" fill="hold"/>
                                        <p:tgtEl>
                                          <p:spTgt spid="3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300" fill="hold"/>
                                        <p:tgtEl>
                                          <p:spTgt spid="34"/>
                                        </p:tgtEl>
                                        <p:attrNameLst>
                                          <p:attrName>ppt_x</p:attrName>
                                        </p:attrNameLst>
                                      </p:cBhvr>
                                      <p:tavLst>
                                        <p:tav tm="0">
                                          <p:val>
                                            <p:strVal val="0-#ppt_w/2"/>
                                          </p:val>
                                        </p:tav>
                                        <p:tav tm="100000">
                                          <p:val>
                                            <p:strVal val="#ppt_x"/>
                                          </p:val>
                                        </p:tav>
                                      </p:tavLst>
                                    </p:anim>
                                    <p:anim calcmode="lin" valueType="num">
                                      <p:cBhvr additive="base">
                                        <p:cTn id="23" dur="3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300" fill="hold"/>
                                        <p:tgtEl>
                                          <p:spTgt spid="35"/>
                                        </p:tgtEl>
                                        <p:attrNameLst>
                                          <p:attrName>ppt_x</p:attrName>
                                        </p:attrNameLst>
                                      </p:cBhvr>
                                      <p:tavLst>
                                        <p:tav tm="0">
                                          <p:val>
                                            <p:strVal val="0-#ppt_w/2"/>
                                          </p:val>
                                        </p:tav>
                                        <p:tav tm="100000">
                                          <p:val>
                                            <p:strVal val="#ppt_x"/>
                                          </p:val>
                                        </p:tav>
                                      </p:tavLst>
                                    </p:anim>
                                    <p:anim calcmode="lin" valueType="num">
                                      <p:cBhvr additive="base">
                                        <p:cTn id="28" dur="300" fill="hold"/>
                                        <p:tgtEl>
                                          <p:spTgt spid="35"/>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300" fill="hold"/>
                                        <p:tgtEl>
                                          <p:spTgt spid="36"/>
                                        </p:tgtEl>
                                        <p:attrNameLst>
                                          <p:attrName>ppt_x</p:attrName>
                                        </p:attrNameLst>
                                      </p:cBhvr>
                                      <p:tavLst>
                                        <p:tav tm="0">
                                          <p:val>
                                            <p:strVal val="0-#ppt_w/2"/>
                                          </p:val>
                                        </p:tav>
                                        <p:tav tm="100000">
                                          <p:val>
                                            <p:strVal val="#ppt_x"/>
                                          </p:val>
                                        </p:tav>
                                      </p:tavLst>
                                    </p:anim>
                                    <p:anim calcmode="lin" valueType="num">
                                      <p:cBhvr additive="base">
                                        <p:cTn id="33" dur="300" fill="hold"/>
                                        <p:tgtEl>
                                          <p:spTgt spid="3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300" fill="hold"/>
                                        <p:tgtEl>
                                          <p:spTgt spid="37"/>
                                        </p:tgtEl>
                                        <p:attrNameLst>
                                          <p:attrName>ppt_x</p:attrName>
                                        </p:attrNameLst>
                                      </p:cBhvr>
                                      <p:tavLst>
                                        <p:tav tm="0">
                                          <p:val>
                                            <p:strVal val="0-#ppt_w/2"/>
                                          </p:val>
                                        </p:tav>
                                        <p:tav tm="100000">
                                          <p:val>
                                            <p:strVal val="#ppt_x"/>
                                          </p:val>
                                        </p:tav>
                                      </p:tavLst>
                                    </p:anim>
                                    <p:anim calcmode="lin" valueType="num">
                                      <p:cBhvr additive="base">
                                        <p:cTn id="38" dur="300" fill="hold"/>
                                        <p:tgtEl>
                                          <p:spTgt spid="3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300" fill="hold"/>
                                        <p:tgtEl>
                                          <p:spTgt spid="50"/>
                                        </p:tgtEl>
                                        <p:attrNameLst>
                                          <p:attrName>ppt_x</p:attrName>
                                        </p:attrNameLst>
                                      </p:cBhvr>
                                      <p:tavLst>
                                        <p:tav tm="0">
                                          <p:val>
                                            <p:strVal val="0-#ppt_w/2"/>
                                          </p:val>
                                        </p:tav>
                                        <p:tav tm="100000">
                                          <p:val>
                                            <p:strVal val="#ppt_x"/>
                                          </p:val>
                                        </p:tav>
                                      </p:tavLst>
                                    </p:anim>
                                    <p:anim calcmode="lin" valueType="num">
                                      <p:cBhvr additive="base">
                                        <p:cTn id="43" dur="300" fill="hold"/>
                                        <p:tgtEl>
                                          <p:spTgt spid="50"/>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300" fill="hold"/>
                                        <p:tgtEl>
                                          <p:spTgt spid="51"/>
                                        </p:tgtEl>
                                        <p:attrNameLst>
                                          <p:attrName>ppt_x</p:attrName>
                                        </p:attrNameLst>
                                      </p:cBhvr>
                                      <p:tavLst>
                                        <p:tav tm="0">
                                          <p:val>
                                            <p:strVal val="0-#ppt_w/2"/>
                                          </p:val>
                                        </p:tav>
                                        <p:tav tm="100000">
                                          <p:val>
                                            <p:strVal val="#ppt_x"/>
                                          </p:val>
                                        </p:tav>
                                      </p:tavLst>
                                    </p:anim>
                                    <p:anim calcmode="lin" valueType="num">
                                      <p:cBhvr additive="base">
                                        <p:cTn id="48" dur="300" fill="hold"/>
                                        <p:tgtEl>
                                          <p:spTgt spid="51"/>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300" fill="hold"/>
                                        <p:tgtEl>
                                          <p:spTgt spid="52"/>
                                        </p:tgtEl>
                                        <p:attrNameLst>
                                          <p:attrName>ppt_x</p:attrName>
                                        </p:attrNameLst>
                                      </p:cBhvr>
                                      <p:tavLst>
                                        <p:tav tm="0">
                                          <p:val>
                                            <p:strVal val="0-#ppt_w/2"/>
                                          </p:val>
                                        </p:tav>
                                        <p:tav tm="100000">
                                          <p:val>
                                            <p:strVal val="#ppt_x"/>
                                          </p:val>
                                        </p:tav>
                                      </p:tavLst>
                                    </p:anim>
                                    <p:anim calcmode="lin" valueType="num">
                                      <p:cBhvr additive="base">
                                        <p:cTn id="53" dur="300" fill="hold"/>
                                        <p:tgtEl>
                                          <p:spTgt spid="5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300" fill="hold"/>
                                        <p:tgtEl>
                                          <p:spTgt spid="53"/>
                                        </p:tgtEl>
                                        <p:attrNameLst>
                                          <p:attrName>ppt_x</p:attrName>
                                        </p:attrNameLst>
                                      </p:cBhvr>
                                      <p:tavLst>
                                        <p:tav tm="0">
                                          <p:val>
                                            <p:strVal val="0-#ppt_w/2"/>
                                          </p:val>
                                        </p:tav>
                                        <p:tav tm="100000">
                                          <p:val>
                                            <p:strVal val="#ppt_x"/>
                                          </p:val>
                                        </p:tav>
                                      </p:tavLst>
                                    </p:anim>
                                    <p:anim calcmode="lin" valueType="num">
                                      <p:cBhvr additive="base">
                                        <p:cTn id="58" dur="300" fill="hold"/>
                                        <p:tgtEl>
                                          <p:spTgt spid="53"/>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300" fill="hold"/>
                                        <p:tgtEl>
                                          <p:spTgt spid="54"/>
                                        </p:tgtEl>
                                        <p:attrNameLst>
                                          <p:attrName>ppt_x</p:attrName>
                                        </p:attrNameLst>
                                      </p:cBhvr>
                                      <p:tavLst>
                                        <p:tav tm="0">
                                          <p:val>
                                            <p:strVal val="0-#ppt_w/2"/>
                                          </p:val>
                                        </p:tav>
                                        <p:tav tm="100000">
                                          <p:val>
                                            <p:strVal val="#ppt_x"/>
                                          </p:val>
                                        </p:tav>
                                      </p:tavLst>
                                    </p:anim>
                                    <p:anim calcmode="lin" valueType="num">
                                      <p:cBhvr additive="base">
                                        <p:cTn id="63" dur="300" fill="hold"/>
                                        <p:tgtEl>
                                          <p:spTgt spid="54"/>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47" presetClass="entr" presetSubtype="0" fill="hold" nodeType="after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250"/>
                                        <p:tgtEl>
                                          <p:spTgt spid="56"/>
                                        </p:tgtEl>
                                      </p:cBhvr>
                                    </p:animEffect>
                                    <p:anim calcmode="lin" valueType="num">
                                      <p:cBhvr>
                                        <p:cTn id="68" dur="250" fill="hold"/>
                                        <p:tgtEl>
                                          <p:spTgt spid="56"/>
                                        </p:tgtEl>
                                        <p:attrNameLst>
                                          <p:attrName>ppt_x</p:attrName>
                                        </p:attrNameLst>
                                      </p:cBhvr>
                                      <p:tavLst>
                                        <p:tav tm="0">
                                          <p:val>
                                            <p:strVal val="#ppt_x"/>
                                          </p:val>
                                        </p:tav>
                                        <p:tav tm="100000">
                                          <p:val>
                                            <p:strVal val="#ppt_x"/>
                                          </p:val>
                                        </p:tav>
                                      </p:tavLst>
                                    </p:anim>
                                    <p:anim calcmode="lin" valueType="num">
                                      <p:cBhvr>
                                        <p:cTn id="69" dur="250" fill="hold"/>
                                        <p:tgtEl>
                                          <p:spTgt spid="56"/>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47"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250"/>
                                        <p:tgtEl>
                                          <p:spTgt spid="55"/>
                                        </p:tgtEl>
                                      </p:cBhvr>
                                    </p:animEffect>
                                    <p:anim calcmode="lin" valueType="num">
                                      <p:cBhvr>
                                        <p:cTn id="74" dur="250" fill="hold"/>
                                        <p:tgtEl>
                                          <p:spTgt spid="55"/>
                                        </p:tgtEl>
                                        <p:attrNameLst>
                                          <p:attrName>ppt_x</p:attrName>
                                        </p:attrNameLst>
                                      </p:cBhvr>
                                      <p:tavLst>
                                        <p:tav tm="0">
                                          <p:val>
                                            <p:strVal val="#ppt_x"/>
                                          </p:val>
                                        </p:tav>
                                        <p:tav tm="100000">
                                          <p:val>
                                            <p:strVal val="#ppt_x"/>
                                          </p:val>
                                        </p:tav>
                                      </p:tavLst>
                                    </p:anim>
                                    <p:anim calcmode="lin" valueType="num">
                                      <p:cBhvr>
                                        <p:cTn id="75" dur="250" fill="hold"/>
                                        <p:tgtEl>
                                          <p:spTgt spid="55"/>
                                        </p:tgtEl>
                                        <p:attrNameLst>
                                          <p:attrName>ppt_y</p:attrName>
                                        </p:attrNameLst>
                                      </p:cBhvr>
                                      <p:tavLst>
                                        <p:tav tm="0">
                                          <p:val>
                                            <p:strVal val="#ppt_y-.1"/>
                                          </p:val>
                                        </p:tav>
                                        <p:tav tm="100000">
                                          <p:val>
                                            <p:strVal val="#ppt_y"/>
                                          </p:val>
                                        </p:tav>
                                      </p:tavLst>
                                    </p:anim>
                                  </p:childTnLst>
                                </p:cTn>
                              </p:par>
                            </p:childTnLst>
                          </p:cTn>
                        </p:par>
                        <p:par>
                          <p:cTn id="76" fill="hold">
                            <p:stCondLst>
                              <p:cond delay="7000"/>
                            </p:stCondLst>
                            <p:childTnLst>
                              <p:par>
                                <p:cTn id="77" presetID="42" presetClass="entr" presetSubtype="0" fill="hold" nodeType="after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250"/>
                                        <p:tgtEl>
                                          <p:spTgt spid="80"/>
                                        </p:tgtEl>
                                      </p:cBhvr>
                                    </p:animEffect>
                                    <p:anim calcmode="lin" valueType="num">
                                      <p:cBhvr>
                                        <p:cTn id="80" dur="250" fill="hold"/>
                                        <p:tgtEl>
                                          <p:spTgt spid="80"/>
                                        </p:tgtEl>
                                        <p:attrNameLst>
                                          <p:attrName>ppt_x</p:attrName>
                                        </p:attrNameLst>
                                      </p:cBhvr>
                                      <p:tavLst>
                                        <p:tav tm="0">
                                          <p:val>
                                            <p:strVal val="#ppt_x"/>
                                          </p:val>
                                        </p:tav>
                                        <p:tav tm="100000">
                                          <p:val>
                                            <p:strVal val="#ppt_x"/>
                                          </p:val>
                                        </p:tav>
                                      </p:tavLst>
                                    </p:anim>
                                    <p:anim calcmode="lin" valueType="num">
                                      <p:cBhvr>
                                        <p:cTn id="81" dur="250" fill="hold"/>
                                        <p:tgtEl>
                                          <p:spTgt spid="80"/>
                                        </p:tgtEl>
                                        <p:attrNameLst>
                                          <p:attrName>ppt_y</p:attrName>
                                        </p:attrNameLst>
                                      </p:cBhvr>
                                      <p:tavLst>
                                        <p:tav tm="0">
                                          <p:val>
                                            <p:strVal val="#ppt_y+.1"/>
                                          </p:val>
                                        </p:tav>
                                        <p:tav tm="100000">
                                          <p:val>
                                            <p:strVal val="#ppt_y"/>
                                          </p:val>
                                        </p:tav>
                                      </p:tavLst>
                                    </p:anim>
                                  </p:childTnLst>
                                </p:cTn>
                              </p:par>
                            </p:childTnLst>
                          </p:cTn>
                        </p:par>
                        <p:par>
                          <p:cTn id="82" fill="hold">
                            <p:stCondLst>
                              <p:cond delay="7500"/>
                            </p:stCondLst>
                            <p:childTnLst>
                              <p:par>
                                <p:cTn id="83" presetID="42" presetClass="entr" presetSubtype="0" fill="hold" grpId="0" nodeType="after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250"/>
                                        <p:tgtEl>
                                          <p:spTgt spid="112"/>
                                        </p:tgtEl>
                                      </p:cBhvr>
                                    </p:animEffect>
                                    <p:anim calcmode="lin" valueType="num">
                                      <p:cBhvr>
                                        <p:cTn id="86" dur="250" fill="hold"/>
                                        <p:tgtEl>
                                          <p:spTgt spid="112"/>
                                        </p:tgtEl>
                                        <p:attrNameLst>
                                          <p:attrName>ppt_x</p:attrName>
                                        </p:attrNameLst>
                                      </p:cBhvr>
                                      <p:tavLst>
                                        <p:tav tm="0">
                                          <p:val>
                                            <p:strVal val="#ppt_x"/>
                                          </p:val>
                                        </p:tav>
                                        <p:tav tm="100000">
                                          <p:val>
                                            <p:strVal val="#ppt_x"/>
                                          </p:val>
                                        </p:tav>
                                      </p:tavLst>
                                    </p:anim>
                                    <p:anim calcmode="lin" valueType="num">
                                      <p:cBhvr>
                                        <p:cTn id="87" dur="250" fill="hold"/>
                                        <p:tgtEl>
                                          <p:spTgt spid="112"/>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47" presetClass="entr" presetSubtype="0" fill="hold"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250"/>
                                        <p:tgtEl>
                                          <p:spTgt spid="65"/>
                                        </p:tgtEl>
                                      </p:cBhvr>
                                    </p:animEffect>
                                    <p:anim calcmode="lin" valueType="num">
                                      <p:cBhvr>
                                        <p:cTn id="92" dur="250" fill="hold"/>
                                        <p:tgtEl>
                                          <p:spTgt spid="65"/>
                                        </p:tgtEl>
                                        <p:attrNameLst>
                                          <p:attrName>ppt_x</p:attrName>
                                        </p:attrNameLst>
                                      </p:cBhvr>
                                      <p:tavLst>
                                        <p:tav tm="0">
                                          <p:val>
                                            <p:strVal val="#ppt_x"/>
                                          </p:val>
                                        </p:tav>
                                        <p:tav tm="100000">
                                          <p:val>
                                            <p:strVal val="#ppt_x"/>
                                          </p:val>
                                        </p:tav>
                                      </p:tavLst>
                                    </p:anim>
                                    <p:anim calcmode="lin" valueType="num">
                                      <p:cBhvr>
                                        <p:cTn id="93" dur="250" fill="hold"/>
                                        <p:tgtEl>
                                          <p:spTgt spid="65"/>
                                        </p:tgtEl>
                                        <p:attrNameLst>
                                          <p:attrName>ppt_y</p:attrName>
                                        </p:attrNameLst>
                                      </p:cBhvr>
                                      <p:tavLst>
                                        <p:tav tm="0">
                                          <p:val>
                                            <p:strVal val="#ppt_y-.1"/>
                                          </p:val>
                                        </p:tav>
                                        <p:tav tm="100000">
                                          <p:val>
                                            <p:strVal val="#ppt_y"/>
                                          </p:val>
                                        </p:tav>
                                      </p:tavLst>
                                    </p:anim>
                                  </p:childTnLst>
                                </p:cTn>
                              </p:par>
                            </p:childTnLst>
                          </p:cTn>
                        </p:par>
                        <p:par>
                          <p:cTn id="94" fill="hold">
                            <p:stCondLst>
                              <p:cond delay="8500"/>
                            </p:stCondLst>
                            <p:childTnLst>
                              <p:par>
                                <p:cTn id="95" presetID="47" presetClass="entr" presetSubtype="0" fill="hold" grpId="0" nodeType="afterEffect">
                                  <p:stCondLst>
                                    <p:cond delay="0"/>
                                  </p:stCondLst>
                                  <p:childTnLst>
                                    <p:set>
                                      <p:cBhvr>
                                        <p:cTn id="96" dur="1" fill="hold">
                                          <p:stCondLst>
                                            <p:cond delay="0"/>
                                          </p:stCondLst>
                                        </p:cTn>
                                        <p:tgtEl>
                                          <p:spTgt spid="107"/>
                                        </p:tgtEl>
                                        <p:attrNameLst>
                                          <p:attrName>style.visibility</p:attrName>
                                        </p:attrNameLst>
                                      </p:cBhvr>
                                      <p:to>
                                        <p:strVal val="visible"/>
                                      </p:to>
                                    </p:set>
                                    <p:animEffect transition="in" filter="fade">
                                      <p:cBhvr>
                                        <p:cTn id="97" dur="250"/>
                                        <p:tgtEl>
                                          <p:spTgt spid="107"/>
                                        </p:tgtEl>
                                      </p:cBhvr>
                                    </p:animEffect>
                                    <p:anim calcmode="lin" valueType="num">
                                      <p:cBhvr>
                                        <p:cTn id="98" dur="250" fill="hold"/>
                                        <p:tgtEl>
                                          <p:spTgt spid="107"/>
                                        </p:tgtEl>
                                        <p:attrNameLst>
                                          <p:attrName>ppt_x</p:attrName>
                                        </p:attrNameLst>
                                      </p:cBhvr>
                                      <p:tavLst>
                                        <p:tav tm="0">
                                          <p:val>
                                            <p:strVal val="#ppt_x"/>
                                          </p:val>
                                        </p:tav>
                                        <p:tav tm="100000">
                                          <p:val>
                                            <p:strVal val="#ppt_x"/>
                                          </p:val>
                                        </p:tav>
                                      </p:tavLst>
                                    </p:anim>
                                    <p:anim calcmode="lin" valueType="num">
                                      <p:cBhvr>
                                        <p:cTn id="99" dur="250" fill="hold"/>
                                        <p:tgtEl>
                                          <p:spTgt spid="107"/>
                                        </p:tgtEl>
                                        <p:attrNameLst>
                                          <p:attrName>ppt_y</p:attrName>
                                        </p:attrNameLst>
                                      </p:cBhvr>
                                      <p:tavLst>
                                        <p:tav tm="0">
                                          <p:val>
                                            <p:strVal val="#ppt_y-.1"/>
                                          </p:val>
                                        </p:tav>
                                        <p:tav tm="100000">
                                          <p:val>
                                            <p:strVal val="#ppt_y"/>
                                          </p:val>
                                        </p:tav>
                                      </p:tavLst>
                                    </p:anim>
                                  </p:childTnLst>
                                </p:cTn>
                              </p:par>
                            </p:childTnLst>
                          </p:cTn>
                        </p:par>
                        <p:par>
                          <p:cTn id="100" fill="hold">
                            <p:stCondLst>
                              <p:cond delay="9000"/>
                            </p:stCondLst>
                            <p:childTnLst>
                              <p:par>
                                <p:cTn id="101" presetID="42" presetClass="entr" presetSubtype="0" fill="hold" nodeType="afterEffect">
                                  <p:stCondLst>
                                    <p:cond delay="0"/>
                                  </p:stCondLst>
                                  <p:childTnLst>
                                    <p:set>
                                      <p:cBhvr>
                                        <p:cTn id="102" dur="1" fill="hold">
                                          <p:stCondLst>
                                            <p:cond delay="0"/>
                                          </p:stCondLst>
                                        </p:cTn>
                                        <p:tgtEl>
                                          <p:spTgt spid="83"/>
                                        </p:tgtEl>
                                        <p:attrNameLst>
                                          <p:attrName>style.visibility</p:attrName>
                                        </p:attrNameLst>
                                      </p:cBhvr>
                                      <p:to>
                                        <p:strVal val="visible"/>
                                      </p:to>
                                    </p:set>
                                    <p:animEffect transition="in" filter="fade">
                                      <p:cBhvr>
                                        <p:cTn id="103" dur="250"/>
                                        <p:tgtEl>
                                          <p:spTgt spid="83"/>
                                        </p:tgtEl>
                                      </p:cBhvr>
                                    </p:animEffect>
                                    <p:anim calcmode="lin" valueType="num">
                                      <p:cBhvr>
                                        <p:cTn id="104" dur="250" fill="hold"/>
                                        <p:tgtEl>
                                          <p:spTgt spid="83"/>
                                        </p:tgtEl>
                                        <p:attrNameLst>
                                          <p:attrName>ppt_x</p:attrName>
                                        </p:attrNameLst>
                                      </p:cBhvr>
                                      <p:tavLst>
                                        <p:tav tm="0">
                                          <p:val>
                                            <p:strVal val="#ppt_x"/>
                                          </p:val>
                                        </p:tav>
                                        <p:tav tm="100000">
                                          <p:val>
                                            <p:strVal val="#ppt_x"/>
                                          </p:val>
                                        </p:tav>
                                      </p:tavLst>
                                    </p:anim>
                                    <p:anim calcmode="lin" valueType="num">
                                      <p:cBhvr>
                                        <p:cTn id="105" dur="250" fill="hold"/>
                                        <p:tgtEl>
                                          <p:spTgt spid="83"/>
                                        </p:tgtEl>
                                        <p:attrNameLst>
                                          <p:attrName>ppt_y</p:attrName>
                                        </p:attrNameLst>
                                      </p:cBhvr>
                                      <p:tavLst>
                                        <p:tav tm="0">
                                          <p:val>
                                            <p:strVal val="#ppt_y+.1"/>
                                          </p:val>
                                        </p:tav>
                                        <p:tav tm="100000">
                                          <p:val>
                                            <p:strVal val="#ppt_y"/>
                                          </p:val>
                                        </p:tav>
                                      </p:tavLst>
                                    </p:anim>
                                  </p:childTnLst>
                                </p:cTn>
                              </p:par>
                            </p:childTnLst>
                          </p:cTn>
                        </p:par>
                        <p:par>
                          <p:cTn id="106" fill="hold">
                            <p:stCondLst>
                              <p:cond delay="9500"/>
                            </p:stCondLst>
                            <p:childTnLst>
                              <p:par>
                                <p:cTn id="107" presetID="42" presetClass="entr" presetSubtype="0" fill="hold" grpId="0" nodeType="afterEffect">
                                  <p:stCondLst>
                                    <p:cond delay="0"/>
                                  </p:stCondLst>
                                  <p:childTnLst>
                                    <p:set>
                                      <p:cBhvr>
                                        <p:cTn id="108" dur="1" fill="hold">
                                          <p:stCondLst>
                                            <p:cond delay="0"/>
                                          </p:stCondLst>
                                        </p:cTn>
                                        <p:tgtEl>
                                          <p:spTgt spid="113"/>
                                        </p:tgtEl>
                                        <p:attrNameLst>
                                          <p:attrName>style.visibility</p:attrName>
                                        </p:attrNameLst>
                                      </p:cBhvr>
                                      <p:to>
                                        <p:strVal val="visible"/>
                                      </p:to>
                                    </p:set>
                                    <p:animEffect transition="in" filter="fade">
                                      <p:cBhvr>
                                        <p:cTn id="109" dur="250"/>
                                        <p:tgtEl>
                                          <p:spTgt spid="113"/>
                                        </p:tgtEl>
                                      </p:cBhvr>
                                    </p:animEffect>
                                    <p:anim calcmode="lin" valueType="num">
                                      <p:cBhvr>
                                        <p:cTn id="110" dur="250" fill="hold"/>
                                        <p:tgtEl>
                                          <p:spTgt spid="113"/>
                                        </p:tgtEl>
                                        <p:attrNameLst>
                                          <p:attrName>ppt_x</p:attrName>
                                        </p:attrNameLst>
                                      </p:cBhvr>
                                      <p:tavLst>
                                        <p:tav tm="0">
                                          <p:val>
                                            <p:strVal val="#ppt_x"/>
                                          </p:val>
                                        </p:tav>
                                        <p:tav tm="100000">
                                          <p:val>
                                            <p:strVal val="#ppt_x"/>
                                          </p:val>
                                        </p:tav>
                                      </p:tavLst>
                                    </p:anim>
                                    <p:anim calcmode="lin" valueType="num">
                                      <p:cBhvr>
                                        <p:cTn id="111" dur="250" fill="hold"/>
                                        <p:tgtEl>
                                          <p:spTgt spid="113"/>
                                        </p:tgtEl>
                                        <p:attrNameLst>
                                          <p:attrName>ppt_y</p:attrName>
                                        </p:attrNameLst>
                                      </p:cBhvr>
                                      <p:tavLst>
                                        <p:tav tm="0">
                                          <p:val>
                                            <p:strVal val="#ppt_y+.1"/>
                                          </p:val>
                                        </p:tav>
                                        <p:tav tm="100000">
                                          <p:val>
                                            <p:strVal val="#ppt_y"/>
                                          </p:val>
                                        </p:tav>
                                      </p:tavLst>
                                    </p:anim>
                                  </p:childTnLst>
                                </p:cTn>
                              </p:par>
                            </p:childTnLst>
                          </p:cTn>
                        </p:par>
                        <p:par>
                          <p:cTn id="112" fill="hold">
                            <p:stCondLst>
                              <p:cond delay="10000"/>
                            </p:stCondLst>
                            <p:childTnLst>
                              <p:par>
                                <p:cTn id="113" presetID="47" presetClass="entr" presetSubtype="0" fill="hold" nodeType="afterEffect">
                                  <p:stCondLst>
                                    <p:cond delay="0"/>
                                  </p:stCondLst>
                                  <p:childTnLst>
                                    <p:set>
                                      <p:cBhvr>
                                        <p:cTn id="114" dur="1" fill="hold">
                                          <p:stCondLst>
                                            <p:cond delay="0"/>
                                          </p:stCondLst>
                                        </p:cTn>
                                        <p:tgtEl>
                                          <p:spTgt spid="68"/>
                                        </p:tgtEl>
                                        <p:attrNameLst>
                                          <p:attrName>style.visibility</p:attrName>
                                        </p:attrNameLst>
                                      </p:cBhvr>
                                      <p:to>
                                        <p:strVal val="visible"/>
                                      </p:to>
                                    </p:set>
                                    <p:animEffect transition="in" filter="fade">
                                      <p:cBhvr>
                                        <p:cTn id="115" dur="250"/>
                                        <p:tgtEl>
                                          <p:spTgt spid="68"/>
                                        </p:tgtEl>
                                      </p:cBhvr>
                                    </p:animEffect>
                                    <p:anim calcmode="lin" valueType="num">
                                      <p:cBhvr>
                                        <p:cTn id="116" dur="250" fill="hold"/>
                                        <p:tgtEl>
                                          <p:spTgt spid="68"/>
                                        </p:tgtEl>
                                        <p:attrNameLst>
                                          <p:attrName>ppt_x</p:attrName>
                                        </p:attrNameLst>
                                      </p:cBhvr>
                                      <p:tavLst>
                                        <p:tav tm="0">
                                          <p:val>
                                            <p:strVal val="#ppt_x"/>
                                          </p:val>
                                        </p:tav>
                                        <p:tav tm="100000">
                                          <p:val>
                                            <p:strVal val="#ppt_x"/>
                                          </p:val>
                                        </p:tav>
                                      </p:tavLst>
                                    </p:anim>
                                    <p:anim calcmode="lin" valueType="num">
                                      <p:cBhvr>
                                        <p:cTn id="117" dur="250" fill="hold"/>
                                        <p:tgtEl>
                                          <p:spTgt spid="68"/>
                                        </p:tgtEl>
                                        <p:attrNameLst>
                                          <p:attrName>ppt_y</p:attrName>
                                        </p:attrNameLst>
                                      </p:cBhvr>
                                      <p:tavLst>
                                        <p:tav tm="0">
                                          <p:val>
                                            <p:strVal val="#ppt_y-.1"/>
                                          </p:val>
                                        </p:tav>
                                        <p:tav tm="100000">
                                          <p:val>
                                            <p:strVal val="#ppt_y"/>
                                          </p:val>
                                        </p:tav>
                                      </p:tavLst>
                                    </p:anim>
                                  </p:childTnLst>
                                </p:cTn>
                              </p:par>
                            </p:childTnLst>
                          </p:cTn>
                        </p:par>
                        <p:par>
                          <p:cTn id="118" fill="hold">
                            <p:stCondLst>
                              <p:cond delay="10500"/>
                            </p:stCondLst>
                            <p:childTnLst>
                              <p:par>
                                <p:cTn id="119" presetID="47" presetClass="entr" presetSubtype="0" fill="hold" grpId="0" nodeType="afterEffect">
                                  <p:stCondLst>
                                    <p:cond delay="0"/>
                                  </p:stCondLst>
                                  <p:childTnLst>
                                    <p:set>
                                      <p:cBhvr>
                                        <p:cTn id="120" dur="1" fill="hold">
                                          <p:stCondLst>
                                            <p:cond delay="0"/>
                                          </p:stCondLst>
                                        </p:cTn>
                                        <p:tgtEl>
                                          <p:spTgt spid="108"/>
                                        </p:tgtEl>
                                        <p:attrNameLst>
                                          <p:attrName>style.visibility</p:attrName>
                                        </p:attrNameLst>
                                      </p:cBhvr>
                                      <p:to>
                                        <p:strVal val="visible"/>
                                      </p:to>
                                    </p:set>
                                    <p:animEffect transition="in" filter="fade">
                                      <p:cBhvr>
                                        <p:cTn id="121" dur="250"/>
                                        <p:tgtEl>
                                          <p:spTgt spid="108"/>
                                        </p:tgtEl>
                                      </p:cBhvr>
                                    </p:animEffect>
                                    <p:anim calcmode="lin" valueType="num">
                                      <p:cBhvr>
                                        <p:cTn id="122" dur="250" fill="hold"/>
                                        <p:tgtEl>
                                          <p:spTgt spid="108"/>
                                        </p:tgtEl>
                                        <p:attrNameLst>
                                          <p:attrName>ppt_x</p:attrName>
                                        </p:attrNameLst>
                                      </p:cBhvr>
                                      <p:tavLst>
                                        <p:tav tm="0">
                                          <p:val>
                                            <p:strVal val="#ppt_x"/>
                                          </p:val>
                                        </p:tav>
                                        <p:tav tm="100000">
                                          <p:val>
                                            <p:strVal val="#ppt_x"/>
                                          </p:val>
                                        </p:tav>
                                      </p:tavLst>
                                    </p:anim>
                                    <p:anim calcmode="lin" valueType="num">
                                      <p:cBhvr>
                                        <p:cTn id="123" dur="250" fill="hold"/>
                                        <p:tgtEl>
                                          <p:spTgt spid="108"/>
                                        </p:tgtEl>
                                        <p:attrNameLst>
                                          <p:attrName>ppt_y</p:attrName>
                                        </p:attrNameLst>
                                      </p:cBhvr>
                                      <p:tavLst>
                                        <p:tav tm="0">
                                          <p:val>
                                            <p:strVal val="#ppt_y-.1"/>
                                          </p:val>
                                        </p:tav>
                                        <p:tav tm="100000">
                                          <p:val>
                                            <p:strVal val="#ppt_y"/>
                                          </p:val>
                                        </p:tav>
                                      </p:tavLst>
                                    </p:anim>
                                  </p:childTnLst>
                                </p:cTn>
                              </p:par>
                            </p:childTnLst>
                          </p:cTn>
                        </p:par>
                        <p:par>
                          <p:cTn id="124" fill="hold">
                            <p:stCondLst>
                              <p:cond delay="11000"/>
                            </p:stCondLst>
                            <p:childTnLst>
                              <p:par>
                                <p:cTn id="125" presetID="42" presetClass="entr" presetSubtype="0" fill="hold" nodeType="after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250"/>
                                        <p:tgtEl>
                                          <p:spTgt spid="86"/>
                                        </p:tgtEl>
                                      </p:cBhvr>
                                    </p:animEffect>
                                    <p:anim calcmode="lin" valueType="num">
                                      <p:cBhvr>
                                        <p:cTn id="128" dur="250" fill="hold"/>
                                        <p:tgtEl>
                                          <p:spTgt spid="86"/>
                                        </p:tgtEl>
                                        <p:attrNameLst>
                                          <p:attrName>ppt_x</p:attrName>
                                        </p:attrNameLst>
                                      </p:cBhvr>
                                      <p:tavLst>
                                        <p:tav tm="0">
                                          <p:val>
                                            <p:strVal val="#ppt_x"/>
                                          </p:val>
                                        </p:tav>
                                        <p:tav tm="100000">
                                          <p:val>
                                            <p:strVal val="#ppt_x"/>
                                          </p:val>
                                        </p:tav>
                                      </p:tavLst>
                                    </p:anim>
                                    <p:anim calcmode="lin" valueType="num">
                                      <p:cBhvr>
                                        <p:cTn id="129" dur="250" fill="hold"/>
                                        <p:tgtEl>
                                          <p:spTgt spid="86"/>
                                        </p:tgtEl>
                                        <p:attrNameLst>
                                          <p:attrName>ppt_y</p:attrName>
                                        </p:attrNameLst>
                                      </p:cBhvr>
                                      <p:tavLst>
                                        <p:tav tm="0">
                                          <p:val>
                                            <p:strVal val="#ppt_y+.1"/>
                                          </p:val>
                                        </p:tav>
                                        <p:tav tm="100000">
                                          <p:val>
                                            <p:strVal val="#ppt_y"/>
                                          </p:val>
                                        </p:tav>
                                      </p:tavLst>
                                    </p:anim>
                                  </p:childTnLst>
                                </p:cTn>
                              </p:par>
                            </p:childTnLst>
                          </p:cTn>
                        </p:par>
                        <p:par>
                          <p:cTn id="130" fill="hold">
                            <p:stCondLst>
                              <p:cond delay="11500"/>
                            </p:stCondLst>
                            <p:childTnLst>
                              <p:par>
                                <p:cTn id="131" presetID="42" presetClass="entr" presetSubtype="0" fill="hold" grpId="0" nodeType="afterEffect">
                                  <p:stCondLst>
                                    <p:cond delay="0"/>
                                  </p:stCondLst>
                                  <p:childTnLst>
                                    <p:set>
                                      <p:cBhvr>
                                        <p:cTn id="132" dur="1" fill="hold">
                                          <p:stCondLst>
                                            <p:cond delay="0"/>
                                          </p:stCondLst>
                                        </p:cTn>
                                        <p:tgtEl>
                                          <p:spTgt spid="114"/>
                                        </p:tgtEl>
                                        <p:attrNameLst>
                                          <p:attrName>style.visibility</p:attrName>
                                        </p:attrNameLst>
                                      </p:cBhvr>
                                      <p:to>
                                        <p:strVal val="visible"/>
                                      </p:to>
                                    </p:set>
                                    <p:animEffect transition="in" filter="fade">
                                      <p:cBhvr>
                                        <p:cTn id="133" dur="250"/>
                                        <p:tgtEl>
                                          <p:spTgt spid="114"/>
                                        </p:tgtEl>
                                      </p:cBhvr>
                                    </p:animEffect>
                                    <p:anim calcmode="lin" valueType="num">
                                      <p:cBhvr>
                                        <p:cTn id="134" dur="250" fill="hold"/>
                                        <p:tgtEl>
                                          <p:spTgt spid="114"/>
                                        </p:tgtEl>
                                        <p:attrNameLst>
                                          <p:attrName>ppt_x</p:attrName>
                                        </p:attrNameLst>
                                      </p:cBhvr>
                                      <p:tavLst>
                                        <p:tav tm="0">
                                          <p:val>
                                            <p:strVal val="#ppt_x"/>
                                          </p:val>
                                        </p:tav>
                                        <p:tav tm="100000">
                                          <p:val>
                                            <p:strVal val="#ppt_x"/>
                                          </p:val>
                                        </p:tav>
                                      </p:tavLst>
                                    </p:anim>
                                    <p:anim calcmode="lin" valueType="num">
                                      <p:cBhvr>
                                        <p:cTn id="135" dur="250" fill="hold"/>
                                        <p:tgtEl>
                                          <p:spTgt spid="114"/>
                                        </p:tgtEl>
                                        <p:attrNameLst>
                                          <p:attrName>ppt_y</p:attrName>
                                        </p:attrNameLst>
                                      </p:cBhvr>
                                      <p:tavLst>
                                        <p:tav tm="0">
                                          <p:val>
                                            <p:strVal val="#ppt_y+.1"/>
                                          </p:val>
                                        </p:tav>
                                        <p:tav tm="100000">
                                          <p:val>
                                            <p:strVal val="#ppt_y"/>
                                          </p:val>
                                        </p:tav>
                                      </p:tavLst>
                                    </p:anim>
                                  </p:childTnLst>
                                </p:cTn>
                              </p:par>
                            </p:childTnLst>
                          </p:cTn>
                        </p:par>
                        <p:par>
                          <p:cTn id="136" fill="hold">
                            <p:stCondLst>
                              <p:cond delay="12000"/>
                            </p:stCondLst>
                            <p:childTnLst>
                              <p:par>
                                <p:cTn id="137" presetID="47" presetClass="entr" presetSubtype="0" fill="hold" nodeType="afterEffect">
                                  <p:stCondLst>
                                    <p:cond delay="0"/>
                                  </p:stCondLst>
                                  <p:childTnLst>
                                    <p:set>
                                      <p:cBhvr>
                                        <p:cTn id="138" dur="1" fill="hold">
                                          <p:stCondLst>
                                            <p:cond delay="0"/>
                                          </p:stCondLst>
                                        </p:cTn>
                                        <p:tgtEl>
                                          <p:spTgt spid="71"/>
                                        </p:tgtEl>
                                        <p:attrNameLst>
                                          <p:attrName>style.visibility</p:attrName>
                                        </p:attrNameLst>
                                      </p:cBhvr>
                                      <p:to>
                                        <p:strVal val="visible"/>
                                      </p:to>
                                    </p:set>
                                    <p:animEffect transition="in" filter="fade">
                                      <p:cBhvr>
                                        <p:cTn id="139" dur="250"/>
                                        <p:tgtEl>
                                          <p:spTgt spid="71"/>
                                        </p:tgtEl>
                                      </p:cBhvr>
                                    </p:animEffect>
                                    <p:anim calcmode="lin" valueType="num">
                                      <p:cBhvr>
                                        <p:cTn id="140" dur="250" fill="hold"/>
                                        <p:tgtEl>
                                          <p:spTgt spid="71"/>
                                        </p:tgtEl>
                                        <p:attrNameLst>
                                          <p:attrName>ppt_x</p:attrName>
                                        </p:attrNameLst>
                                      </p:cBhvr>
                                      <p:tavLst>
                                        <p:tav tm="0">
                                          <p:val>
                                            <p:strVal val="#ppt_x"/>
                                          </p:val>
                                        </p:tav>
                                        <p:tav tm="100000">
                                          <p:val>
                                            <p:strVal val="#ppt_x"/>
                                          </p:val>
                                        </p:tav>
                                      </p:tavLst>
                                    </p:anim>
                                    <p:anim calcmode="lin" valueType="num">
                                      <p:cBhvr>
                                        <p:cTn id="141" dur="250" fill="hold"/>
                                        <p:tgtEl>
                                          <p:spTgt spid="71"/>
                                        </p:tgtEl>
                                        <p:attrNameLst>
                                          <p:attrName>ppt_y</p:attrName>
                                        </p:attrNameLst>
                                      </p:cBhvr>
                                      <p:tavLst>
                                        <p:tav tm="0">
                                          <p:val>
                                            <p:strVal val="#ppt_y-.1"/>
                                          </p:val>
                                        </p:tav>
                                        <p:tav tm="100000">
                                          <p:val>
                                            <p:strVal val="#ppt_y"/>
                                          </p:val>
                                        </p:tav>
                                      </p:tavLst>
                                    </p:anim>
                                  </p:childTnLst>
                                </p:cTn>
                              </p:par>
                            </p:childTnLst>
                          </p:cTn>
                        </p:par>
                        <p:par>
                          <p:cTn id="142" fill="hold">
                            <p:stCondLst>
                              <p:cond delay="12500"/>
                            </p:stCondLst>
                            <p:childTnLst>
                              <p:par>
                                <p:cTn id="143" presetID="47" presetClass="entr" presetSubtype="0" fill="hold" grpId="0" nodeType="afterEffect">
                                  <p:stCondLst>
                                    <p:cond delay="0"/>
                                  </p:stCondLst>
                                  <p:childTnLst>
                                    <p:set>
                                      <p:cBhvr>
                                        <p:cTn id="144" dur="1" fill="hold">
                                          <p:stCondLst>
                                            <p:cond delay="0"/>
                                          </p:stCondLst>
                                        </p:cTn>
                                        <p:tgtEl>
                                          <p:spTgt spid="109"/>
                                        </p:tgtEl>
                                        <p:attrNameLst>
                                          <p:attrName>style.visibility</p:attrName>
                                        </p:attrNameLst>
                                      </p:cBhvr>
                                      <p:to>
                                        <p:strVal val="visible"/>
                                      </p:to>
                                    </p:set>
                                    <p:animEffect transition="in" filter="fade">
                                      <p:cBhvr>
                                        <p:cTn id="145" dur="250"/>
                                        <p:tgtEl>
                                          <p:spTgt spid="109"/>
                                        </p:tgtEl>
                                      </p:cBhvr>
                                    </p:animEffect>
                                    <p:anim calcmode="lin" valueType="num">
                                      <p:cBhvr>
                                        <p:cTn id="146" dur="250" fill="hold"/>
                                        <p:tgtEl>
                                          <p:spTgt spid="109"/>
                                        </p:tgtEl>
                                        <p:attrNameLst>
                                          <p:attrName>ppt_x</p:attrName>
                                        </p:attrNameLst>
                                      </p:cBhvr>
                                      <p:tavLst>
                                        <p:tav tm="0">
                                          <p:val>
                                            <p:strVal val="#ppt_x"/>
                                          </p:val>
                                        </p:tav>
                                        <p:tav tm="100000">
                                          <p:val>
                                            <p:strVal val="#ppt_x"/>
                                          </p:val>
                                        </p:tav>
                                      </p:tavLst>
                                    </p:anim>
                                    <p:anim calcmode="lin" valueType="num">
                                      <p:cBhvr>
                                        <p:cTn id="147" dur="250" fill="hold"/>
                                        <p:tgtEl>
                                          <p:spTgt spid="109"/>
                                        </p:tgtEl>
                                        <p:attrNameLst>
                                          <p:attrName>ppt_y</p:attrName>
                                        </p:attrNameLst>
                                      </p:cBhvr>
                                      <p:tavLst>
                                        <p:tav tm="0">
                                          <p:val>
                                            <p:strVal val="#ppt_y-.1"/>
                                          </p:val>
                                        </p:tav>
                                        <p:tav tm="100000">
                                          <p:val>
                                            <p:strVal val="#ppt_y"/>
                                          </p:val>
                                        </p:tav>
                                      </p:tavLst>
                                    </p:anim>
                                  </p:childTnLst>
                                </p:cTn>
                              </p:par>
                            </p:childTnLst>
                          </p:cTn>
                        </p:par>
                        <p:par>
                          <p:cTn id="148" fill="hold">
                            <p:stCondLst>
                              <p:cond delay="13000"/>
                            </p:stCondLst>
                            <p:childTnLst>
                              <p:par>
                                <p:cTn id="149" presetID="42" presetClass="entr" presetSubtype="0" fill="hold" nodeType="afterEffect">
                                  <p:stCondLst>
                                    <p:cond delay="0"/>
                                  </p:stCondLst>
                                  <p:childTnLst>
                                    <p:set>
                                      <p:cBhvr>
                                        <p:cTn id="150" dur="1" fill="hold">
                                          <p:stCondLst>
                                            <p:cond delay="0"/>
                                          </p:stCondLst>
                                        </p:cTn>
                                        <p:tgtEl>
                                          <p:spTgt spid="89"/>
                                        </p:tgtEl>
                                        <p:attrNameLst>
                                          <p:attrName>style.visibility</p:attrName>
                                        </p:attrNameLst>
                                      </p:cBhvr>
                                      <p:to>
                                        <p:strVal val="visible"/>
                                      </p:to>
                                    </p:set>
                                    <p:animEffect transition="in" filter="fade">
                                      <p:cBhvr>
                                        <p:cTn id="151" dur="250"/>
                                        <p:tgtEl>
                                          <p:spTgt spid="89"/>
                                        </p:tgtEl>
                                      </p:cBhvr>
                                    </p:animEffect>
                                    <p:anim calcmode="lin" valueType="num">
                                      <p:cBhvr>
                                        <p:cTn id="152" dur="250" fill="hold"/>
                                        <p:tgtEl>
                                          <p:spTgt spid="89"/>
                                        </p:tgtEl>
                                        <p:attrNameLst>
                                          <p:attrName>ppt_x</p:attrName>
                                        </p:attrNameLst>
                                      </p:cBhvr>
                                      <p:tavLst>
                                        <p:tav tm="0">
                                          <p:val>
                                            <p:strVal val="#ppt_x"/>
                                          </p:val>
                                        </p:tav>
                                        <p:tav tm="100000">
                                          <p:val>
                                            <p:strVal val="#ppt_x"/>
                                          </p:val>
                                        </p:tav>
                                      </p:tavLst>
                                    </p:anim>
                                    <p:anim calcmode="lin" valueType="num">
                                      <p:cBhvr>
                                        <p:cTn id="153" dur="250" fill="hold"/>
                                        <p:tgtEl>
                                          <p:spTgt spid="89"/>
                                        </p:tgtEl>
                                        <p:attrNameLst>
                                          <p:attrName>ppt_y</p:attrName>
                                        </p:attrNameLst>
                                      </p:cBhvr>
                                      <p:tavLst>
                                        <p:tav tm="0">
                                          <p:val>
                                            <p:strVal val="#ppt_y+.1"/>
                                          </p:val>
                                        </p:tav>
                                        <p:tav tm="100000">
                                          <p:val>
                                            <p:strVal val="#ppt_y"/>
                                          </p:val>
                                        </p:tav>
                                      </p:tavLst>
                                    </p:anim>
                                  </p:childTnLst>
                                </p:cTn>
                              </p:par>
                            </p:childTnLst>
                          </p:cTn>
                        </p:par>
                        <p:par>
                          <p:cTn id="154" fill="hold">
                            <p:stCondLst>
                              <p:cond delay="13500"/>
                            </p:stCondLst>
                            <p:childTnLst>
                              <p:par>
                                <p:cTn id="155" presetID="42" presetClass="entr" presetSubtype="0" fill="hold" grpId="0" nodeType="afterEffect">
                                  <p:stCondLst>
                                    <p:cond delay="0"/>
                                  </p:stCondLst>
                                  <p:childTnLst>
                                    <p:set>
                                      <p:cBhvr>
                                        <p:cTn id="156" dur="1" fill="hold">
                                          <p:stCondLst>
                                            <p:cond delay="0"/>
                                          </p:stCondLst>
                                        </p:cTn>
                                        <p:tgtEl>
                                          <p:spTgt spid="115"/>
                                        </p:tgtEl>
                                        <p:attrNameLst>
                                          <p:attrName>style.visibility</p:attrName>
                                        </p:attrNameLst>
                                      </p:cBhvr>
                                      <p:to>
                                        <p:strVal val="visible"/>
                                      </p:to>
                                    </p:set>
                                    <p:animEffect transition="in" filter="fade">
                                      <p:cBhvr>
                                        <p:cTn id="157" dur="250"/>
                                        <p:tgtEl>
                                          <p:spTgt spid="115"/>
                                        </p:tgtEl>
                                      </p:cBhvr>
                                    </p:animEffect>
                                    <p:anim calcmode="lin" valueType="num">
                                      <p:cBhvr>
                                        <p:cTn id="158" dur="250" fill="hold"/>
                                        <p:tgtEl>
                                          <p:spTgt spid="115"/>
                                        </p:tgtEl>
                                        <p:attrNameLst>
                                          <p:attrName>ppt_x</p:attrName>
                                        </p:attrNameLst>
                                      </p:cBhvr>
                                      <p:tavLst>
                                        <p:tav tm="0">
                                          <p:val>
                                            <p:strVal val="#ppt_x"/>
                                          </p:val>
                                        </p:tav>
                                        <p:tav tm="100000">
                                          <p:val>
                                            <p:strVal val="#ppt_x"/>
                                          </p:val>
                                        </p:tav>
                                      </p:tavLst>
                                    </p:anim>
                                    <p:anim calcmode="lin" valueType="num">
                                      <p:cBhvr>
                                        <p:cTn id="159" dur="250" fill="hold"/>
                                        <p:tgtEl>
                                          <p:spTgt spid="115"/>
                                        </p:tgtEl>
                                        <p:attrNameLst>
                                          <p:attrName>ppt_y</p:attrName>
                                        </p:attrNameLst>
                                      </p:cBhvr>
                                      <p:tavLst>
                                        <p:tav tm="0">
                                          <p:val>
                                            <p:strVal val="#ppt_y+.1"/>
                                          </p:val>
                                        </p:tav>
                                        <p:tav tm="100000">
                                          <p:val>
                                            <p:strVal val="#ppt_y"/>
                                          </p:val>
                                        </p:tav>
                                      </p:tavLst>
                                    </p:anim>
                                  </p:childTnLst>
                                </p:cTn>
                              </p:par>
                            </p:childTnLst>
                          </p:cTn>
                        </p:par>
                        <p:par>
                          <p:cTn id="160" fill="hold">
                            <p:stCondLst>
                              <p:cond delay="14000"/>
                            </p:stCondLst>
                            <p:childTnLst>
                              <p:par>
                                <p:cTn id="161" presetID="47" presetClass="entr" presetSubtype="0" fill="hold" nodeType="afterEffect">
                                  <p:stCondLst>
                                    <p:cond delay="0"/>
                                  </p:stCondLst>
                                  <p:childTnLst>
                                    <p:set>
                                      <p:cBhvr>
                                        <p:cTn id="162" dur="1" fill="hold">
                                          <p:stCondLst>
                                            <p:cond delay="0"/>
                                          </p:stCondLst>
                                        </p:cTn>
                                        <p:tgtEl>
                                          <p:spTgt spid="74"/>
                                        </p:tgtEl>
                                        <p:attrNameLst>
                                          <p:attrName>style.visibility</p:attrName>
                                        </p:attrNameLst>
                                      </p:cBhvr>
                                      <p:to>
                                        <p:strVal val="visible"/>
                                      </p:to>
                                    </p:set>
                                    <p:animEffect transition="in" filter="fade">
                                      <p:cBhvr>
                                        <p:cTn id="163" dur="250"/>
                                        <p:tgtEl>
                                          <p:spTgt spid="74"/>
                                        </p:tgtEl>
                                      </p:cBhvr>
                                    </p:animEffect>
                                    <p:anim calcmode="lin" valueType="num">
                                      <p:cBhvr>
                                        <p:cTn id="164" dur="250" fill="hold"/>
                                        <p:tgtEl>
                                          <p:spTgt spid="74"/>
                                        </p:tgtEl>
                                        <p:attrNameLst>
                                          <p:attrName>ppt_x</p:attrName>
                                        </p:attrNameLst>
                                      </p:cBhvr>
                                      <p:tavLst>
                                        <p:tav tm="0">
                                          <p:val>
                                            <p:strVal val="#ppt_x"/>
                                          </p:val>
                                        </p:tav>
                                        <p:tav tm="100000">
                                          <p:val>
                                            <p:strVal val="#ppt_x"/>
                                          </p:val>
                                        </p:tav>
                                      </p:tavLst>
                                    </p:anim>
                                    <p:anim calcmode="lin" valueType="num">
                                      <p:cBhvr>
                                        <p:cTn id="165" dur="250" fill="hold"/>
                                        <p:tgtEl>
                                          <p:spTgt spid="74"/>
                                        </p:tgtEl>
                                        <p:attrNameLst>
                                          <p:attrName>ppt_y</p:attrName>
                                        </p:attrNameLst>
                                      </p:cBhvr>
                                      <p:tavLst>
                                        <p:tav tm="0">
                                          <p:val>
                                            <p:strVal val="#ppt_y-.1"/>
                                          </p:val>
                                        </p:tav>
                                        <p:tav tm="100000">
                                          <p:val>
                                            <p:strVal val="#ppt_y"/>
                                          </p:val>
                                        </p:tav>
                                      </p:tavLst>
                                    </p:anim>
                                  </p:childTnLst>
                                </p:cTn>
                              </p:par>
                            </p:childTnLst>
                          </p:cTn>
                        </p:par>
                        <p:par>
                          <p:cTn id="166" fill="hold">
                            <p:stCondLst>
                              <p:cond delay="14500"/>
                            </p:stCondLst>
                            <p:childTnLst>
                              <p:par>
                                <p:cTn id="167" presetID="47" presetClass="entr" presetSubtype="0" fill="hold" grpId="0" nodeType="afterEffect">
                                  <p:stCondLst>
                                    <p:cond delay="0"/>
                                  </p:stCondLst>
                                  <p:childTnLst>
                                    <p:set>
                                      <p:cBhvr>
                                        <p:cTn id="168" dur="1" fill="hold">
                                          <p:stCondLst>
                                            <p:cond delay="0"/>
                                          </p:stCondLst>
                                        </p:cTn>
                                        <p:tgtEl>
                                          <p:spTgt spid="110"/>
                                        </p:tgtEl>
                                        <p:attrNameLst>
                                          <p:attrName>style.visibility</p:attrName>
                                        </p:attrNameLst>
                                      </p:cBhvr>
                                      <p:to>
                                        <p:strVal val="visible"/>
                                      </p:to>
                                    </p:set>
                                    <p:animEffect transition="in" filter="fade">
                                      <p:cBhvr>
                                        <p:cTn id="169" dur="250"/>
                                        <p:tgtEl>
                                          <p:spTgt spid="110"/>
                                        </p:tgtEl>
                                      </p:cBhvr>
                                    </p:animEffect>
                                    <p:anim calcmode="lin" valueType="num">
                                      <p:cBhvr>
                                        <p:cTn id="170" dur="250" fill="hold"/>
                                        <p:tgtEl>
                                          <p:spTgt spid="110"/>
                                        </p:tgtEl>
                                        <p:attrNameLst>
                                          <p:attrName>ppt_x</p:attrName>
                                        </p:attrNameLst>
                                      </p:cBhvr>
                                      <p:tavLst>
                                        <p:tav tm="0">
                                          <p:val>
                                            <p:strVal val="#ppt_x"/>
                                          </p:val>
                                        </p:tav>
                                        <p:tav tm="100000">
                                          <p:val>
                                            <p:strVal val="#ppt_x"/>
                                          </p:val>
                                        </p:tav>
                                      </p:tavLst>
                                    </p:anim>
                                    <p:anim calcmode="lin" valueType="num">
                                      <p:cBhvr>
                                        <p:cTn id="171" dur="250" fill="hold"/>
                                        <p:tgtEl>
                                          <p:spTgt spid="110"/>
                                        </p:tgtEl>
                                        <p:attrNameLst>
                                          <p:attrName>ppt_y</p:attrName>
                                        </p:attrNameLst>
                                      </p:cBhvr>
                                      <p:tavLst>
                                        <p:tav tm="0">
                                          <p:val>
                                            <p:strVal val="#ppt_y-.1"/>
                                          </p:val>
                                        </p:tav>
                                        <p:tav tm="100000">
                                          <p:val>
                                            <p:strVal val="#ppt_y"/>
                                          </p:val>
                                        </p:tav>
                                      </p:tavLst>
                                    </p:anim>
                                  </p:childTnLst>
                                </p:cTn>
                              </p:par>
                            </p:childTnLst>
                          </p:cTn>
                        </p:par>
                        <p:par>
                          <p:cTn id="172" fill="hold">
                            <p:stCondLst>
                              <p:cond delay="15000"/>
                            </p:stCondLst>
                            <p:childTnLst>
                              <p:par>
                                <p:cTn id="173" presetID="42" presetClass="entr" presetSubtype="0" fill="hold" nodeType="afterEffect">
                                  <p:stCondLst>
                                    <p:cond delay="0"/>
                                  </p:stCondLst>
                                  <p:childTnLst>
                                    <p:set>
                                      <p:cBhvr>
                                        <p:cTn id="174" dur="1" fill="hold">
                                          <p:stCondLst>
                                            <p:cond delay="0"/>
                                          </p:stCondLst>
                                        </p:cTn>
                                        <p:tgtEl>
                                          <p:spTgt spid="101"/>
                                        </p:tgtEl>
                                        <p:attrNameLst>
                                          <p:attrName>style.visibility</p:attrName>
                                        </p:attrNameLst>
                                      </p:cBhvr>
                                      <p:to>
                                        <p:strVal val="visible"/>
                                      </p:to>
                                    </p:set>
                                    <p:animEffect transition="in" filter="fade">
                                      <p:cBhvr>
                                        <p:cTn id="175" dur="250"/>
                                        <p:tgtEl>
                                          <p:spTgt spid="101"/>
                                        </p:tgtEl>
                                      </p:cBhvr>
                                    </p:animEffect>
                                    <p:anim calcmode="lin" valueType="num">
                                      <p:cBhvr>
                                        <p:cTn id="176" dur="250" fill="hold"/>
                                        <p:tgtEl>
                                          <p:spTgt spid="101"/>
                                        </p:tgtEl>
                                        <p:attrNameLst>
                                          <p:attrName>ppt_x</p:attrName>
                                        </p:attrNameLst>
                                      </p:cBhvr>
                                      <p:tavLst>
                                        <p:tav tm="0">
                                          <p:val>
                                            <p:strVal val="#ppt_x"/>
                                          </p:val>
                                        </p:tav>
                                        <p:tav tm="100000">
                                          <p:val>
                                            <p:strVal val="#ppt_x"/>
                                          </p:val>
                                        </p:tav>
                                      </p:tavLst>
                                    </p:anim>
                                    <p:anim calcmode="lin" valueType="num">
                                      <p:cBhvr>
                                        <p:cTn id="177" dur="250" fill="hold"/>
                                        <p:tgtEl>
                                          <p:spTgt spid="101"/>
                                        </p:tgtEl>
                                        <p:attrNameLst>
                                          <p:attrName>ppt_y</p:attrName>
                                        </p:attrNameLst>
                                      </p:cBhvr>
                                      <p:tavLst>
                                        <p:tav tm="0">
                                          <p:val>
                                            <p:strVal val="#ppt_y+.1"/>
                                          </p:val>
                                        </p:tav>
                                        <p:tav tm="100000">
                                          <p:val>
                                            <p:strVal val="#ppt_y"/>
                                          </p:val>
                                        </p:tav>
                                      </p:tavLst>
                                    </p:anim>
                                  </p:childTnLst>
                                </p:cTn>
                              </p:par>
                            </p:childTnLst>
                          </p:cTn>
                        </p:par>
                        <p:par>
                          <p:cTn id="178" fill="hold">
                            <p:stCondLst>
                              <p:cond delay="15500"/>
                            </p:stCondLst>
                            <p:childTnLst>
                              <p:par>
                                <p:cTn id="179" presetID="42" presetClass="entr" presetSubtype="0" fill="hold" grpId="0" nodeType="afterEffect">
                                  <p:stCondLst>
                                    <p:cond delay="0"/>
                                  </p:stCondLst>
                                  <p:childTnLst>
                                    <p:set>
                                      <p:cBhvr>
                                        <p:cTn id="180" dur="1" fill="hold">
                                          <p:stCondLst>
                                            <p:cond delay="0"/>
                                          </p:stCondLst>
                                        </p:cTn>
                                        <p:tgtEl>
                                          <p:spTgt spid="116"/>
                                        </p:tgtEl>
                                        <p:attrNameLst>
                                          <p:attrName>style.visibility</p:attrName>
                                        </p:attrNameLst>
                                      </p:cBhvr>
                                      <p:to>
                                        <p:strVal val="visible"/>
                                      </p:to>
                                    </p:set>
                                    <p:animEffect transition="in" filter="fade">
                                      <p:cBhvr>
                                        <p:cTn id="181" dur="250"/>
                                        <p:tgtEl>
                                          <p:spTgt spid="116"/>
                                        </p:tgtEl>
                                      </p:cBhvr>
                                    </p:animEffect>
                                    <p:anim calcmode="lin" valueType="num">
                                      <p:cBhvr>
                                        <p:cTn id="182" dur="250" fill="hold"/>
                                        <p:tgtEl>
                                          <p:spTgt spid="116"/>
                                        </p:tgtEl>
                                        <p:attrNameLst>
                                          <p:attrName>ppt_x</p:attrName>
                                        </p:attrNameLst>
                                      </p:cBhvr>
                                      <p:tavLst>
                                        <p:tav tm="0">
                                          <p:val>
                                            <p:strVal val="#ppt_x"/>
                                          </p:val>
                                        </p:tav>
                                        <p:tav tm="100000">
                                          <p:val>
                                            <p:strVal val="#ppt_x"/>
                                          </p:val>
                                        </p:tav>
                                      </p:tavLst>
                                    </p:anim>
                                    <p:anim calcmode="lin" valueType="num">
                                      <p:cBhvr>
                                        <p:cTn id="183" dur="250" fill="hold"/>
                                        <p:tgtEl>
                                          <p:spTgt spid="116"/>
                                        </p:tgtEl>
                                        <p:attrNameLst>
                                          <p:attrName>ppt_y</p:attrName>
                                        </p:attrNameLst>
                                      </p:cBhvr>
                                      <p:tavLst>
                                        <p:tav tm="0">
                                          <p:val>
                                            <p:strVal val="#ppt_y+.1"/>
                                          </p:val>
                                        </p:tav>
                                        <p:tav tm="100000">
                                          <p:val>
                                            <p:strVal val="#ppt_y"/>
                                          </p:val>
                                        </p:tav>
                                      </p:tavLst>
                                    </p:anim>
                                  </p:childTnLst>
                                </p:cTn>
                              </p:par>
                            </p:childTnLst>
                          </p:cTn>
                        </p:par>
                        <p:par>
                          <p:cTn id="184" fill="hold">
                            <p:stCondLst>
                              <p:cond delay="16000"/>
                            </p:stCondLst>
                            <p:childTnLst>
                              <p:par>
                                <p:cTn id="185" presetID="47" presetClass="entr" presetSubtype="0" fill="hold" nodeType="afterEffect">
                                  <p:stCondLst>
                                    <p:cond delay="0"/>
                                  </p:stCondLst>
                                  <p:childTnLst>
                                    <p:set>
                                      <p:cBhvr>
                                        <p:cTn id="186" dur="1" fill="hold">
                                          <p:stCondLst>
                                            <p:cond delay="0"/>
                                          </p:stCondLst>
                                        </p:cTn>
                                        <p:tgtEl>
                                          <p:spTgt spid="77"/>
                                        </p:tgtEl>
                                        <p:attrNameLst>
                                          <p:attrName>style.visibility</p:attrName>
                                        </p:attrNameLst>
                                      </p:cBhvr>
                                      <p:to>
                                        <p:strVal val="visible"/>
                                      </p:to>
                                    </p:set>
                                    <p:animEffect transition="in" filter="fade">
                                      <p:cBhvr>
                                        <p:cTn id="187" dur="250"/>
                                        <p:tgtEl>
                                          <p:spTgt spid="77"/>
                                        </p:tgtEl>
                                      </p:cBhvr>
                                    </p:animEffect>
                                    <p:anim calcmode="lin" valueType="num">
                                      <p:cBhvr>
                                        <p:cTn id="188" dur="250" fill="hold"/>
                                        <p:tgtEl>
                                          <p:spTgt spid="77"/>
                                        </p:tgtEl>
                                        <p:attrNameLst>
                                          <p:attrName>ppt_x</p:attrName>
                                        </p:attrNameLst>
                                      </p:cBhvr>
                                      <p:tavLst>
                                        <p:tav tm="0">
                                          <p:val>
                                            <p:strVal val="#ppt_x"/>
                                          </p:val>
                                        </p:tav>
                                        <p:tav tm="100000">
                                          <p:val>
                                            <p:strVal val="#ppt_x"/>
                                          </p:val>
                                        </p:tav>
                                      </p:tavLst>
                                    </p:anim>
                                    <p:anim calcmode="lin" valueType="num">
                                      <p:cBhvr>
                                        <p:cTn id="189" dur="250" fill="hold"/>
                                        <p:tgtEl>
                                          <p:spTgt spid="77"/>
                                        </p:tgtEl>
                                        <p:attrNameLst>
                                          <p:attrName>ppt_y</p:attrName>
                                        </p:attrNameLst>
                                      </p:cBhvr>
                                      <p:tavLst>
                                        <p:tav tm="0">
                                          <p:val>
                                            <p:strVal val="#ppt_y-.1"/>
                                          </p:val>
                                        </p:tav>
                                        <p:tav tm="100000">
                                          <p:val>
                                            <p:strVal val="#ppt_y"/>
                                          </p:val>
                                        </p:tav>
                                      </p:tavLst>
                                    </p:anim>
                                  </p:childTnLst>
                                </p:cTn>
                              </p:par>
                            </p:childTnLst>
                          </p:cTn>
                        </p:par>
                        <p:par>
                          <p:cTn id="190" fill="hold">
                            <p:stCondLst>
                              <p:cond delay="16500"/>
                            </p:stCondLst>
                            <p:childTnLst>
                              <p:par>
                                <p:cTn id="191" presetID="47" presetClass="entr" presetSubtype="0" fill="hold" grpId="0" nodeType="afterEffect">
                                  <p:stCondLst>
                                    <p:cond delay="0"/>
                                  </p:stCondLst>
                                  <p:childTnLst>
                                    <p:set>
                                      <p:cBhvr>
                                        <p:cTn id="192" dur="1" fill="hold">
                                          <p:stCondLst>
                                            <p:cond delay="0"/>
                                          </p:stCondLst>
                                        </p:cTn>
                                        <p:tgtEl>
                                          <p:spTgt spid="111"/>
                                        </p:tgtEl>
                                        <p:attrNameLst>
                                          <p:attrName>style.visibility</p:attrName>
                                        </p:attrNameLst>
                                      </p:cBhvr>
                                      <p:to>
                                        <p:strVal val="visible"/>
                                      </p:to>
                                    </p:set>
                                    <p:animEffect transition="in" filter="fade">
                                      <p:cBhvr>
                                        <p:cTn id="193" dur="250"/>
                                        <p:tgtEl>
                                          <p:spTgt spid="111"/>
                                        </p:tgtEl>
                                      </p:cBhvr>
                                    </p:animEffect>
                                    <p:anim calcmode="lin" valueType="num">
                                      <p:cBhvr>
                                        <p:cTn id="194" dur="250" fill="hold"/>
                                        <p:tgtEl>
                                          <p:spTgt spid="111"/>
                                        </p:tgtEl>
                                        <p:attrNameLst>
                                          <p:attrName>ppt_x</p:attrName>
                                        </p:attrNameLst>
                                      </p:cBhvr>
                                      <p:tavLst>
                                        <p:tav tm="0">
                                          <p:val>
                                            <p:strVal val="#ppt_x"/>
                                          </p:val>
                                        </p:tav>
                                        <p:tav tm="100000">
                                          <p:val>
                                            <p:strVal val="#ppt_x"/>
                                          </p:val>
                                        </p:tav>
                                      </p:tavLst>
                                    </p:anim>
                                    <p:anim calcmode="lin" valueType="num">
                                      <p:cBhvr>
                                        <p:cTn id="195" dur="250" fill="hold"/>
                                        <p:tgtEl>
                                          <p:spTgt spid="111"/>
                                        </p:tgtEl>
                                        <p:attrNameLst>
                                          <p:attrName>ppt_y</p:attrName>
                                        </p:attrNameLst>
                                      </p:cBhvr>
                                      <p:tavLst>
                                        <p:tav tm="0">
                                          <p:val>
                                            <p:strVal val="#ppt_y-.1"/>
                                          </p:val>
                                        </p:tav>
                                        <p:tav tm="100000">
                                          <p:val>
                                            <p:strVal val="#ppt_y"/>
                                          </p:val>
                                        </p:tav>
                                      </p:tavLst>
                                    </p:anim>
                                  </p:childTnLst>
                                </p:cTn>
                              </p:par>
                            </p:childTnLst>
                          </p:cTn>
                        </p:par>
                        <p:par>
                          <p:cTn id="196" fill="hold">
                            <p:stCondLst>
                              <p:cond delay="17000"/>
                            </p:stCondLst>
                            <p:childTnLst>
                              <p:par>
                                <p:cTn id="197" presetID="42" presetClass="entr" presetSubtype="0" fill="hold" nodeType="afterEffect">
                                  <p:stCondLst>
                                    <p:cond delay="0"/>
                                  </p:stCondLst>
                                  <p:childTnLst>
                                    <p:set>
                                      <p:cBhvr>
                                        <p:cTn id="198" dur="1" fill="hold">
                                          <p:stCondLst>
                                            <p:cond delay="0"/>
                                          </p:stCondLst>
                                        </p:cTn>
                                        <p:tgtEl>
                                          <p:spTgt spid="104"/>
                                        </p:tgtEl>
                                        <p:attrNameLst>
                                          <p:attrName>style.visibility</p:attrName>
                                        </p:attrNameLst>
                                      </p:cBhvr>
                                      <p:to>
                                        <p:strVal val="visible"/>
                                      </p:to>
                                    </p:set>
                                    <p:animEffect transition="in" filter="fade">
                                      <p:cBhvr>
                                        <p:cTn id="199" dur="250"/>
                                        <p:tgtEl>
                                          <p:spTgt spid="104"/>
                                        </p:tgtEl>
                                      </p:cBhvr>
                                    </p:animEffect>
                                    <p:anim calcmode="lin" valueType="num">
                                      <p:cBhvr>
                                        <p:cTn id="200" dur="250" fill="hold"/>
                                        <p:tgtEl>
                                          <p:spTgt spid="104"/>
                                        </p:tgtEl>
                                        <p:attrNameLst>
                                          <p:attrName>ppt_x</p:attrName>
                                        </p:attrNameLst>
                                      </p:cBhvr>
                                      <p:tavLst>
                                        <p:tav tm="0">
                                          <p:val>
                                            <p:strVal val="#ppt_x"/>
                                          </p:val>
                                        </p:tav>
                                        <p:tav tm="100000">
                                          <p:val>
                                            <p:strVal val="#ppt_x"/>
                                          </p:val>
                                        </p:tav>
                                      </p:tavLst>
                                    </p:anim>
                                    <p:anim calcmode="lin" valueType="num">
                                      <p:cBhvr>
                                        <p:cTn id="201" dur="250" fill="hold"/>
                                        <p:tgtEl>
                                          <p:spTgt spid="104"/>
                                        </p:tgtEl>
                                        <p:attrNameLst>
                                          <p:attrName>ppt_y</p:attrName>
                                        </p:attrNameLst>
                                      </p:cBhvr>
                                      <p:tavLst>
                                        <p:tav tm="0">
                                          <p:val>
                                            <p:strVal val="#ppt_y+.1"/>
                                          </p:val>
                                        </p:tav>
                                        <p:tav tm="100000">
                                          <p:val>
                                            <p:strVal val="#ppt_y"/>
                                          </p:val>
                                        </p:tav>
                                      </p:tavLst>
                                    </p:anim>
                                  </p:childTnLst>
                                </p:cTn>
                              </p:par>
                            </p:childTnLst>
                          </p:cTn>
                        </p:par>
                        <p:par>
                          <p:cTn id="202" fill="hold">
                            <p:stCondLst>
                              <p:cond delay="17500"/>
                            </p:stCondLst>
                            <p:childTnLst>
                              <p:par>
                                <p:cTn id="203" presetID="42" presetClass="entr" presetSubtype="0" fill="hold" grpId="0" nodeType="afterEffect">
                                  <p:stCondLst>
                                    <p:cond delay="0"/>
                                  </p:stCondLst>
                                  <p:childTnLst>
                                    <p:set>
                                      <p:cBhvr>
                                        <p:cTn id="204" dur="1" fill="hold">
                                          <p:stCondLst>
                                            <p:cond delay="0"/>
                                          </p:stCondLst>
                                        </p:cTn>
                                        <p:tgtEl>
                                          <p:spTgt spid="117"/>
                                        </p:tgtEl>
                                        <p:attrNameLst>
                                          <p:attrName>style.visibility</p:attrName>
                                        </p:attrNameLst>
                                      </p:cBhvr>
                                      <p:to>
                                        <p:strVal val="visible"/>
                                      </p:to>
                                    </p:set>
                                    <p:animEffect transition="in" filter="fade">
                                      <p:cBhvr>
                                        <p:cTn id="205" dur="250"/>
                                        <p:tgtEl>
                                          <p:spTgt spid="117"/>
                                        </p:tgtEl>
                                      </p:cBhvr>
                                    </p:animEffect>
                                    <p:anim calcmode="lin" valueType="num">
                                      <p:cBhvr>
                                        <p:cTn id="206" dur="250" fill="hold"/>
                                        <p:tgtEl>
                                          <p:spTgt spid="117"/>
                                        </p:tgtEl>
                                        <p:attrNameLst>
                                          <p:attrName>ppt_x</p:attrName>
                                        </p:attrNameLst>
                                      </p:cBhvr>
                                      <p:tavLst>
                                        <p:tav tm="0">
                                          <p:val>
                                            <p:strVal val="#ppt_x"/>
                                          </p:val>
                                        </p:tav>
                                        <p:tav tm="100000">
                                          <p:val>
                                            <p:strVal val="#ppt_x"/>
                                          </p:val>
                                        </p:tav>
                                      </p:tavLst>
                                    </p:anim>
                                    <p:anim calcmode="lin" valueType="num">
                                      <p:cBhvr>
                                        <p:cTn id="207" dur="250" fill="hold"/>
                                        <p:tgtEl>
                                          <p:spTgt spid="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50" grpId="0" animBg="1"/>
      <p:bldP spid="51" grpId="0" animBg="1"/>
      <p:bldP spid="52" grpId="0" animBg="1"/>
      <p:bldP spid="53" grpId="0" animBg="1"/>
      <p:bldP spid="54" grpId="0" animBg="1"/>
      <p:bldP spid="55" grpId="0"/>
      <p:bldP spid="107" grpId="0"/>
      <p:bldP spid="108" grpId="0"/>
      <p:bldP spid="109" grpId="0"/>
      <p:bldP spid="110" grpId="0"/>
      <p:bldP spid="111" grpId="0"/>
      <p:bldP spid="112" grpId="0"/>
      <p:bldP spid="113" grpId="0"/>
      <p:bldP spid="114" grpId="0"/>
      <p:bldP spid="115" grpId="0"/>
      <p:bldP spid="116" grpId="0"/>
      <p:bldP spid="1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471"/>
          <p:cNvSpPr>
            <a:spLocks noEditPoints="1"/>
          </p:cNvSpPr>
          <p:nvPr/>
        </p:nvSpPr>
        <p:spPr bwMode="auto">
          <a:xfrm>
            <a:off x="6653595" y="3847164"/>
            <a:ext cx="966858" cy="738967"/>
          </a:xfrm>
          <a:custGeom>
            <a:avLst/>
            <a:gdLst>
              <a:gd name="T0" fmla="*/ 103 w 106"/>
              <a:gd name="T1" fmla="*/ 44 h 81"/>
              <a:gd name="T2" fmla="*/ 85 w 106"/>
              <a:gd name="T3" fmla="*/ 26 h 81"/>
              <a:gd name="T4" fmla="*/ 66 w 106"/>
              <a:gd name="T5" fmla="*/ 7 h 81"/>
              <a:gd name="T6" fmla="*/ 47 w 106"/>
              <a:gd name="T7" fmla="*/ 26 h 81"/>
              <a:gd name="T8" fmla="*/ 29 w 106"/>
              <a:gd name="T9" fmla="*/ 44 h 81"/>
              <a:gd name="T10" fmla="*/ 4 w 106"/>
              <a:gd name="T11" fmla="*/ 44 h 81"/>
              <a:gd name="T12" fmla="*/ 4 w 106"/>
              <a:gd name="T13" fmla="*/ 81 h 81"/>
              <a:gd name="T14" fmla="*/ 66 w 106"/>
              <a:gd name="T15" fmla="*/ 81 h 81"/>
              <a:gd name="T16" fmla="*/ 66 w 106"/>
              <a:gd name="T17" fmla="*/ 53 h 81"/>
              <a:gd name="T18" fmla="*/ 84 w 106"/>
              <a:gd name="T19" fmla="*/ 53 h 81"/>
              <a:gd name="T20" fmla="*/ 84 w 106"/>
              <a:gd name="T21" fmla="*/ 81 h 81"/>
              <a:gd name="T22" fmla="*/ 103 w 106"/>
              <a:gd name="T23" fmla="*/ 81 h 81"/>
              <a:gd name="T24" fmla="*/ 103 w 106"/>
              <a:gd name="T25" fmla="*/ 44 h 81"/>
              <a:gd name="T26" fmla="*/ 25 w 106"/>
              <a:gd name="T27" fmla="*/ 66 h 81"/>
              <a:gd name="T28" fmla="*/ 11 w 106"/>
              <a:gd name="T29" fmla="*/ 66 h 81"/>
              <a:gd name="T30" fmla="*/ 11 w 106"/>
              <a:gd name="T31" fmla="*/ 52 h 81"/>
              <a:gd name="T32" fmla="*/ 25 w 106"/>
              <a:gd name="T33" fmla="*/ 52 h 81"/>
              <a:gd name="T34" fmla="*/ 25 w 106"/>
              <a:gd name="T35" fmla="*/ 66 h 81"/>
              <a:gd name="T36" fmla="*/ 47 w 106"/>
              <a:gd name="T37" fmla="*/ 66 h 81"/>
              <a:gd name="T38" fmla="*/ 33 w 106"/>
              <a:gd name="T39" fmla="*/ 66 h 81"/>
              <a:gd name="T40" fmla="*/ 33 w 106"/>
              <a:gd name="T41" fmla="*/ 52 h 81"/>
              <a:gd name="T42" fmla="*/ 47 w 106"/>
              <a:gd name="T43" fmla="*/ 52 h 81"/>
              <a:gd name="T44" fmla="*/ 47 w 106"/>
              <a:gd name="T45" fmla="*/ 66 h 81"/>
              <a:gd name="T46" fmla="*/ 63 w 106"/>
              <a:gd name="T47" fmla="*/ 38 h 81"/>
              <a:gd name="T48" fmla="*/ 56 w 106"/>
              <a:gd name="T49" fmla="*/ 31 h 81"/>
              <a:gd name="T50" fmla="*/ 63 w 106"/>
              <a:gd name="T51" fmla="*/ 25 h 81"/>
              <a:gd name="T52" fmla="*/ 70 w 106"/>
              <a:gd name="T53" fmla="*/ 31 h 81"/>
              <a:gd name="T54" fmla="*/ 63 w 106"/>
              <a:gd name="T55" fmla="*/ 38 h 81"/>
              <a:gd name="T56" fmla="*/ 106 w 106"/>
              <a:gd name="T57" fmla="*/ 40 h 81"/>
              <a:gd name="T58" fmla="*/ 104 w 106"/>
              <a:gd name="T59" fmla="*/ 42 h 81"/>
              <a:gd name="T60" fmla="*/ 66 w 106"/>
              <a:gd name="T61" fmla="*/ 3 h 81"/>
              <a:gd name="T62" fmla="*/ 28 w 106"/>
              <a:gd name="T63" fmla="*/ 41 h 81"/>
              <a:gd name="T64" fmla="*/ 28 w 106"/>
              <a:gd name="T65" fmla="*/ 42 h 81"/>
              <a:gd name="T66" fmla="*/ 0 w 106"/>
              <a:gd name="T67" fmla="*/ 42 h 81"/>
              <a:gd name="T68" fmla="*/ 21 w 106"/>
              <a:gd name="T69" fmla="*/ 20 h 81"/>
              <a:gd name="T70" fmla="*/ 47 w 106"/>
              <a:gd name="T71" fmla="*/ 20 h 81"/>
              <a:gd name="T72" fmla="*/ 66 w 106"/>
              <a:gd name="T73" fmla="*/ 0 h 81"/>
              <a:gd name="T74" fmla="*/ 87 w 106"/>
              <a:gd name="T75" fmla="*/ 21 h 81"/>
              <a:gd name="T76" fmla="*/ 87 w 106"/>
              <a:gd name="T77" fmla="*/ 9 h 81"/>
              <a:gd name="T78" fmla="*/ 95 w 106"/>
              <a:gd name="T79" fmla="*/ 9 h 81"/>
              <a:gd name="T80" fmla="*/ 95 w 106"/>
              <a:gd name="T81" fmla="*/ 30 h 81"/>
              <a:gd name="T82" fmla="*/ 106 w 106"/>
              <a:gd name="T83"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81">
                <a:moveTo>
                  <a:pt x="103" y="44"/>
                </a:moveTo>
                <a:cubicBezTo>
                  <a:pt x="85" y="26"/>
                  <a:pt x="85" y="26"/>
                  <a:pt x="85" y="26"/>
                </a:cubicBezTo>
                <a:cubicBezTo>
                  <a:pt x="66" y="7"/>
                  <a:pt x="66" y="7"/>
                  <a:pt x="66" y="7"/>
                </a:cubicBezTo>
                <a:cubicBezTo>
                  <a:pt x="47" y="26"/>
                  <a:pt x="47" y="26"/>
                  <a:pt x="47" y="26"/>
                </a:cubicBezTo>
                <a:cubicBezTo>
                  <a:pt x="29" y="44"/>
                  <a:pt x="29" y="44"/>
                  <a:pt x="29" y="44"/>
                </a:cubicBezTo>
                <a:cubicBezTo>
                  <a:pt x="4" y="44"/>
                  <a:pt x="4" y="44"/>
                  <a:pt x="4" y="44"/>
                </a:cubicBezTo>
                <a:cubicBezTo>
                  <a:pt x="4" y="81"/>
                  <a:pt x="4" y="81"/>
                  <a:pt x="4" y="81"/>
                </a:cubicBezTo>
                <a:cubicBezTo>
                  <a:pt x="66" y="81"/>
                  <a:pt x="66" y="81"/>
                  <a:pt x="66" y="81"/>
                </a:cubicBezTo>
                <a:cubicBezTo>
                  <a:pt x="66" y="53"/>
                  <a:pt x="66" y="53"/>
                  <a:pt x="66" y="53"/>
                </a:cubicBezTo>
                <a:cubicBezTo>
                  <a:pt x="84" y="53"/>
                  <a:pt x="84" y="53"/>
                  <a:pt x="84" y="53"/>
                </a:cubicBezTo>
                <a:cubicBezTo>
                  <a:pt x="84" y="81"/>
                  <a:pt x="84" y="81"/>
                  <a:pt x="84" y="81"/>
                </a:cubicBezTo>
                <a:cubicBezTo>
                  <a:pt x="103" y="81"/>
                  <a:pt x="103" y="81"/>
                  <a:pt x="103" y="81"/>
                </a:cubicBezTo>
                <a:cubicBezTo>
                  <a:pt x="103" y="44"/>
                  <a:pt x="103" y="44"/>
                  <a:pt x="103" y="44"/>
                </a:cubicBezTo>
                <a:close/>
                <a:moveTo>
                  <a:pt x="25" y="66"/>
                </a:moveTo>
                <a:cubicBezTo>
                  <a:pt x="11" y="66"/>
                  <a:pt x="11" y="66"/>
                  <a:pt x="11" y="66"/>
                </a:cubicBezTo>
                <a:cubicBezTo>
                  <a:pt x="11" y="52"/>
                  <a:pt x="11" y="52"/>
                  <a:pt x="11" y="52"/>
                </a:cubicBezTo>
                <a:cubicBezTo>
                  <a:pt x="25" y="52"/>
                  <a:pt x="25" y="52"/>
                  <a:pt x="25" y="52"/>
                </a:cubicBezTo>
                <a:lnTo>
                  <a:pt x="25" y="66"/>
                </a:lnTo>
                <a:close/>
                <a:moveTo>
                  <a:pt x="47" y="66"/>
                </a:moveTo>
                <a:cubicBezTo>
                  <a:pt x="33" y="66"/>
                  <a:pt x="33" y="66"/>
                  <a:pt x="33" y="66"/>
                </a:cubicBezTo>
                <a:cubicBezTo>
                  <a:pt x="33" y="52"/>
                  <a:pt x="33" y="52"/>
                  <a:pt x="33" y="52"/>
                </a:cubicBezTo>
                <a:cubicBezTo>
                  <a:pt x="47" y="52"/>
                  <a:pt x="47" y="52"/>
                  <a:pt x="47" y="52"/>
                </a:cubicBezTo>
                <a:lnTo>
                  <a:pt x="47" y="66"/>
                </a:lnTo>
                <a:close/>
                <a:moveTo>
                  <a:pt x="63" y="38"/>
                </a:moveTo>
                <a:cubicBezTo>
                  <a:pt x="59" y="38"/>
                  <a:pt x="56" y="35"/>
                  <a:pt x="56" y="31"/>
                </a:cubicBezTo>
                <a:cubicBezTo>
                  <a:pt x="56" y="28"/>
                  <a:pt x="59" y="25"/>
                  <a:pt x="63" y="25"/>
                </a:cubicBezTo>
                <a:cubicBezTo>
                  <a:pt x="67" y="25"/>
                  <a:pt x="70" y="28"/>
                  <a:pt x="70" y="31"/>
                </a:cubicBezTo>
                <a:cubicBezTo>
                  <a:pt x="70" y="35"/>
                  <a:pt x="67" y="38"/>
                  <a:pt x="63" y="38"/>
                </a:cubicBezTo>
                <a:close/>
                <a:moveTo>
                  <a:pt x="106" y="40"/>
                </a:moveTo>
                <a:cubicBezTo>
                  <a:pt x="104" y="42"/>
                  <a:pt x="104" y="42"/>
                  <a:pt x="104" y="42"/>
                </a:cubicBezTo>
                <a:cubicBezTo>
                  <a:pt x="66" y="3"/>
                  <a:pt x="66" y="3"/>
                  <a:pt x="66" y="3"/>
                </a:cubicBezTo>
                <a:cubicBezTo>
                  <a:pt x="28" y="41"/>
                  <a:pt x="28" y="41"/>
                  <a:pt x="28" y="41"/>
                </a:cubicBezTo>
                <a:cubicBezTo>
                  <a:pt x="28" y="42"/>
                  <a:pt x="28" y="42"/>
                  <a:pt x="28" y="42"/>
                </a:cubicBezTo>
                <a:cubicBezTo>
                  <a:pt x="0" y="42"/>
                  <a:pt x="0" y="42"/>
                  <a:pt x="0" y="42"/>
                </a:cubicBezTo>
                <a:cubicBezTo>
                  <a:pt x="21" y="20"/>
                  <a:pt x="21" y="20"/>
                  <a:pt x="21" y="20"/>
                </a:cubicBezTo>
                <a:cubicBezTo>
                  <a:pt x="47" y="20"/>
                  <a:pt x="47" y="20"/>
                  <a:pt x="47" y="20"/>
                </a:cubicBezTo>
                <a:cubicBezTo>
                  <a:pt x="66" y="0"/>
                  <a:pt x="66" y="0"/>
                  <a:pt x="66" y="0"/>
                </a:cubicBezTo>
                <a:cubicBezTo>
                  <a:pt x="87" y="21"/>
                  <a:pt x="87" y="21"/>
                  <a:pt x="87" y="21"/>
                </a:cubicBezTo>
                <a:cubicBezTo>
                  <a:pt x="87" y="9"/>
                  <a:pt x="87" y="9"/>
                  <a:pt x="87" y="9"/>
                </a:cubicBezTo>
                <a:cubicBezTo>
                  <a:pt x="95" y="9"/>
                  <a:pt x="95" y="9"/>
                  <a:pt x="95" y="9"/>
                </a:cubicBezTo>
                <a:cubicBezTo>
                  <a:pt x="95" y="30"/>
                  <a:pt x="95" y="30"/>
                  <a:pt x="95" y="30"/>
                </a:cubicBezTo>
                <a:lnTo>
                  <a:pt x="106" y="40"/>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4" name="Freeform 476"/>
          <p:cNvSpPr>
            <a:spLocks noEditPoints="1"/>
          </p:cNvSpPr>
          <p:nvPr/>
        </p:nvSpPr>
        <p:spPr bwMode="auto">
          <a:xfrm>
            <a:off x="1611643" y="1542907"/>
            <a:ext cx="1040934" cy="754547"/>
          </a:xfrm>
          <a:custGeom>
            <a:avLst/>
            <a:gdLst>
              <a:gd name="T0" fmla="*/ 125 w 125"/>
              <a:gd name="T1" fmla="*/ 71 h 73"/>
              <a:gd name="T2" fmla="*/ 124 w 125"/>
              <a:gd name="T3" fmla="*/ 73 h 73"/>
              <a:gd name="T4" fmla="*/ 2 w 125"/>
              <a:gd name="T5" fmla="*/ 73 h 73"/>
              <a:gd name="T6" fmla="*/ 0 w 125"/>
              <a:gd name="T7" fmla="*/ 71 h 73"/>
              <a:gd name="T8" fmla="*/ 0 w 125"/>
              <a:gd name="T9" fmla="*/ 68 h 73"/>
              <a:gd name="T10" fmla="*/ 2 w 125"/>
              <a:gd name="T11" fmla="*/ 66 h 73"/>
              <a:gd name="T12" fmla="*/ 124 w 125"/>
              <a:gd name="T13" fmla="*/ 66 h 73"/>
              <a:gd name="T14" fmla="*/ 125 w 125"/>
              <a:gd name="T15" fmla="*/ 68 h 73"/>
              <a:gd name="T16" fmla="*/ 125 w 125"/>
              <a:gd name="T17" fmla="*/ 71 h 73"/>
              <a:gd name="T18" fmla="*/ 118 w 125"/>
              <a:gd name="T19" fmla="*/ 5 h 73"/>
              <a:gd name="T20" fmla="*/ 118 w 125"/>
              <a:gd name="T21" fmla="*/ 58 h 73"/>
              <a:gd name="T22" fmla="*/ 113 w 125"/>
              <a:gd name="T23" fmla="*/ 63 h 73"/>
              <a:gd name="T24" fmla="*/ 12 w 125"/>
              <a:gd name="T25" fmla="*/ 63 h 73"/>
              <a:gd name="T26" fmla="*/ 7 w 125"/>
              <a:gd name="T27" fmla="*/ 58 h 73"/>
              <a:gd name="T28" fmla="*/ 7 w 125"/>
              <a:gd name="T29" fmla="*/ 5 h 73"/>
              <a:gd name="T30" fmla="*/ 12 w 125"/>
              <a:gd name="T31" fmla="*/ 0 h 73"/>
              <a:gd name="T32" fmla="*/ 113 w 125"/>
              <a:gd name="T33" fmla="*/ 0 h 73"/>
              <a:gd name="T34" fmla="*/ 118 w 125"/>
              <a:gd name="T35" fmla="*/ 5 h 73"/>
              <a:gd name="T36" fmla="*/ 113 w 125"/>
              <a:gd name="T37" fmla="*/ 6 h 73"/>
              <a:gd name="T38" fmla="*/ 12 w 125"/>
              <a:gd name="T39" fmla="*/ 6 h 73"/>
              <a:gd name="T40" fmla="*/ 12 w 125"/>
              <a:gd name="T41" fmla="*/ 59 h 73"/>
              <a:gd name="T42" fmla="*/ 113 w 125"/>
              <a:gd name="T43" fmla="*/ 59 h 73"/>
              <a:gd name="T44" fmla="*/ 113 w 125"/>
              <a:gd name="T4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73">
                <a:moveTo>
                  <a:pt x="125" y="71"/>
                </a:moveTo>
                <a:cubicBezTo>
                  <a:pt x="125" y="72"/>
                  <a:pt x="124" y="73"/>
                  <a:pt x="124" y="73"/>
                </a:cubicBezTo>
                <a:cubicBezTo>
                  <a:pt x="2" y="73"/>
                  <a:pt x="2" y="73"/>
                  <a:pt x="2" y="73"/>
                </a:cubicBezTo>
                <a:cubicBezTo>
                  <a:pt x="1" y="73"/>
                  <a:pt x="0" y="72"/>
                  <a:pt x="0" y="71"/>
                </a:cubicBezTo>
                <a:cubicBezTo>
                  <a:pt x="0" y="68"/>
                  <a:pt x="0" y="68"/>
                  <a:pt x="0" y="68"/>
                </a:cubicBezTo>
                <a:cubicBezTo>
                  <a:pt x="0" y="67"/>
                  <a:pt x="1" y="66"/>
                  <a:pt x="2" y="66"/>
                </a:cubicBezTo>
                <a:cubicBezTo>
                  <a:pt x="124" y="66"/>
                  <a:pt x="124" y="66"/>
                  <a:pt x="124" y="66"/>
                </a:cubicBezTo>
                <a:cubicBezTo>
                  <a:pt x="124" y="66"/>
                  <a:pt x="125" y="67"/>
                  <a:pt x="125" y="68"/>
                </a:cubicBezTo>
                <a:lnTo>
                  <a:pt x="125" y="71"/>
                </a:lnTo>
                <a:close/>
                <a:moveTo>
                  <a:pt x="118" y="5"/>
                </a:moveTo>
                <a:cubicBezTo>
                  <a:pt x="118" y="58"/>
                  <a:pt x="118" y="58"/>
                  <a:pt x="118" y="58"/>
                </a:cubicBezTo>
                <a:cubicBezTo>
                  <a:pt x="118" y="61"/>
                  <a:pt x="116" y="63"/>
                  <a:pt x="113" y="63"/>
                </a:cubicBezTo>
                <a:cubicBezTo>
                  <a:pt x="12" y="63"/>
                  <a:pt x="12" y="63"/>
                  <a:pt x="12" y="63"/>
                </a:cubicBezTo>
                <a:cubicBezTo>
                  <a:pt x="9" y="63"/>
                  <a:pt x="7" y="61"/>
                  <a:pt x="7" y="58"/>
                </a:cubicBezTo>
                <a:cubicBezTo>
                  <a:pt x="7" y="5"/>
                  <a:pt x="7" y="5"/>
                  <a:pt x="7" y="5"/>
                </a:cubicBezTo>
                <a:cubicBezTo>
                  <a:pt x="7" y="2"/>
                  <a:pt x="9" y="0"/>
                  <a:pt x="12" y="0"/>
                </a:cubicBezTo>
                <a:cubicBezTo>
                  <a:pt x="113" y="0"/>
                  <a:pt x="113" y="0"/>
                  <a:pt x="113" y="0"/>
                </a:cubicBezTo>
                <a:cubicBezTo>
                  <a:pt x="116" y="0"/>
                  <a:pt x="118" y="2"/>
                  <a:pt x="118" y="5"/>
                </a:cubicBezTo>
                <a:close/>
                <a:moveTo>
                  <a:pt x="113" y="6"/>
                </a:moveTo>
                <a:cubicBezTo>
                  <a:pt x="12" y="6"/>
                  <a:pt x="12" y="6"/>
                  <a:pt x="12" y="6"/>
                </a:cubicBezTo>
                <a:cubicBezTo>
                  <a:pt x="12" y="59"/>
                  <a:pt x="12" y="59"/>
                  <a:pt x="12" y="59"/>
                </a:cubicBezTo>
                <a:cubicBezTo>
                  <a:pt x="113" y="59"/>
                  <a:pt x="113" y="59"/>
                  <a:pt x="113" y="59"/>
                </a:cubicBezTo>
                <a:lnTo>
                  <a:pt x="113" y="6"/>
                </a:lnTo>
                <a:close/>
              </a:path>
            </a:pathLst>
          </a:custGeom>
          <a:solidFill>
            <a:schemeClr val="accent2"/>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5" name="Oval 493"/>
          <p:cNvSpPr>
            <a:spLocks noChangeArrowheads="1"/>
          </p:cNvSpPr>
          <p:nvPr/>
        </p:nvSpPr>
        <p:spPr bwMode="auto">
          <a:xfrm>
            <a:off x="1611644" y="3923447"/>
            <a:ext cx="730119" cy="662682"/>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solidFill>
            <a:schemeClr val="accent1"/>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497"/>
          <p:cNvSpPr>
            <a:spLocks noEditPoints="1"/>
          </p:cNvSpPr>
          <p:nvPr/>
        </p:nvSpPr>
        <p:spPr bwMode="auto">
          <a:xfrm>
            <a:off x="6653596" y="1542908"/>
            <a:ext cx="563616" cy="777833"/>
          </a:xfrm>
          <a:custGeom>
            <a:avLst/>
            <a:gdLst>
              <a:gd name="T0" fmla="*/ 125 w 128"/>
              <a:gd name="T1" fmla="*/ 83 h 177"/>
              <a:gd name="T2" fmla="*/ 64 w 128"/>
              <a:gd name="T3" fmla="*/ 177 h 177"/>
              <a:gd name="T4" fmla="*/ 0 w 128"/>
              <a:gd name="T5" fmla="*/ 71 h 177"/>
              <a:gd name="T6" fmla="*/ 0 w 128"/>
              <a:gd name="T7" fmla="*/ 70 h 177"/>
              <a:gd name="T8" fmla="*/ 0 w 128"/>
              <a:gd name="T9" fmla="*/ 64 h 177"/>
              <a:gd name="T10" fmla="*/ 64 w 128"/>
              <a:gd name="T11" fmla="*/ 0 h 177"/>
              <a:gd name="T12" fmla="*/ 128 w 128"/>
              <a:gd name="T13" fmla="*/ 64 h 177"/>
              <a:gd name="T14" fmla="*/ 127 w 128"/>
              <a:gd name="T15" fmla="*/ 68 h 177"/>
              <a:gd name="T16" fmla="*/ 125 w 128"/>
              <a:gd name="T17" fmla="*/ 83 h 177"/>
              <a:gd name="T18" fmla="*/ 64 w 128"/>
              <a:gd name="T19" fmla="*/ 20 h 177"/>
              <a:gd name="T20" fmla="*/ 22 w 128"/>
              <a:gd name="T21" fmla="*/ 62 h 177"/>
              <a:gd name="T22" fmla="*/ 64 w 128"/>
              <a:gd name="T23" fmla="*/ 104 h 177"/>
              <a:gd name="T24" fmla="*/ 106 w 128"/>
              <a:gd name="T25" fmla="*/ 62 h 177"/>
              <a:gd name="T26" fmla="*/ 64 w 128"/>
              <a:gd name="T27" fmla="*/ 20 h 177"/>
              <a:gd name="T28" fmla="*/ 64 w 128"/>
              <a:gd name="T29" fmla="*/ 40 h 177"/>
              <a:gd name="T30" fmla="*/ 44 w 128"/>
              <a:gd name="T31" fmla="*/ 60 h 177"/>
              <a:gd name="T32" fmla="*/ 64 w 128"/>
              <a:gd name="T33" fmla="*/ 80 h 177"/>
              <a:gd name="T34" fmla="*/ 84 w 128"/>
              <a:gd name="T35" fmla="*/ 60 h 177"/>
              <a:gd name="T36" fmla="*/ 64 w 128"/>
              <a:gd name="T37"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77">
                <a:moveTo>
                  <a:pt x="125" y="83"/>
                </a:moveTo>
                <a:cubicBezTo>
                  <a:pt x="120" y="104"/>
                  <a:pt x="105" y="138"/>
                  <a:pt x="64" y="177"/>
                </a:cubicBezTo>
                <a:cubicBezTo>
                  <a:pt x="64" y="177"/>
                  <a:pt x="5" y="122"/>
                  <a:pt x="0" y="71"/>
                </a:cubicBezTo>
                <a:cubicBezTo>
                  <a:pt x="0" y="71"/>
                  <a:pt x="0" y="70"/>
                  <a:pt x="0" y="70"/>
                </a:cubicBezTo>
                <a:cubicBezTo>
                  <a:pt x="0" y="68"/>
                  <a:pt x="0" y="66"/>
                  <a:pt x="0" y="64"/>
                </a:cubicBezTo>
                <a:cubicBezTo>
                  <a:pt x="0" y="29"/>
                  <a:pt x="28" y="0"/>
                  <a:pt x="64" y="0"/>
                </a:cubicBezTo>
                <a:cubicBezTo>
                  <a:pt x="99" y="0"/>
                  <a:pt x="128" y="29"/>
                  <a:pt x="128" y="64"/>
                </a:cubicBezTo>
                <a:cubicBezTo>
                  <a:pt x="128" y="64"/>
                  <a:pt x="128" y="65"/>
                  <a:pt x="127" y="68"/>
                </a:cubicBezTo>
                <a:cubicBezTo>
                  <a:pt x="127" y="73"/>
                  <a:pt x="126" y="78"/>
                  <a:pt x="125" y="83"/>
                </a:cubicBezTo>
                <a:close/>
                <a:moveTo>
                  <a:pt x="64" y="20"/>
                </a:moveTo>
                <a:cubicBezTo>
                  <a:pt x="40" y="20"/>
                  <a:pt x="22" y="39"/>
                  <a:pt x="22" y="62"/>
                </a:cubicBezTo>
                <a:cubicBezTo>
                  <a:pt x="22" y="85"/>
                  <a:pt x="40" y="104"/>
                  <a:pt x="64" y="104"/>
                </a:cubicBezTo>
                <a:cubicBezTo>
                  <a:pt x="87" y="104"/>
                  <a:pt x="106" y="85"/>
                  <a:pt x="106" y="62"/>
                </a:cubicBezTo>
                <a:cubicBezTo>
                  <a:pt x="106" y="39"/>
                  <a:pt x="87" y="20"/>
                  <a:pt x="64" y="20"/>
                </a:cubicBezTo>
                <a:close/>
                <a:moveTo>
                  <a:pt x="64" y="40"/>
                </a:moveTo>
                <a:cubicBezTo>
                  <a:pt x="53" y="40"/>
                  <a:pt x="44" y="49"/>
                  <a:pt x="44" y="60"/>
                </a:cubicBezTo>
                <a:cubicBezTo>
                  <a:pt x="44" y="71"/>
                  <a:pt x="53" y="80"/>
                  <a:pt x="64" y="80"/>
                </a:cubicBezTo>
                <a:cubicBezTo>
                  <a:pt x="75" y="80"/>
                  <a:pt x="84" y="71"/>
                  <a:pt x="84" y="60"/>
                </a:cubicBezTo>
                <a:cubicBezTo>
                  <a:pt x="84" y="49"/>
                  <a:pt x="75" y="40"/>
                  <a:pt x="64" y="40"/>
                </a:cubicBezTo>
                <a:close/>
              </a:path>
            </a:pathLst>
          </a:custGeom>
          <a:solidFill>
            <a:schemeClr val="accent3"/>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cxnSp>
        <p:nvCxnSpPr>
          <p:cNvPr id="57" name="直接连接符 56"/>
          <p:cNvCxnSpPr/>
          <p:nvPr/>
        </p:nvCxnSpPr>
        <p:spPr>
          <a:xfrm>
            <a:off x="1611643" y="2389686"/>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653595" y="2389686"/>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11643" y="4745124"/>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6653595" y="4745124"/>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498"/>
          <p:cNvSpPr txBox="1"/>
          <p:nvPr/>
        </p:nvSpPr>
        <p:spPr>
          <a:xfrm>
            <a:off x="4223794" y="1958822"/>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69" name="TextBox 499"/>
          <p:cNvSpPr txBox="1"/>
          <p:nvPr/>
        </p:nvSpPr>
        <p:spPr>
          <a:xfrm>
            <a:off x="9236553" y="1958822"/>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70" name="TextBox 500"/>
          <p:cNvSpPr txBox="1"/>
          <p:nvPr/>
        </p:nvSpPr>
        <p:spPr>
          <a:xfrm>
            <a:off x="4223794" y="4283804"/>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71" name="TextBox 501"/>
          <p:cNvSpPr txBox="1"/>
          <p:nvPr/>
        </p:nvSpPr>
        <p:spPr>
          <a:xfrm>
            <a:off x="9236553" y="4283804"/>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72" name="TextBox 503"/>
          <p:cNvSpPr txBox="1"/>
          <p:nvPr/>
        </p:nvSpPr>
        <p:spPr>
          <a:xfrm>
            <a:off x="1486469" y="2479736"/>
            <a:ext cx="4294491"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3" name="TextBox 504"/>
          <p:cNvSpPr txBox="1"/>
          <p:nvPr/>
        </p:nvSpPr>
        <p:spPr>
          <a:xfrm>
            <a:off x="6552038" y="2479736"/>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74" name="TextBox 505"/>
          <p:cNvSpPr txBox="1"/>
          <p:nvPr/>
        </p:nvSpPr>
        <p:spPr>
          <a:xfrm>
            <a:off x="1486469" y="4845600"/>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75" name="TextBox 506"/>
          <p:cNvSpPr txBox="1"/>
          <p:nvPr/>
        </p:nvSpPr>
        <p:spPr>
          <a:xfrm>
            <a:off x="6552038" y="4845600"/>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750" fill="hold"/>
                                        <p:tgtEl>
                                          <p:spTgt spid="54"/>
                                        </p:tgtEl>
                                        <p:attrNameLst>
                                          <p:attrName>ppt_x</p:attrName>
                                        </p:attrNameLst>
                                      </p:cBhvr>
                                      <p:tavLst>
                                        <p:tav tm="0">
                                          <p:val>
                                            <p:strVal val="1+#ppt_w/2"/>
                                          </p:val>
                                        </p:tav>
                                        <p:tav tm="100000">
                                          <p:val>
                                            <p:strVal val="#ppt_x"/>
                                          </p:val>
                                        </p:tav>
                                      </p:tavLst>
                                    </p:anim>
                                    <p:anim calcmode="lin" valueType="num">
                                      <p:cBhvr additive="base">
                                        <p:cTn id="8" dur="75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750" fill="hold"/>
                                        <p:tgtEl>
                                          <p:spTgt spid="55"/>
                                        </p:tgtEl>
                                        <p:attrNameLst>
                                          <p:attrName>ppt_x</p:attrName>
                                        </p:attrNameLst>
                                      </p:cBhvr>
                                      <p:tavLst>
                                        <p:tav tm="0">
                                          <p:val>
                                            <p:strVal val="1+#ppt_w/2"/>
                                          </p:val>
                                        </p:tav>
                                        <p:tav tm="100000">
                                          <p:val>
                                            <p:strVal val="#ppt_x"/>
                                          </p:val>
                                        </p:tav>
                                      </p:tavLst>
                                    </p:anim>
                                    <p:anim calcmode="lin" valueType="num">
                                      <p:cBhvr additive="base">
                                        <p:cTn id="16" dur="750" fill="hold"/>
                                        <p:tgtEl>
                                          <p:spTgt spid="5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1+#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22" presetClass="entr" presetSubtype="8"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par>
                                <p:cTn id="31" presetID="22" presetClass="entr" presetSubtype="8"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500"/>
                                        <p:tgtEl>
                                          <p:spTgt spid="60"/>
                                        </p:tgtEl>
                                      </p:cBhvr>
                                    </p:animEffect>
                                  </p:childTnLst>
                                </p:cTn>
                              </p:par>
                            </p:childTnLst>
                          </p:cTn>
                        </p:par>
                        <p:par>
                          <p:cTn id="34" fill="hold">
                            <p:stCondLst>
                              <p:cond delay="1500"/>
                            </p:stCondLst>
                            <p:childTnLst>
                              <p:par>
                                <p:cTn id="35" presetID="12" presetClass="entr" presetSubtype="4" fill="hold" grpId="0" nodeType="afterEffect">
                                  <p:stCondLst>
                                    <p:cond delay="0"/>
                                  </p:stCondLst>
                                  <p:iterate type="lt">
                                    <p:tmPct val="50000"/>
                                  </p:iterate>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300"/>
                                        <p:tgtEl>
                                          <p:spTgt spid="61"/>
                                        </p:tgtEl>
                                        <p:attrNameLst>
                                          <p:attrName>ppt_y</p:attrName>
                                        </p:attrNameLst>
                                      </p:cBhvr>
                                      <p:tavLst>
                                        <p:tav tm="0">
                                          <p:val>
                                            <p:strVal val="#ppt_y+#ppt_h*1.125000"/>
                                          </p:val>
                                        </p:tav>
                                        <p:tav tm="100000">
                                          <p:val>
                                            <p:strVal val="#ppt_y"/>
                                          </p:val>
                                        </p:tav>
                                      </p:tavLst>
                                    </p:anim>
                                    <p:animEffect transition="in" filter="wipe(up)">
                                      <p:cBhvr>
                                        <p:cTn id="38" dur="300"/>
                                        <p:tgtEl>
                                          <p:spTgt spid="61"/>
                                        </p:tgtEl>
                                      </p:cBhvr>
                                    </p:animEffect>
                                  </p:childTnLst>
                                </p:cTn>
                              </p:par>
                              <p:par>
                                <p:cTn id="39" presetID="12" presetClass="entr" presetSubtype="4" fill="hold" grpId="0" nodeType="withEffect">
                                  <p:stCondLst>
                                    <p:cond delay="0"/>
                                  </p:stCondLst>
                                  <p:iterate type="lt">
                                    <p:tmPct val="50000"/>
                                  </p:iterate>
                                  <p:childTnLst>
                                    <p:set>
                                      <p:cBhvr>
                                        <p:cTn id="40" dur="1" fill="hold">
                                          <p:stCondLst>
                                            <p:cond delay="0"/>
                                          </p:stCondLst>
                                        </p:cTn>
                                        <p:tgtEl>
                                          <p:spTgt spid="69"/>
                                        </p:tgtEl>
                                        <p:attrNameLst>
                                          <p:attrName>style.visibility</p:attrName>
                                        </p:attrNameLst>
                                      </p:cBhvr>
                                      <p:to>
                                        <p:strVal val="visible"/>
                                      </p:to>
                                    </p:set>
                                    <p:anim calcmode="lin" valueType="num">
                                      <p:cBhvr additive="base">
                                        <p:cTn id="41" dur="300"/>
                                        <p:tgtEl>
                                          <p:spTgt spid="69"/>
                                        </p:tgtEl>
                                        <p:attrNameLst>
                                          <p:attrName>ppt_y</p:attrName>
                                        </p:attrNameLst>
                                      </p:cBhvr>
                                      <p:tavLst>
                                        <p:tav tm="0">
                                          <p:val>
                                            <p:strVal val="#ppt_y+#ppt_h*1.125000"/>
                                          </p:val>
                                        </p:tav>
                                        <p:tav tm="100000">
                                          <p:val>
                                            <p:strVal val="#ppt_y"/>
                                          </p:val>
                                        </p:tav>
                                      </p:tavLst>
                                    </p:anim>
                                    <p:animEffect transition="in" filter="wipe(up)">
                                      <p:cBhvr>
                                        <p:cTn id="42" dur="300"/>
                                        <p:tgtEl>
                                          <p:spTgt spid="69"/>
                                        </p:tgtEl>
                                      </p:cBhvr>
                                    </p:animEffect>
                                  </p:childTnLst>
                                </p:cTn>
                              </p:par>
                              <p:par>
                                <p:cTn id="43" presetID="12" presetClass="entr" presetSubtype="4" fill="hold" grpId="0" nodeType="withEffect">
                                  <p:stCondLst>
                                    <p:cond delay="0"/>
                                  </p:stCondLst>
                                  <p:iterate type="lt">
                                    <p:tmPct val="50000"/>
                                  </p:iterate>
                                  <p:childTnLst>
                                    <p:set>
                                      <p:cBhvr>
                                        <p:cTn id="44" dur="1" fill="hold">
                                          <p:stCondLst>
                                            <p:cond delay="0"/>
                                          </p:stCondLst>
                                        </p:cTn>
                                        <p:tgtEl>
                                          <p:spTgt spid="70"/>
                                        </p:tgtEl>
                                        <p:attrNameLst>
                                          <p:attrName>style.visibility</p:attrName>
                                        </p:attrNameLst>
                                      </p:cBhvr>
                                      <p:to>
                                        <p:strVal val="visible"/>
                                      </p:to>
                                    </p:set>
                                    <p:anim calcmode="lin" valueType="num">
                                      <p:cBhvr additive="base">
                                        <p:cTn id="45" dur="300"/>
                                        <p:tgtEl>
                                          <p:spTgt spid="70"/>
                                        </p:tgtEl>
                                        <p:attrNameLst>
                                          <p:attrName>ppt_y</p:attrName>
                                        </p:attrNameLst>
                                      </p:cBhvr>
                                      <p:tavLst>
                                        <p:tav tm="0">
                                          <p:val>
                                            <p:strVal val="#ppt_y+#ppt_h*1.125000"/>
                                          </p:val>
                                        </p:tav>
                                        <p:tav tm="100000">
                                          <p:val>
                                            <p:strVal val="#ppt_y"/>
                                          </p:val>
                                        </p:tav>
                                      </p:tavLst>
                                    </p:anim>
                                    <p:animEffect transition="in" filter="wipe(up)">
                                      <p:cBhvr>
                                        <p:cTn id="46" dur="300"/>
                                        <p:tgtEl>
                                          <p:spTgt spid="70"/>
                                        </p:tgtEl>
                                      </p:cBhvr>
                                    </p:animEffect>
                                  </p:childTnLst>
                                </p:cTn>
                              </p:par>
                              <p:par>
                                <p:cTn id="47" presetID="12" presetClass="entr" presetSubtype="4" fill="hold" grpId="0" nodeType="withEffect">
                                  <p:stCondLst>
                                    <p:cond delay="0"/>
                                  </p:stCondLst>
                                  <p:iterate type="lt">
                                    <p:tmPct val="50000"/>
                                  </p:iterate>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300"/>
                                        <p:tgtEl>
                                          <p:spTgt spid="71"/>
                                        </p:tgtEl>
                                        <p:attrNameLst>
                                          <p:attrName>ppt_y</p:attrName>
                                        </p:attrNameLst>
                                      </p:cBhvr>
                                      <p:tavLst>
                                        <p:tav tm="0">
                                          <p:val>
                                            <p:strVal val="#ppt_y+#ppt_h*1.125000"/>
                                          </p:val>
                                        </p:tav>
                                        <p:tav tm="100000">
                                          <p:val>
                                            <p:strVal val="#ppt_y"/>
                                          </p:val>
                                        </p:tav>
                                      </p:tavLst>
                                    </p:anim>
                                    <p:animEffect transition="in" filter="wipe(up)">
                                      <p:cBhvr>
                                        <p:cTn id="50" dur="300"/>
                                        <p:tgtEl>
                                          <p:spTgt spid="71"/>
                                        </p:tgtEl>
                                      </p:cBhvr>
                                    </p:animEffect>
                                  </p:childTnLst>
                                </p:cTn>
                              </p:par>
                              <p:par>
                                <p:cTn id="51" presetID="10" presetClass="entr" presetSubtype="0" fill="hold" grpId="0" nodeType="withEffect">
                                  <p:stCondLst>
                                    <p:cond delay="1000"/>
                                  </p:stCondLst>
                                  <p:iterate type="lt">
                                    <p:tmPct val="10000"/>
                                  </p:iterate>
                                  <p:childTnLst>
                                    <p:set>
                                      <p:cBhvr>
                                        <p:cTn id="52" dur="1" fill="hold">
                                          <p:stCondLst>
                                            <p:cond delay="0"/>
                                          </p:stCondLst>
                                        </p:cTn>
                                        <p:tgtEl>
                                          <p:spTgt spid="72"/>
                                        </p:tgtEl>
                                        <p:attrNameLst>
                                          <p:attrName>style.visibility</p:attrName>
                                        </p:attrNameLst>
                                      </p:cBhvr>
                                      <p:to>
                                        <p:strVal val="visible"/>
                                      </p:to>
                                    </p:set>
                                    <p:animEffect transition="in" filter="fade">
                                      <p:cBhvr>
                                        <p:cTn id="53" dur="100"/>
                                        <p:tgtEl>
                                          <p:spTgt spid="72"/>
                                        </p:tgtEl>
                                      </p:cBhvr>
                                    </p:animEffect>
                                  </p:childTnLst>
                                </p:cTn>
                              </p:par>
                              <p:par>
                                <p:cTn id="54" presetID="10" presetClass="entr" presetSubtype="0" fill="hold" grpId="0" nodeType="withEffect">
                                  <p:stCondLst>
                                    <p:cond delay="1000"/>
                                  </p:stCondLst>
                                  <p:iterate type="lt">
                                    <p:tmPct val="10000"/>
                                  </p:iterate>
                                  <p:childTnLst>
                                    <p:set>
                                      <p:cBhvr>
                                        <p:cTn id="55" dur="1" fill="hold">
                                          <p:stCondLst>
                                            <p:cond delay="0"/>
                                          </p:stCondLst>
                                        </p:cTn>
                                        <p:tgtEl>
                                          <p:spTgt spid="73"/>
                                        </p:tgtEl>
                                        <p:attrNameLst>
                                          <p:attrName>style.visibility</p:attrName>
                                        </p:attrNameLst>
                                      </p:cBhvr>
                                      <p:to>
                                        <p:strVal val="visible"/>
                                      </p:to>
                                    </p:set>
                                    <p:animEffect transition="in" filter="fade">
                                      <p:cBhvr>
                                        <p:cTn id="56" dur="100"/>
                                        <p:tgtEl>
                                          <p:spTgt spid="73"/>
                                        </p:tgtEl>
                                      </p:cBhvr>
                                    </p:animEffect>
                                  </p:childTnLst>
                                </p:cTn>
                              </p:par>
                              <p:par>
                                <p:cTn id="57" presetID="10" presetClass="entr" presetSubtype="0" fill="hold" grpId="0" nodeType="withEffect">
                                  <p:stCondLst>
                                    <p:cond delay="1000"/>
                                  </p:stCondLst>
                                  <p:iterate type="lt">
                                    <p:tmPct val="10000"/>
                                  </p:iterate>
                                  <p:childTnLst>
                                    <p:set>
                                      <p:cBhvr>
                                        <p:cTn id="58" dur="1" fill="hold">
                                          <p:stCondLst>
                                            <p:cond delay="0"/>
                                          </p:stCondLst>
                                        </p:cTn>
                                        <p:tgtEl>
                                          <p:spTgt spid="74"/>
                                        </p:tgtEl>
                                        <p:attrNameLst>
                                          <p:attrName>style.visibility</p:attrName>
                                        </p:attrNameLst>
                                      </p:cBhvr>
                                      <p:to>
                                        <p:strVal val="visible"/>
                                      </p:to>
                                    </p:set>
                                    <p:animEffect transition="in" filter="fade">
                                      <p:cBhvr>
                                        <p:cTn id="59" dur="100"/>
                                        <p:tgtEl>
                                          <p:spTgt spid="74"/>
                                        </p:tgtEl>
                                      </p:cBhvr>
                                    </p:animEffect>
                                  </p:childTnLst>
                                </p:cTn>
                              </p:par>
                              <p:par>
                                <p:cTn id="60" presetID="10" presetClass="entr" presetSubtype="0" fill="hold" grpId="0" nodeType="withEffect">
                                  <p:stCondLst>
                                    <p:cond delay="1000"/>
                                  </p:stCondLst>
                                  <p:iterate type="lt">
                                    <p:tmPct val="10000"/>
                                  </p:iterate>
                                  <p:childTnLst>
                                    <p:set>
                                      <p:cBhvr>
                                        <p:cTn id="61" dur="1" fill="hold">
                                          <p:stCondLst>
                                            <p:cond delay="0"/>
                                          </p:stCondLst>
                                        </p:cTn>
                                        <p:tgtEl>
                                          <p:spTgt spid="75"/>
                                        </p:tgtEl>
                                        <p:attrNameLst>
                                          <p:attrName>style.visibility</p:attrName>
                                        </p:attrNameLst>
                                      </p:cBhvr>
                                      <p:to>
                                        <p:strVal val="visible"/>
                                      </p:to>
                                    </p:set>
                                    <p:animEffect transition="in" filter="fade">
                                      <p:cBhvr>
                                        <p:cTn id="62" dur="1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61"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 name="组合 137"/>
          <p:cNvGrpSpPr/>
          <p:nvPr/>
        </p:nvGrpSpPr>
        <p:grpSpPr>
          <a:xfrm rot="380340">
            <a:off x="6030162" y="1531395"/>
            <a:ext cx="5578942" cy="4336576"/>
            <a:chOff x="4137095" y="958361"/>
            <a:chExt cx="4184751" cy="3252432"/>
          </a:xfrm>
        </p:grpSpPr>
        <p:cxnSp>
          <p:nvCxnSpPr>
            <p:cNvPr id="139" name="直接连接符 138"/>
            <p:cNvCxnSpPr/>
            <p:nvPr/>
          </p:nvCxnSpPr>
          <p:spPr>
            <a:xfrm flipH="1">
              <a:off x="4142956" y="958361"/>
              <a:ext cx="2590560" cy="3241131"/>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V="1">
              <a:off x="4159974" y="3704237"/>
              <a:ext cx="4161872" cy="506556"/>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a:off x="4137095" y="2819400"/>
              <a:ext cx="2597080" cy="1385952"/>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42" name="组合 141"/>
          <p:cNvGrpSpPr/>
          <p:nvPr/>
        </p:nvGrpSpPr>
        <p:grpSpPr>
          <a:xfrm rot="20248117">
            <a:off x="5521892" y="5395654"/>
            <a:ext cx="455143" cy="439044"/>
            <a:chOff x="3137469" y="3407569"/>
            <a:chExt cx="362928" cy="350044"/>
          </a:xfrm>
          <a:solidFill>
            <a:schemeClr val="bg1">
              <a:lumMod val="75000"/>
            </a:schemeClr>
          </a:solidFill>
        </p:grpSpPr>
        <p:sp>
          <p:nvSpPr>
            <p:cNvPr id="143" name="圆角矩形 142"/>
            <p:cNvSpPr/>
            <p:nvPr/>
          </p:nvSpPr>
          <p:spPr>
            <a:xfrm>
              <a:off x="3137469" y="3460059"/>
              <a:ext cx="360000" cy="18000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梯形 143"/>
            <p:cNvSpPr/>
            <p:nvPr/>
          </p:nvSpPr>
          <p:spPr>
            <a:xfrm rot="16200000">
              <a:off x="3313854" y="3506005"/>
              <a:ext cx="284980" cy="88107"/>
            </a:xfrm>
            <a:prstGeom prst="trapezoid">
              <a:avLst>
                <a:gd name="adj" fmla="val 59458"/>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p:cNvSpPr/>
            <p:nvPr/>
          </p:nvSpPr>
          <p:spPr>
            <a:xfrm>
              <a:off x="3363851" y="3460058"/>
              <a:ext cx="46376" cy="18000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5"/>
            <p:cNvSpPr/>
            <p:nvPr/>
          </p:nvSpPr>
          <p:spPr>
            <a:xfrm>
              <a:off x="3230369" y="3644552"/>
              <a:ext cx="50994" cy="11306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7" name="组合 146"/>
          <p:cNvGrpSpPr/>
          <p:nvPr/>
        </p:nvGrpSpPr>
        <p:grpSpPr>
          <a:xfrm>
            <a:off x="9517394" y="1730533"/>
            <a:ext cx="2094662" cy="3653368"/>
            <a:chOff x="7058060" y="1287813"/>
            <a:chExt cx="1571201" cy="2740026"/>
          </a:xfrm>
        </p:grpSpPr>
        <p:sp>
          <p:nvSpPr>
            <p:cNvPr id="148" name="饼形 3"/>
            <p:cNvSpPr/>
            <p:nvPr/>
          </p:nvSpPr>
          <p:spPr>
            <a:xfrm rot="380340" flipH="1">
              <a:off x="7058060" y="1287813"/>
              <a:ext cx="1571201" cy="2740026"/>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49" name="组合 148"/>
            <p:cNvGrpSpPr/>
            <p:nvPr/>
          </p:nvGrpSpPr>
          <p:grpSpPr>
            <a:xfrm>
              <a:off x="7789278" y="2531671"/>
              <a:ext cx="223152" cy="219466"/>
              <a:chOff x="5294313" y="6135688"/>
              <a:chExt cx="865188" cy="850900"/>
            </a:xfrm>
          </p:grpSpPr>
          <p:sp>
            <p:nvSpPr>
              <p:cNvPr id="150"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1"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3"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4"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55" name="组合 154"/>
          <p:cNvGrpSpPr/>
          <p:nvPr/>
        </p:nvGrpSpPr>
        <p:grpSpPr>
          <a:xfrm>
            <a:off x="8998478" y="2250393"/>
            <a:ext cx="1810431" cy="3157632"/>
            <a:chOff x="6668822" y="1677708"/>
            <a:chExt cx="1358000" cy="2368224"/>
          </a:xfrm>
        </p:grpSpPr>
        <p:sp>
          <p:nvSpPr>
            <p:cNvPr id="156" name="饼形 3"/>
            <p:cNvSpPr/>
            <p:nvPr/>
          </p:nvSpPr>
          <p:spPr>
            <a:xfrm rot="380340" flipH="1">
              <a:off x="6668822" y="1677708"/>
              <a:ext cx="1358000" cy="2368224"/>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57" name="组合 156"/>
            <p:cNvGrpSpPr/>
            <p:nvPr/>
          </p:nvGrpSpPr>
          <p:grpSpPr>
            <a:xfrm>
              <a:off x="7213155" y="2778306"/>
              <a:ext cx="209229" cy="219466"/>
              <a:chOff x="2847975" y="6135688"/>
              <a:chExt cx="811213" cy="850900"/>
            </a:xfrm>
          </p:grpSpPr>
          <p:sp>
            <p:nvSpPr>
              <p:cNvPr id="158"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9"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0"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161" name="内容占位符 2"/>
          <p:cNvSpPr txBox="1"/>
          <p:nvPr/>
        </p:nvSpPr>
        <p:spPr>
          <a:xfrm>
            <a:off x="1456548" y="1423486"/>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grpSp>
        <p:nvGrpSpPr>
          <p:cNvPr id="162" name="组合 161"/>
          <p:cNvGrpSpPr/>
          <p:nvPr/>
        </p:nvGrpSpPr>
        <p:grpSpPr>
          <a:xfrm>
            <a:off x="8444363" y="2829786"/>
            <a:ext cx="1491688" cy="2601703"/>
            <a:chOff x="6253182" y="2112251"/>
            <a:chExt cx="1118912" cy="1951277"/>
          </a:xfrm>
        </p:grpSpPr>
        <p:sp>
          <p:nvSpPr>
            <p:cNvPr id="163" name="饼形 3"/>
            <p:cNvSpPr/>
            <p:nvPr/>
          </p:nvSpPr>
          <p:spPr>
            <a:xfrm rot="380340" flipH="1">
              <a:off x="6253182" y="2112251"/>
              <a:ext cx="1118912" cy="1951277"/>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64" name="组合 163"/>
            <p:cNvGrpSpPr/>
            <p:nvPr/>
          </p:nvGrpSpPr>
          <p:grpSpPr>
            <a:xfrm>
              <a:off x="6670823" y="3017763"/>
              <a:ext cx="151907" cy="219466"/>
              <a:chOff x="6689725" y="4826000"/>
              <a:chExt cx="588963" cy="850901"/>
            </a:xfrm>
          </p:grpSpPr>
          <p:sp>
            <p:nvSpPr>
              <p:cNvPr id="165"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6"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67"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68" name="组合 167"/>
          <p:cNvGrpSpPr/>
          <p:nvPr/>
        </p:nvGrpSpPr>
        <p:grpSpPr>
          <a:xfrm>
            <a:off x="7913208" y="3371474"/>
            <a:ext cx="1196710" cy="2087219"/>
            <a:chOff x="5854764" y="2518518"/>
            <a:chExt cx="897649" cy="1565414"/>
          </a:xfrm>
        </p:grpSpPr>
        <p:sp>
          <p:nvSpPr>
            <p:cNvPr id="169" name="饼形 3"/>
            <p:cNvSpPr/>
            <p:nvPr/>
          </p:nvSpPr>
          <p:spPr>
            <a:xfrm rot="380340" flipH="1">
              <a:off x="5854764" y="2518518"/>
              <a:ext cx="897649" cy="1565414"/>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70" name="组合 169"/>
            <p:cNvGrpSpPr/>
            <p:nvPr/>
          </p:nvGrpSpPr>
          <p:grpSpPr>
            <a:xfrm>
              <a:off x="6105878" y="3224460"/>
              <a:ext cx="219875" cy="219466"/>
              <a:chOff x="4064000" y="6135688"/>
              <a:chExt cx="852488" cy="850900"/>
            </a:xfrm>
          </p:grpSpPr>
          <p:sp>
            <p:nvSpPr>
              <p:cNvPr id="171"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2"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3"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4"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5"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6"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7"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8"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9"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0"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1"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182" name="组合 181"/>
          <p:cNvGrpSpPr/>
          <p:nvPr/>
        </p:nvGrpSpPr>
        <p:grpSpPr>
          <a:xfrm>
            <a:off x="7405989" y="3909275"/>
            <a:ext cx="904266" cy="1577160"/>
            <a:chOff x="5474300" y="2921869"/>
            <a:chExt cx="678288" cy="1182870"/>
          </a:xfrm>
        </p:grpSpPr>
        <p:sp>
          <p:nvSpPr>
            <p:cNvPr id="183" name="饼形 3"/>
            <p:cNvSpPr/>
            <p:nvPr/>
          </p:nvSpPr>
          <p:spPr>
            <a:xfrm rot="380340" flipH="1">
              <a:off x="5474300" y="2921869"/>
              <a:ext cx="678288" cy="1182870"/>
            </a:xfrm>
            <a:custGeom>
              <a:avLst/>
              <a:gdLst>
                <a:gd name="connsiteX0" fmla="*/ 87711 w 1277741"/>
                <a:gd name="connsiteY0" fmla="*/ 961171 h 1276710"/>
                <a:gd name="connsiteX1" fmla="*/ 84709 w 1277741"/>
                <a:gd name="connsiteY1" fmla="*/ 320711 h 1276710"/>
                <a:gd name="connsiteX2" fmla="*/ 638871 w 1277741"/>
                <a:gd name="connsiteY2" fmla="*/ 0 h 1276710"/>
                <a:gd name="connsiteX3" fmla="*/ 638871 w 1277741"/>
                <a:gd name="connsiteY3" fmla="*/ 638355 h 1276710"/>
                <a:gd name="connsiteX4" fmla="*/ 87711 w 1277741"/>
                <a:gd name="connsiteY4" fmla="*/ 961171 h 1276710"/>
                <a:gd name="connsiteX0-1" fmla="*/ 0 w 551160"/>
                <a:gd name="connsiteY0-2" fmla="*/ 961171 h 961171"/>
                <a:gd name="connsiteX1-3" fmla="*/ 551160 w 551160"/>
                <a:gd name="connsiteY1-4" fmla="*/ 0 h 961171"/>
                <a:gd name="connsiteX2-5" fmla="*/ 551160 w 551160"/>
                <a:gd name="connsiteY2-6" fmla="*/ 638355 h 961171"/>
                <a:gd name="connsiteX3-7" fmla="*/ 0 w 551160"/>
                <a:gd name="connsiteY3-8" fmla="*/ 961171 h 961171"/>
                <a:gd name="connsiteX0-9" fmla="*/ 0 w 551160"/>
                <a:gd name="connsiteY0-10" fmla="*/ 961171 h 961171"/>
                <a:gd name="connsiteX1-11" fmla="*/ 551160 w 551160"/>
                <a:gd name="connsiteY1-12" fmla="*/ 0 h 961171"/>
                <a:gd name="connsiteX2-13" fmla="*/ 551160 w 551160"/>
                <a:gd name="connsiteY2-14" fmla="*/ 638355 h 961171"/>
                <a:gd name="connsiteX3-15" fmla="*/ 0 w 551160"/>
                <a:gd name="connsiteY3-16" fmla="*/ 961171 h 961171"/>
              </a:gdLst>
              <a:ahLst/>
              <a:cxnLst>
                <a:cxn ang="0">
                  <a:pos x="connsiteX0-1" y="connsiteY0-2"/>
                </a:cxn>
                <a:cxn ang="0">
                  <a:pos x="connsiteX1-3" y="connsiteY1-4"/>
                </a:cxn>
                <a:cxn ang="0">
                  <a:pos x="connsiteX2-5" y="connsiteY2-6"/>
                </a:cxn>
                <a:cxn ang="0">
                  <a:pos x="connsiteX3-7" y="connsiteY3-8"/>
                </a:cxn>
              </a:cxnLst>
              <a:rect l="l" t="t" r="r" b="b"/>
              <a:pathLst>
                <a:path w="551160" h="961171">
                  <a:moveTo>
                    <a:pt x="0" y="961171"/>
                  </a:moveTo>
                  <a:cubicBezTo>
                    <a:pt x="0" y="854779"/>
                    <a:pt x="66394" y="325266"/>
                    <a:pt x="551160" y="0"/>
                  </a:cubicBezTo>
                  <a:lnTo>
                    <a:pt x="551160" y="638355"/>
                  </a:lnTo>
                  <a:lnTo>
                    <a:pt x="0" y="961171"/>
                  </a:lnTo>
                  <a:close/>
                </a:path>
              </a:pathLst>
            </a:cu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84" name="组合 183"/>
            <p:cNvGrpSpPr/>
            <p:nvPr/>
          </p:nvGrpSpPr>
          <p:grpSpPr>
            <a:xfrm>
              <a:off x="5574703" y="3440000"/>
              <a:ext cx="220694" cy="219466"/>
              <a:chOff x="4083050" y="4826000"/>
              <a:chExt cx="855663" cy="850900"/>
            </a:xfrm>
          </p:grpSpPr>
          <p:sp>
            <p:nvSpPr>
              <p:cNvPr id="185"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6"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7"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88" name="组合 187"/>
          <p:cNvGrpSpPr/>
          <p:nvPr/>
        </p:nvGrpSpPr>
        <p:grpSpPr>
          <a:xfrm>
            <a:off x="882940" y="2657812"/>
            <a:ext cx="612206" cy="612283"/>
            <a:chOff x="4293355" y="3074389"/>
            <a:chExt cx="440084" cy="440084"/>
          </a:xfrm>
        </p:grpSpPr>
        <p:sp>
          <p:nvSpPr>
            <p:cNvPr id="189" name="椭圆 188"/>
            <p:cNvSpPr/>
            <p:nvPr/>
          </p:nvSpPr>
          <p:spPr>
            <a:xfrm>
              <a:off x="4293355" y="3074389"/>
              <a:ext cx="440084" cy="440084"/>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0" name="组合 189"/>
            <p:cNvGrpSpPr/>
            <p:nvPr/>
          </p:nvGrpSpPr>
          <p:grpSpPr>
            <a:xfrm>
              <a:off x="4437444" y="3184699"/>
              <a:ext cx="151907" cy="219466"/>
              <a:chOff x="6689725" y="4826000"/>
              <a:chExt cx="588963" cy="850901"/>
            </a:xfrm>
          </p:grpSpPr>
          <p:sp>
            <p:nvSpPr>
              <p:cNvPr id="191" name="Freeform 5"/>
              <p:cNvSpPr/>
              <p:nvPr/>
            </p:nvSpPr>
            <p:spPr bwMode="auto">
              <a:xfrm>
                <a:off x="6689725" y="4826000"/>
                <a:ext cx="588963" cy="706438"/>
              </a:xfrm>
              <a:custGeom>
                <a:avLst/>
                <a:gdLst>
                  <a:gd name="T0" fmla="*/ 101 w 371"/>
                  <a:gd name="T1" fmla="*/ 410 h 445"/>
                  <a:gd name="T2" fmla="*/ 101 w 371"/>
                  <a:gd name="T3" fmla="*/ 351 h 445"/>
                  <a:gd name="T4" fmla="*/ 80 w 371"/>
                  <a:gd name="T5" fmla="*/ 338 h 445"/>
                  <a:gd name="T6" fmla="*/ 60 w 371"/>
                  <a:gd name="T7" fmla="*/ 322 h 445"/>
                  <a:gd name="T8" fmla="*/ 43 w 371"/>
                  <a:gd name="T9" fmla="*/ 304 h 445"/>
                  <a:gd name="T10" fmla="*/ 28 w 371"/>
                  <a:gd name="T11" fmla="*/ 284 h 445"/>
                  <a:gd name="T12" fmla="*/ 16 w 371"/>
                  <a:gd name="T13" fmla="*/ 262 h 445"/>
                  <a:gd name="T14" fmla="*/ 7 w 371"/>
                  <a:gd name="T15" fmla="*/ 238 h 445"/>
                  <a:gd name="T16" fmla="*/ 2 w 371"/>
                  <a:gd name="T17" fmla="*/ 212 h 445"/>
                  <a:gd name="T18" fmla="*/ 0 w 371"/>
                  <a:gd name="T19" fmla="*/ 185 h 445"/>
                  <a:gd name="T20" fmla="*/ 1 w 371"/>
                  <a:gd name="T21" fmla="*/ 166 h 445"/>
                  <a:gd name="T22" fmla="*/ 8 w 371"/>
                  <a:gd name="T23" fmla="*/ 130 h 445"/>
                  <a:gd name="T24" fmla="*/ 22 w 371"/>
                  <a:gd name="T25" fmla="*/ 97 h 445"/>
                  <a:gd name="T26" fmla="*/ 42 w 371"/>
                  <a:gd name="T27" fmla="*/ 67 h 445"/>
                  <a:gd name="T28" fmla="*/ 67 w 371"/>
                  <a:gd name="T29" fmla="*/ 42 h 445"/>
                  <a:gd name="T30" fmla="*/ 97 w 371"/>
                  <a:gd name="T31" fmla="*/ 22 h 445"/>
                  <a:gd name="T32" fmla="*/ 130 w 371"/>
                  <a:gd name="T33" fmla="*/ 8 h 445"/>
                  <a:gd name="T34" fmla="*/ 166 w 371"/>
                  <a:gd name="T35" fmla="*/ 1 h 445"/>
                  <a:gd name="T36" fmla="*/ 186 w 371"/>
                  <a:gd name="T37" fmla="*/ 0 h 445"/>
                  <a:gd name="T38" fmla="*/ 224 w 371"/>
                  <a:gd name="T39" fmla="*/ 4 h 445"/>
                  <a:gd name="T40" fmla="*/ 258 w 371"/>
                  <a:gd name="T41" fmla="*/ 14 h 445"/>
                  <a:gd name="T42" fmla="*/ 290 w 371"/>
                  <a:gd name="T43" fmla="*/ 32 h 445"/>
                  <a:gd name="T44" fmla="*/ 317 w 371"/>
                  <a:gd name="T45" fmla="*/ 54 h 445"/>
                  <a:gd name="T46" fmla="*/ 340 w 371"/>
                  <a:gd name="T47" fmla="*/ 82 h 445"/>
                  <a:gd name="T48" fmla="*/ 357 w 371"/>
                  <a:gd name="T49" fmla="*/ 113 h 445"/>
                  <a:gd name="T50" fmla="*/ 368 w 371"/>
                  <a:gd name="T51" fmla="*/ 148 h 445"/>
                  <a:gd name="T52" fmla="*/ 371 w 371"/>
                  <a:gd name="T53" fmla="*/ 185 h 445"/>
                  <a:gd name="T54" fmla="*/ 371 w 371"/>
                  <a:gd name="T55" fmla="*/ 199 h 445"/>
                  <a:gd name="T56" fmla="*/ 367 w 371"/>
                  <a:gd name="T57" fmla="*/ 225 h 445"/>
                  <a:gd name="T58" fmla="*/ 360 w 371"/>
                  <a:gd name="T59" fmla="*/ 250 h 445"/>
                  <a:gd name="T60" fmla="*/ 349 w 371"/>
                  <a:gd name="T61" fmla="*/ 274 h 445"/>
                  <a:gd name="T62" fmla="*/ 336 w 371"/>
                  <a:gd name="T63" fmla="*/ 295 h 445"/>
                  <a:gd name="T64" fmla="*/ 320 w 371"/>
                  <a:gd name="T65" fmla="*/ 314 h 445"/>
                  <a:gd name="T66" fmla="*/ 301 w 371"/>
                  <a:gd name="T67" fmla="*/ 331 h 445"/>
                  <a:gd name="T68" fmla="*/ 280 w 371"/>
                  <a:gd name="T69" fmla="*/ 346 h 445"/>
                  <a:gd name="T70" fmla="*/ 269 w 371"/>
                  <a:gd name="T71" fmla="*/ 39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445">
                    <a:moveTo>
                      <a:pt x="260" y="445"/>
                    </a:moveTo>
                    <a:lnTo>
                      <a:pt x="101" y="410"/>
                    </a:lnTo>
                    <a:lnTo>
                      <a:pt x="101" y="351"/>
                    </a:lnTo>
                    <a:lnTo>
                      <a:pt x="101" y="351"/>
                    </a:lnTo>
                    <a:lnTo>
                      <a:pt x="90" y="345"/>
                    </a:lnTo>
                    <a:lnTo>
                      <a:pt x="80" y="338"/>
                    </a:lnTo>
                    <a:lnTo>
                      <a:pt x="70" y="331"/>
                    </a:lnTo>
                    <a:lnTo>
                      <a:pt x="60" y="322"/>
                    </a:lnTo>
                    <a:lnTo>
                      <a:pt x="51" y="314"/>
                    </a:lnTo>
                    <a:lnTo>
                      <a:pt x="43" y="304"/>
                    </a:lnTo>
                    <a:lnTo>
                      <a:pt x="35" y="294"/>
                    </a:lnTo>
                    <a:lnTo>
                      <a:pt x="28" y="284"/>
                    </a:lnTo>
                    <a:lnTo>
                      <a:pt x="22" y="273"/>
                    </a:lnTo>
                    <a:lnTo>
                      <a:pt x="16" y="262"/>
                    </a:lnTo>
                    <a:lnTo>
                      <a:pt x="11" y="250"/>
                    </a:lnTo>
                    <a:lnTo>
                      <a:pt x="7" y="238"/>
                    </a:lnTo>
                    <a:lnTo>
                      <a:pt x="4" y="224"/>
                    </a:lnTo>
                    <a:lnTo>
                      <a:pt x="2" y="212"/>
                    </a:lnTo>
                    <a:lnTo>
                      <a:pt x="1" y="198"/>
                    </a:lnTo>
                    <a:lnTo>
                      <a:pt x="0" y="185"/>
                    </a:lnTo>
                    <a:lnTo>
                      <a:pt x="0" y="185"/>
                    </a:lnTo>
                    <a:lnTo>
                      <a:pt x="1" y="166"/>
                    </a:lnTo>
                    <a:lnTo>
                      <a:pt x="4" y="148"/>
                    </a:lnTo>
                    <a:lnTo>
                      <a:pt x="8" y="130"/>
                    </a:lnTo>
                    <a:lnTo>
                      <a:pt x="15" y="113"/>
                    </a:lnTo>
                    <a:lnTo>
                      <a:pt x="22" y="97"/>
                    </a:lnTo>
                    <a:lnTo>
                      <a:pt x="32" y="82"/>
                    </a:lnTo>
                    <a:lnTo>
                      <a:pt x="42" y="67"/>
                    </a:lnTo>
                    <a:lnTo>
                      <a:pt x="54" y="54"/>
                    </a:lnTo>
                    <a:lnTo>
                      <a:pt x="67" y="42"/>
                    </a:lnTo>
                    <a:lnTo>
                      <a:pt x="82" y="32"/>
                    </a:lnTo>
                    <a:lnTo>
                      <a:pt x="97" y="22"/>
                    </a:lnTo>
                    <a:lnTo>
                      <a:pt x="113" y="14"/>
                    </a:lnTo>
                    <a:lnTo>
                      <a:pt x="130" y="8"/>
                    </a:lnTo>
                    <a:lnTo>
                      <a:pt x="148" y="4"/>
                    </a:lnTo>
                    <a:lnTo>
                      <a:pt x="166" y="1"/>
                    </a:lnTo>
                    <a:lnTo>
                      <a:pt x="186" y="0"/>
                    </a:lnTo>
                    <a:lnTo>
                      <a:pt x="186" y="0"/>
                    </a:lnTo>
                    <a:lnTo>
                      <a:pt x="205" y="1"/>
                    </a:lnTo>
                    <a:lnTo>
                      <a:pt x="224" y="4"/>
                    </a:lnTo>
                    <a:lnTo>
                      <a:pt x="241" y="8"/>
                    </a:lnTo>
                    <a:lnTo>
                      <a:pt x="258" y="14"/>
                    </a:lnTo>
                    <a:lnTo>
                      <a:pt x="274" y="22"/>
                    </a:lnTo>
                    <a:lnTo>
                      <a:pt x="290" y="32"/>
                    </a:lnTo>
                    <a:lnTo>
                      <a:pt x="304" y="42"/>
                    </a:lnTo>
                    <a:lnTo>
                      <a:pt x="317" y="54"/>
                    </a:lnTo>
                    <a:lnTo>
                      <a:pt x="329" y="67"/>
                    </a:lnTo>
                    <a:lnTo>
                      <a:pt x="340" y="82"/>
                    </a:lnTo>
                    <a:lnTo>
                      <a:pt x="349" y="97"/>
                    </a:lnTo>
                    <a:lnTo>
                      <a:pt x="357" y="113"/>
                    </a:lnTo>
                    <a:lnTo>
                      <a:pt x="363" y="130"/>
                    </a:lnTo>
                    <a:lnTo>
                      <a:pt x="368" y="148"/>
                    </a:lnTo>
                    <a:lnTo>
                      <a:pt x="370" y="166"/>
                    </a:lnTo>
                    <a:lnTo>
                      <a:pt x="371" y="185"/>
                    </a:lnTo>
                    <a:lnTo>
                      <a:pt x="371" y="185"/>
                    </a:lnTo>
                    <a:lnTo>
                      <a:pt x="371" y="199"/>
                    </a:lnTo>
                    <a:lnTo>
                      <a:pt x="369" y="212"/>
                    </a:lnTo>
                    <a:lnTo>
                      <a:pt x="367" y="225"/>
                    </a:lnTo>
                    <a:lnTo>
                      <a:pt x="364" y="238"/>
                    </a:lnTo>
                    <a:lnTo>
                      <a:pt x="360" y="250"/>
                    </a:lnTo>
                    <a:lnTo>
                      <a:pt x="355" y="262"/>
                    </a:lnTo>
                    <a:lnTo>
                      <a:pt x="349" y="274"/>
                    </a:lnTo>
                    <a:lnTo>
                      <a:pt x="343" y="285"/>
                    </a:lnTo>
                    <a:lnTo>
                      <a:pt x="336" y="295"/>
                    </a:lnTo>
                    <a:lnTo>
                      <a:pt x="328" y="305"/>
                    </a:lnTo>
                    <a:lnTo>
                      <a:pt x="320" y="314"/>
                    </a:lnTo>
                    <a:lnTo>
                      <a:pt x="311" y="323"/>
                    </a:lnTo>
                    <a:lnTo>
                      <a:pt x="301" y="331"/>
                    </a:lnTo>
                    <a:lnTo>
                      <a:pt x="291" y="339"/>
                    </a:lnTo>
                    <a:lnTo>
                      <a:pt x="280" y="346"/>
                    </a:lnTo>
                    <a:lnTo>
                      <a:pt x="269" y="352"/>
                    </a:lnTo>
                    <a:lnTo>
                      <a:pt x="269" y="394"/>
                    </a:lnTo>
                    <a:lnTo>
                      <a:pt x="176" y="37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2" name="Line 6"/>
              <p:cNvSpPr>
                <a:spLocks noChangeShapeType="1"/>
              </p:cNvSpPr>
              <p:nvPr/>
            </p:nvSpPr>
            <p:spPr bwMode="auto">
              <a:xfrm flipH="1" flipV="1">
                <a:off x="6850063" y="5551488"/>
                <a:ext cx="252413" cy="555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3" name="Line 7"/>
              <p:cNvSpPr>
                <a:spLocks noChangeShapeType="1"/>
              </p:cNvSpPr>
              <p:nvPr/>
            </p:nvSpPr>
            <p:spPr bwMode="auto">
              <a:xfrm flipH="1" flipV="1">
                <a:off x="6870700" y="5630863"/>
                <a:ext cx="211138" cy="460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194" name="组合 193"/>
          <p:cNvGrpSpPr/>
          <p:nvPr/>
        </p:nvGrpSpPr>
        <p:grpSpPr>
          <a:xfrm>
            <a:off x="882940" y="3795568"/>
            <a:ext cx="612206" cy="612283"/>
            <a:chOff x="5380050" y="2166450"/>
            <a:chExt cx="440084" cy="440084"/>
          </a:xfrm>
        </p:grpSpPr>
        <p:sp>
          <p:nvSpPr>
            <p:cNvPr id="195" name="椭圆 194"/>
            <p:cNvSpPr/>
            <p:nvPr/>
          </p:nvSpPr>
          <p:spPr>
            <a:xfrm>
              <a:off x="5380050" y="2166450"/>
              <a:ext cx="440084" cy="440084"/>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5495477" y="2276760"/>
              <a:ext cx="209229" cy="219466"/>
              <a:chOff x="2847975" y="6135688"/>
              <a:chExt cx="811213" cy="850900"/>
            </a:xfrm>
          </p:grpSpPr>
          <p:sp>
            <p:nvSpPr>
              <p:cNvPr id="197" name="Freeform 8"/>
              <p:cNvSpPr/>
              <p:nvPr/>
            </p:nvSpPr>
            <p:spPr bwMode="auto">
              <a:xfrm>
                <a:off x="2847975" y="6135688"/>
                <a:ext cx="811213" cy="463550"/>
              </a:xfrm>
              <a:custGeom>
                <a:avLst/>
                <a:gdLst>
                  <a:gd name="T0" fmla="*/ 245 w 511"/>
                  <a:gd name="T1" fmla="*/ 2 h 292"/>
                  <a:gd name="T2" fmla="*/ 10 w 511"/>
                  <a:gd name="T3" fmla="*/ 129 h 292"/>
                  <a:gd name="T4" fmla="*/ 10 w 511"/>
                  <a:gd name="T5" fmla="*/ 129 h 292"/>
                  <a:gd name="T6" fmla="*/ 6 w 511"/>
                  <a:gd name="T7" fmla="*/ 132 h 292"/>
                  <a:gd name="T8" fmla="*/ 2 w 511"/>
                  <a:gd name="T9" fmla="*/ 136 h 292"/>
                  <a:gd name="T10" fmla="*/ 0 w 511"/>
                  <a:gd name="T11" fmla="*/ 141 h 292"/>
                  <a:gd name="T12" fmla="*/ 0 w 511"/>
                  <a:gd name="T13" fmla="*/ 146 h 292"/>
                  <a:gd name="T14" fmla="*/ 0 w 511"/>
                  <a:gd name="T15" fmla="*/ 151 h 292"/>
                  <a:gd name="T16" fmla="*/ 2 w 511"/>
                  <a:gd name="T17" fmla="*/ 155 h 292"/>
                  <a:gd name="T18" fmla="*/ 6 w 511"/>
                  <a:gd name="T19" fmla="*/ 159 h 292"/>
                  <a:gd name="T20" fmla="*/ 10 w 511"/>
                  <a:gd name="T21" fmla="*/ 163 h 292"/>
                  <a:gd name="T22" fmla="*/ 245 w 511"/>
                  <a:gd name="T23" fmla="*/ 289 h 292"/>
                  <a:gd name="T24" fmla="*/ 245 w 511"/>
                  <a:gd name="T25" fmla="*/ 289 h 292"/>
                  <a:gd name="T26" fmla="*/ 250 w 511"/>
                  <a:gd name="T27" fmla="*/ 291 h 292"/>
                  <a:gd name="T28" fmla="*/ 256 w 511"/>
                  <a:gd name="T29" fmla="*/ 292 h 292"/>
                  <a:gd name="T30" fmla="*/ 261 w 511"/>
                  <a:gd name="T31" fmla="*/ 291 h 292"/>
                  <a:gd name="T32" fmla="*/ 267 w 511"/>
                  <a:gd name="T33" fmla="*/ 289 h 292"/>
                  <a:gd name="T34" fmla="*/ 500 w 511"/>
                  <a:gd name="T35" fmla="*/ 163 h 292"/>
                  <a:gd name="T36" fmla="*/ 500 w 511"/>
                  <a:gd name="T37" fmla="*/ 163 h 292"/>
                  <a:gd name="T38" fmla="*/ 505 w 511"/>
                  <a:gd name="T39" fmla="*/ 159 h 292"/>
                  <a:gd name="T40" fmla="*/ 508 w 511"/>
                  <a:gd name="T41" fmla="*/ 155 h 292"/>
                  <a:gd name="T42" fmla="*/ 510 w 511"/>
                  <a:gd name="T43" fmla="*/ 151 h 292"/>
                  <a:gd name="T44" fmla="*/ 511 w 511"/>
                  <a:gd name="T45" fmla="*/ 146 h 292"/>
                  <a:gd name="T46" fmla="*/ 510 w 511"/>
                  <a:gd name="T47" fmla="*/ 141 h 292"/>
                  <a:gd name="T48" fmla="*/ 508 w 511"/>
                  <a:gd name="T49" fmla="*/ 136 h 292"/>
                  <a:gd name="T50" fmla="*/ 505 w 511"/>
                  <a:gd name="T51" fmla="*/ 132 h 292"/>
                  <a:gd name="T52" fmla="*/ 500 w 511"/>
                  <a:gd name="T53" fmla="*/ 129 h 292"/>
                  <a:gd name="T54" fmla="*/ 267 w 511"/>
                  <a:gd name="T55" fmla="*/ 2 h 292"/>
                  <a:gd name="T56" fmla="*/ 267 w 511"/>
                  <a:gd name="T57" fmla="*/ 2 h 292"/>
                  <a:gd name="T58" fmla="*/ 261 w 511"/>
                  <a:gd name="T59" fmla="*/ 0 h 292"/>
                  <a:gd name="T60" fmla="*/ 256 w 511"/>
                  <a:gd name="T61" fmla="*/ 0 h 292"/>
                  <a:gd name="T62" fmla="*/ 250 w 511"/>
                  <a:gd name="T63" fmla="*/ 0 h 292"/>
                  <a:gd name="T64" fmla="*/ 245 w 511"/>
                  <a:gd name="T65" fmla="*/ 2 h 292"/>
                  <a:gd name="T66" fmla="*/ 245 w 511"/>
                  <a:gd name="T67" fmla="*/ 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1" h="292">
                    <a:moveTo>
                      <a:pt x="245" y="2"/>
                    </a:moveTo>
                    <a:lnTo>
                      <a:pt x="10" y="129"/>
                    </a:lnTo>
                    <a:lnTo>
                      <a:pt x="10" y="129"/>
                    </a:lnTo>
                    <a:lnTo>
                      <a:pt x="6" y="132"/>
                    </a:lnTo>
                    <a:lnTo>
                      <a:pt x="2" y="136"/>
                    </a:lnTo>
                    <a:lnTo>
                      <a:pt x="0" y="141"/>
                    </a:lnTo>
                    <a:lnTo>
                      <a:pt x="0" y="146"/>
                    </a:lnTo>
                    <a:lnTo>
                      <a:pt x="0" y="151"/>
                    </a:lnTo>
                    <a:lnTo>
                      <a:pt x="2" y="155"/>
                    </a:lnTo>
                    <a:lnTo>
                      <a:pt x="6" y="159"/>
                    </a:lnTo>
                    <a:lnTo>
                      <a:pt x="10" y="163"/>
                    </a:lnTo>
                    <a:lnTo>
                      <a:pt x="245" y="289"/>
                    </a:lnTo>
                    <a:lnTo>
                      <a:pt x="245" y="289"/>
                    </a:lnTo>
                    <a:lnTo>
                      <a:pt x="250" y="291"/>
                    </a:lnTo>
                    <a:lnTo>
                      <a:pt x="256" y="292"/>
                    </a:lnTo>
                    <a:lnTo>
                      <a:pt x="261" y="291"/>
                    </a:lnTo>
                    <a:lnTo>
                      <a:pt x="267" y="289"/>
                    </a:lnTo>
                    <a:lnTo>
                      <a:pt x="500" y="163"/>
                    </a:lnTo>
                    <a:lnTo>
                      <a:pt x="500" y="163"/>
                    </a:lnTo>
                    <a:lnTo>
                      <a:pt x="505" y="159"/>
                    </a:lnTo>
                    <a:lnTo>
                      <a:pt x="508" y="155"/>
                    </a:lnTo>
                    <a:lnTo>
                      <a:pt x="510" y="151"/>
                    </a:lnTo>
                    <a:lnTo>
                      <a:pt x="511" y="146"/>
                    </a:lnTo>
                    <a:lnTo>
                      <a:pt x="510" y="141"/>
                    </a:lnTo>
                    <a:lnTo>
                      <a:pt x="508" y="136"/>
                    </a:lnTo>
                    <a:lnTo>
                      <a:pt x="505" y="132"/>
                    </a:lnTo>
                    <a:lnTo>
                      <a:pt x="500" y="129"/>
                    </a:lnTo>
                    <a:lnTo>
                      <a:pt x="267" y="2"/>
                    </a:lnTo>
                    <a:lnTo>
                      <a:pt x="267" y="2"/>
                    </a:lnTo>
                    <a:lnTo>
                      <a:pt x="261" y="0"/>
                    </a:lnTo>
                    <a:lnTo>
                      <a:pt x="256" y="0"/>
                    </a:lnTo>
                    <a:lnTo>
                      <a:pt x="250" y="0"/>
                    </a:lnTo>
                    <a:lnTo>
                      <a:pt x="245" y="2"/>
                    </a:lnTo>
                    <a:lnTo>
                      <a:pt x="245" y="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8" name="Freeform 9"/>
              <p:cNvSpPr/>
              <p:nvPr/>
            </p:nvSpPr>
            <p:spPr bwMode="auto">
              <a:xfrm>
                <a:off x="2847975" y="6505575"/>
                <a:ext cx="811213" cy="295275"/>
              </a:xfrm>
              <a:custGeom>
                <a:avLst/>
                <a:gdLst>
                  <a:gd name="T0" fmla="*/ 51 w 511"/>
                  <a:gd name="T1" fmla="*/ 0 h 186"/>
                  <a:gd name="T2" fmla="*/ 10 w 511"/>
                  <a:gd name="T3" fmla="*/ 22 h 186"/>
                  <a:gd name="T4" fmla="*/ 10 w 511"/>
                  <a:gd name="T5" fmla="*/ 22 h 186"/>
                  <a:gd name="T6" fmla="*/ 6 w 511"/>
                  <a:gd name="T7" fmla="*/ 25 h 186"/>
                  <a:gd name="T8" fmla="*/ 2 w 511"/>
                  <a:gd name="T9" fmla="*/ 30 h 186"/>
                  <a:gd name="T10" fmla="*/ 0 w 511"/>
                  <a:gd name="T11" fmla="*/ 34 h 186"/>
                  <a:gd name="T12" fmla="*/ 0 w 511"/>
                  <a:gd name="T13" fmla="*/ 39 h 186"/>
                  <a:gd name="T14" fmla="*/ 0 w 511"/>
                  <a:gd name="T15" fmla="*/ 44 h 186"/>
                  <a:gd name="T16" fmla="*/ 2 w 511"/>
                  <a:gd name="T17" fmla="*/ 49 h 186"/>
                  <a:gd name="T18" fmla="*/ 6 w 511"/>
                  <a:gd name="T19" fmla="*/ 53 h 186"/>
                  <a:gd name="T20" fmla="*/ 10 w 511"/>
                  <a:gd name="T21" fmla="*/ 56 h 186"/>
                  <a:gd name="T22" fmla="*/ 245 w 511"/>
                  <a:gd name="T23" fmla="*/ 183 h 186"/>
                  <a:gd name="T24" fmla="*/ 245 w 511"/>
                  <a:gd name="T25" fmla="*/ 183 h 186"/>
                  <a:gd name="T26" fmla="*/ 250 w 511"/>
                  <a:gd name="T27" fmla="*/ 185 h 186"/>
                  <a:gd name="T28" fmla="*/ 256 w 511"/>
                  <a:gd name="T29" fmla="*/ 186 h 186"/>
                  <a:gd name="T30" fmla="*/ 261 w 511"/>
                  <a:gd name="T31" fmla="*/ 185 h 186"/>
                  <a:gd name="T32" fmla="*/ 267 w 511"/>
                  <a:gd name="T33" fmla="*/ 183 h 186"/>
                  <a:gd name="T34" fmla="*/ 500 w 511"/>
                  <a:gd name="T35" fmla="*/ 56 h 186"/>
                  <a:gd name="T36" fmla="*/ 500 w 511"/>
                  <a:gd name="T37" fmla="*/ 56 h 186"/>
                  <a:gd name="T38" fmla="*/ 505 w 511"/>
                  <a:gd name="T39" fmla="*/ 53 h 186"/>
                  <a:gd name="T40" fmla="*/ 508 w 511"/>
                  <a:gd name="T41" fmla="*/ 49 h 186"/>
                  <a:gd name="T42" fmla="*/ 510 w 511"/>
                  <a:gd name="T43" fmla="*/ 44 h 186"/>
                  <a:gd name="T44" fmla="*/ 511 w 511"/>
                  <a:gd name="T45" fmla="*/ 39 h 186"/>
                  <a:gd name="T46" fmla="*/ 510 w 511"/>
                  <a:gd name="T47" fmla="*/ 34 h 186"/>
                  <a:gd name="T48" fmla="*/ 508 w 511"/>
                  <a:gd name="T49" fmla="*/ 30 h 186"/>
                  <a:gd name="T50" fmla="*/ 505 w 511"/>
                  <a:gd name="T51" fmla="*/ 25 h 186"/>
                  <a:gd name="T52" fmla="*/ 500 w 511"/>
                  <a:gd name="T53" fmla="*/ 22 h 186"/>
                  <a:gd name="T54" fmla="*/ 459 w 511"/>
                  <a:gd name="T5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6">
                    <a:moveTo>
                      <a:pt x="51" y="0"/>
                    </a:moveTo>
                    <a:lnTo>
                      <a:pt x="10" y="22"/>
                    </a:lnTo>
                    <a:lnTo>
                      <a:pt x="10" y="22"/>
                    </a:lnTo>
                    <a:lnTo>
                      <a:pt x="6" y="25"/>
                    </a:lnTo>
                    <a:lnTo>
                      <a:pt x="2" y="30"/>
                    </a:lnTo>
                    <a:lnTo>
                      <a:pt x="0" y="34"/>
                    </a:lnTo>
                    <a:lnTo>
                      <a:pt x="0" y="39"/>
                    </a:lnTo>
                    <a:lnTo>
                      <a:pt x="0" y="44"/>
                    </a:lnTo>
                    <a:lnTo>
                      <a:pt x="2" y="49"/>
                    </a:lnTo>
                    <a:lnTo>
                      <a:pt x="6" y="53"/>
                    </a:lnTo>
                    <a:lnTo>
                      <a:pt x="10" y="56"/>
                    </a:lnTo>
                    <a:lnTo>
                      <a:pt x="245" y="183"/>
                    </a:lnTo>
                    <a:lnTo>
                      <a:pt x="245" y="183"/>
                    </a:lnTo>
                    <a:lnTo>
                      <a:pt x="250" y="185"/>
                    </a:lnTo>
                    <a:lnTo>
                      <a:pt x="256" y="186"/>
                    </a:lnTo>
                    <a:lnTo>
                      <a:pt x="261" y="185"/>
                    </a:lnTo>
                    <a:lnTo>
                      <a:pt x="267" y="183"/>
                    </a:lnTo>
                    <a:lnTo>
                      <a:pt x="500" y="56"/>
                    </a:lnTo>
                    <a:lnTo>
                      <a:pt x="500" y="56"/>
                    </a:lnTo>
                    <a:lnTo>
                      <a:pt x="505" y="53"/>
                    </a:lnTo>
                    <a:lnTo>
                      <a:pt x="508" y="49"/>
                    </a:lnTo>
                    <a:lnTo>
                      <a:pt x="510" y="44"/>
                    </a:lnTo>
                    <a:lnTo>
                      <a:pt x="511" y="39"/>
                    </a:lnTo>
                    <a:lnTo>
                      <a:pt x="510" y="34"/>
                    </a:lnTo>
                    <a:lnTo>
                      <a:pt x="508" y="30"/>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9" name="Freeform 10"/>
              <p:cNvSpPr/>
              <p:nvPr/>
            </p:nvSpPr>
            <p:spPr bwMode="auto">
              <a:xfrm>
                <a:off x="2847975" y="6692900"/>
                <a:ext cx="811213" cy="293688"/>
              </a:xfrm>
              <a:custGeom>
                <a:avLst/>
                <a:gdLst>
                  <a:gd name="T0" fmla="*/ 51 w 511"/>
                  <a:gd name="T1" fmla="*/ 0 h 185"/>
                  <a:gd name="T2" fmla="*/ 10 w 511"/>
                  <a:gd name="T3" fmla="*/ 22 h 185"/>
                  <a:gd name="T4" fmla="*/ 10 w 511"/>
                  <a:gd name="T5" fmla="*/ 22 h 185"/>
                  <a:gd name="T6" fmla="*/ 6 w 511"/>
                  <a:gd name="T7" fmla="*/ 25 h 185"/>
                  <a:gd name="T8" fmla="*/ 2 w 511"/>
                  <a:gd name="T9" fmla="*/ 29 h 185"/>
                  <a:gd name="T10" fmla="*/ 0 w 511"/>
                  <a:gd name="T11" fmla="*/ 34 h 185"/>
                  <a:gd name="T12" fmla="*/ 0 w 511"/>
                  <a:gd name="T13" fmla="*/ 39 h 185"/>
                  <a:gd name="T14" fmla="*/ 0 w 511"/>
                  <a:gd name="T15" fmla="*/ 44 h 185"/>
                  <a:gd name="T16" fmla="*/ 2 w 511"/>
                  <a:gd name="T17" fmla="*/ 48 h 185"/>
                  <a:gd name="T18" fmla="*/ 6 w 511"/>
                  <a:gd name="T19" fmla="*/ 52 h 185"/>
                  <a:gd name="T20" fmla="*/ 10 w 511"/>
                  <a:gd name="T21" fmla="*/ 56 h 185"/>
                  <a:gd name="T22" fmla="*/ 245 w 511"/>
                  <a:gd name="T23" fmla="*/ 182 h 185"/>
                  <a:gd name="T24" fmla="*/ 245 w 511"/>
                  <a:gd name="T25" fmla="*/ 182 h 185"/>
                  <a:gd name="T26" fmla="*/ 250 w 511"/>
                  <a:gd name="T27" fmla="*/ 184 h 185"/>
                  <a:gd name="T28" fmla="*/ 256 w 511"/>
                  <a:gd name="T29" fmla="*/ 185 h 185"/>
                  <a:gd name="T30" fmla="*/ 261 w 511"/>
                  <a:gd name="T31" fmla="*/ 184 h 185"/>
                  <a:gd name="T32" fmla="*/ 267 w 511"/>
                  <a:gd name="T33" fmla="*/ 182 h 185"/>
                  <a:gd name="T34" fmla="*/ 500 w 511"/>
                  <a:gd name="T35" fmla="*/ 56 h 185"/>
                  <a:gd name="T36" fmla="*/ 500 w 511"/>
                  <a:gd name="T37" fmla="*/ 56 h 185"/>
                  <a:gd name="T38" fmla="*/ 505 w 511"/>
                  <a:gd name="T39" fmla="*/ 52 h 185"/>
                  <a:gd name="T40" fmla="*/ 508 w 511"/>
                  <a:gd name="T41" fmla="*/ 48 h 185"/>
                  <a:gd name="T42" fmla="*/ 510 w 511"/>
                  <a:gd name="T43" fmla="*/ 44 h 185"/>
                  <a:gd name="T44" fmla="*/ 511 w 511"/>
                  <a:gd name="T45" fmla="*/ 39 h 185"/>
                  <a:gd name="T46" fmla="*/ 510 w 511"/>
                  <a:gd name="T47" fmla="*/ 34 h 185"/>
                  <a:gd name="T48" fmla="*/ 508 w 511"/>
                  <a:gd name="T49" fmla="*/ 29 h 185"/>
                  <a:gd name="T50" fmla="*/ 505 w 511"/>
                  <a:gd name="T51" fmla="*/ 25 h 185"/>
                  <a:gd name="T52" fmla="*/ 500 w 511"/>
                  <a:gd name="T53" fmla="*/ 22 h 185"/>
                  <a:gd name="T54" fmla="*/ 459 w 511"/>
                  <a:gd name="T55"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1" h="185">
                    <a:moveTo>
                      <a:pt x="51" y="0"/>
                    </a:moveTo>
                    <a:lnTo>
                      <a:pt x="10" y="22"/>
                    </a:lnTo>
                    <a:lnTo>
                      <a:pt x="10" y="22"/>
                    </a:lnTo>
                    <a:lnTo>
                      <a:pt x="6" y="25"/>
                    </a:lnTo>
                    <a:lnTo>
                      <a:pt x="2" y="29"/>
                    </a:lnTo>
                    <a:lnTo>
                      <a:pt x="0" y="34"/>
                    </a:lnTo>
                    <a:lnTo>
                      <a:pt x="0" y="39"/>
                    </a:lnTo>
                    <a:lnTo>
                      <a:pt x="0" y="44"/>
                    </a:lnTo>
                    <a:lnTo>
                      <a:pt x="2" y="48"/>
                    </a:lnTo>
                    <a:lnTo>
                      <a:pt x="6" y="52"/>
                    </a:lnTo>
                    <a:lnTo>
                      <a:pt x="10" y="56"/>
                    </a:lnTo>
                    <a:lnTo>
                      <a:pt x="245" y="182"/>
                    </a:lnTo>
                    <a:lnTo>
                      <a:pt x="245" y="182"/>
                    </a:lnTo>
                    <a:lnTo>
                      <a:pt x="250" y="184"/>
                    </a:lnTo>
                    <a:lnTo>
                      <a:pt x="256" y="185"/>
                    </a:lnTo>
                    <a:lnTo>
                      <a:pt x="261" y="184"/>
                    </a:lnTo>
                    <a:lnTo>
                      <a:pt x="267" y="182"/>
                    </a:lnTo>
                    <a:lnTo>
                      <a:pt x="500" y="56"/>
                    </a:lnTo>
                    <a:lnTo>
                      <a:pt x="500" y="56"/>
                    </a:lnTo>
                    <a:lnTo>
                      <a:pt x="505" y="52"/>
                    </a:lnTo>
                    <a:lnTo>
                      <a:pt x="508" y="48"/>
                    </a:lnTo>
                    <a:lnTo>
                      <a:pt x="510" y="44"/>
                    </a:lnTo>
                    <a:lnTo>
                      <a:pt x="511" y="39"/>
                    </a:lnTo>
                    <a:lnTo>
                      <a:pt x="510" y="34"/>
                    </a:lnTo>
                    <a:lnTo>
                      <a:pt x="508" y="29"/>
                    </a:lnTo>
                    <a:lnTo>
                      <a:pt x="505" y="25"/>
                    </a:lnTo>
                    <a:lnTo>
                      <a:pt x="500" y="22"/>
                    </a:lnTo>
                    <a:lnTo>
                      <a:pt x="459"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00" name="组合 199"/>
          <p:cNvGrpSpPr/>
          <p:nvPr/>
        </p:nvGrpSpPr>
        <p:grpSpPr>
          <a:xfrm>
            <a:off x="4968243" y="1526357"/>
            <a:ext cx="612206" cy="612283"/>
            <a:chOff x="3225712" y="2624053"/>
            <a:chExt cx="440084" cy="440084"/>
          </a:xfrm>
        </p:grpSpPr>
        <p:sp>
          <p:nvSpPr>
            <p:cNvPr id="201" name="椭圆 200"/>
            <p:cNvSpPr/>
            <p:nvPr/>
          </p:nvSpPr>
          <p:spPr>
            <a:xfrm>
              <a:off x="3225712" y="2624053"/>
              <a:ext cx="440084" cy="440084"/>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2" name="组合 201"/>
            <p:cNvGrpSpPr/>
            <p:nvPr/>
          </p:nvGrpSpPr>
          <p:grpSpPr>
            <a:xfrm>
              <a:off x="3335817" y="2734363"/>
              <a:ext cx="219875" cy="219466"/>
              <a:chOff x="4064000" y="6135688"/>
              <a:chExt cx="852488" cy="850900"/>
            </a:xfrm>
          </p:grpSpPr>
          <p:sp>
            <p:nvSpPr>
              <p:cNvPr id="203" name="Freeform 11"/>
              <p:cNvSpPr/>
              <p:nvPr/>
            </p:nvSpPr>
            <p:spPr bwMode="auto">
              <a:xfrm>
                <a:off x="4064000" y="6135688"/>
                <a:ext cx="852488" cy="850900"/>
              </a:xfrm>
              <a:custGeom>
                <a:avLst/>
                <a:gdLst>
                  <a:gd name="T0" fmla="*/ 529 w 537"/>
                  <a:gd name="T1" fmla="*/ 80 h 536"/>
                  <a:gd name="T2" fmla="*/ 456 w 537"/>
                  <a:gd name="T3" fmla="*/ 7 h 536"/>
                  <a:gd name="T4" fmla="*/ 456 w 537"/>
                  <a:gd name="T5" fmla="*/ 7 h 536"/>
                  <a:gd name="T6" fmla="*/ 452 w 537"/>
                  <a:gd name="T7" fmla="*/ 3 h 536"/>
                  <a:gd name="T8" fmla="*/ 447 w 537"/>
                  <a:gd name="T9" fmla="*/ 1 h 536"/>
                  <a:gd name="T10" fmla="*/ 442 w 537"/>
                  <a:gd name="T11" fmla="*/ 0 h 536"/>
                  <a:gd name="T12" fmla="*/ 437 w 537"/>
                  <a:gd name="T13" fmla="*/ 0 h 536"/>
                  <a:gd name="T14" fmla="*/ 432 w 537"/>
                  <a:gd name="T15" fmla="*/ 0 h 536"/>
                  <a:gd name="T16" fmla="*/ 427 w 537"/>
                  <a:gd name="T17" fmla="*/ 2 h 536"/>
                  <a:gd name="T18" fmla="*/ 422 w 537"/>
                  <a:gd name="T19" fmla="*/ 5 h 536"/>
                  <a:gd name="T20" fmla="*/ 417 w 537"/>
                  <a:gd name="T21" fmla="*/ 8 h 536"/>
                  <a:gd name="T22" fmla="*/ 367 w 537"/>
                  <a:gd name="T23" fmla="*/ 59 h 536"/>
                  <a:gd name="T24" fmla="*/ 43 w 537"/>
                  <a:gd name="T25" fmla="*/ 383 h 536"/>
                  <a:gd name="T26" fmla="*/ 0 w 537"/>
                  <a:gd name="T27" fmla="*/ 536 h 536"/>
                  <a:gd name="T28" fmla="*/ 153 w 537"/>
                  <a:gd name="T29" fmla="*/ 494 h 536"/>
                  <a:gd name="T30" fmla="*/ 478 w 537"/>
                  <a:gd name="T31" fmla="*/ 169 h 536"/>
                  <a:gd name="T32" fmla="*/ 528 w 537"/>
                  <a:gd name="T33" fmla="*/ 119 h 536"/>
                  <a:gd name="T34" fmla="*/ 528 w 537"/>
                  <a:gd name="T35" fmla="*/ 119 h 536"/>
                  <a:gd name="T36" fmla="*/ 531 w 537"/>
                  <a:gd name="T37" fmla="*/ 115 h 536"/>
                  <a:gd name="T38" fmla="*/ 534 w 537"/>
                  <a:gd name="T39" fmla="*/ 110 h 536"/>
                  <a:gd name="T40" fmla="*/ 536 w 537"/>
                  <a:gd name="T41" fmla="*/ 105 h 536"/>
                  <a:gd name="T42" fmla="*/ 537 w 537"/>
                  <a:gd name="T43" fmla="*/ 99 h 536"/>
                  <a:gd name="T44" fmla="*/ 536 w 537"/>
                  <a:gd name="T45" fmla="*/ 94 h 536"/>
                  <a:gd name="T46" fmla="*/ 535 w 537"/>
                  <a:gd name="T47" fmla="*/ 89 h 536"/>
                  <a:gd name="T48" fmla="*/ 533 w 537"/>
                  <a:gd name="T49" fmla="*/ 85 h 536"/>
                  <a:gd name="T50" fmla="*/ 529 w 537"/>
                  <a:gd name="T51" fmla="*/ 80 h 536"/>
                  <a:gd name="T52" fmla="*/ 529 w 537"/>
                  <a:gd name="T53" fmla="*/ 8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36">
                    <a:moveTo>
                      <a:pt x="529" y="80"/>
                    </a:moveTo>
                    <a:lnTo>
                      <a:pt x="456" y="7"/>
                    </a:lnTo>
                    <a:lnTo>
                      <a:pt x="456" y="7"/>
                    </a:lnTo>
                    <a:lnTo>
                      <a:pt x="452" y="3"/>
                    </a:lnTo>
                    <a:lnTo>
                      <a:pt x="447" y="1"/>
                    </a:lnTo>
                    <a:lnTo>
                      <a:pt x="442" y="0"/>
                    </a:lnTo>
                    <a:lnTo>
                      <a:pt x="437" y="0"/>
                    </a:lnTo>
                    <a:lnTo>
                      <a:pt x="432" y="0"/>
                    </a:lnTo>
                    <a:lnTo>
                      <a:pt x="427" y="2"/>
                    </a:lnTo>
                    <a:lnTo>
                      <a:pt x="422" y="5"/>
                    </a:lnTo>
                    <a:lnTo>
                      <a:pt x="417" y="8"/>
                    </a:lnTo>
                    <a:lnTo>
                      <a:pt x="367" y="59"/>
                    </a:lnTo>
                    <a:lnTo>
                      <a:pt x="43" y="383"/>
                    </a:lnTo>
                    <a:lnTo>
                      <a:pt x="0" y="536"/>
                    </a:lnTo>
                    <a:lnTo>
                      <a:pt x="153" y="494"/>
                    </a:lnTo>
                    <a:lnTo>
                      <a:pt x="478" y="169"/>
                    </a:lnTo>
                    <a:lnTo>
                      <a:pt x="528" y="119"/>
                    </a:lnTo>
                    <a:lnTo>
                      <a:pt x="528" y="119"/>
                    </a:lnTo>
                    <a:lnTo>
                      <a:pt x="531" y="115"/>
                    </a:lnTo>
                    <a:lnTo>
                      <a:pt x="534" y="110"/>
                    </a:lnTo>
                    <a:lnTo>
                      <a:pt x="536" y="105"/>
                    </a:lnTo>
                    <a:lnTo>
                      <a:pt x="537" y="99"/>
                    </a:lnTo>
                    <a:lnTo>
                      <a:pt x="536" y="94"/>
                    </a:lnTo>
                    <a:lnTo>
                      <a:pt x="535" y="89"/>
                    </a:lnTo>
                    <a:lnTo>
                      <a:pt x="533" y="85"/>
                    </a:lnTo>
                    <a:lnTo>
                      <a:pt x="529" y="80"/>
                    </a:lnTo>
                    <a:lnTo>
                      <a:pt x="529" y="8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4" name="Line 12"/>
              <p:cNvSpPr>
                <a:spLocks noChangeShapeType="1"/>
              </p:cNvSpPr>
              <p:nvPr/>
            </p:nvSpPr>
            <p:spPr bwMode="auto">
              <a:xfrm>
                <a:off x="4646613" y="6229350"/>
                <a:ext cx="176213" cy="1746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5" name="Line 13"/>
              <p:cNvSpPr>
                <a:spLocks noChangeShapeType="1"/>
              </p:cNvSpPr>
              <p:nvPr/>
            </p:nvSpPr>
            <p:spPr bwMode="auto">
              <a:xfrm flipH="1">
                <a:off x="4210050" y="6272213"/>
                <a:ext cx="479425" cy="48101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6" name="Line 14"/>
              <p:cNvSpPr>
                <a:spLocks noChangeShapeType="1"/>
              </p:cNvSpPr>
              <p:nvPr/>
            </p:nvSpPr>
            <p:spPr bwMode="auto">
              <a:xfrm flipH="1">
                <a:off x="4297363" y="6361113"/>
                <a:ext cx="481013" cy="4794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7" name="Freeform 15"/>
              <p:cNvSpPr/>
              <p:nvPr/>
            </p:nvSpPr>
            <p:spPr bwMode="auto">
              <a:xfrm>
                <a:off x="4132263" y="6743700"/>
                <a:ext cx="174625" cy="176213"/>
              </a:xfrm>
              <a:custGeom>
                <a:avLst/>
                <a:gdLst>
                  <a:gd name="T0" fmla="*/ 0 w 110"/>
                  <a:gd name="T1" fmla="*/ 0 h 111"/>
                  <a:gd name="T2" fmla="*/ 49 w 110"/>
                  <a:gd name="T3" fmla="*/ 6 h 111"/>
                  <a:gd name="T4" fmla="*/ 55 w 110"/>
                  <a:gd name="T5" fmla="*/ 55 h 111"/>
                  <a:gd name="T6" fmla="*/ 104 w 110"/>
                  <a:gd name="T7" fmla="*/ 61 h 111"/>
                  <a:gd name="T8" fmla="*/ 110 w 110"/>
                  <a:gd name="T9" fmla="*/ 111 h 111"/>
                </a:gdLst>
                <a:ahLst/>
                <a:cxnLst>
                  <a:cxn ang="0">
                    <a:pos x="T0" y="T1"/>
                  </a:cxn>
                  <a:cxn ang="0">
                    <a:pos x="T2" y="T3"/>
                  </a:cxn>
                  <a:cxn ang="0">
                    <a:pos x="T4" y="T5"/>
                  </a:cxn>
                  <a:cxn ang="0">
                    <a:pos x="T6" y="T7"/>
                  </a:cxn>
                  <a:cxn ang="0">
                    <a:pos x="T8" y="T9"/>
                  </a:cxn>
                </a:cxnLst>
                <a:rect l="0" t="0" r="r" b="b"/>
                <a:pathLst>
                  <a:path w="110" h="111">
                    <a:moveTo>
                      <a:pt x="0" y="0"/>
                    </a:moveTo>
                    <a:lnTo>
                      <a:pt x="49" y="6"/>
                    </a:lnTo>
                    <a:lnTo>
                      <a:pt x="55" y="55"/>
                    </a:lnTo>
                    <a:lnTo>
                      <a:pt x="104" y="61"/>
                    </a:lnTo>
                    <a:lnTo>
                      <a:pt x="110" y="1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8" name="Line 16"/>
              <p:cNvSpPr>
                <a:spLocks noChangeShapeType="1"/>
              </p:cNvSpPr>
              <p:nvPr/>
            </p:nvSpPr>
            <p:spPr bwMode="auto">
              <a:xfrm flipV="1">
                <a:off x="4149725" y="6269038"/>
                <a:ext cx="117475"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9" name="Line 17"/>
              <p:cNvSpPr>
                <a:spLocks noChangeShapeType="1"/>
              </p:cNvSpPr>
              <p:nvPr/>
            </p:nvSpPr>
            <p:spPr bwMode="auto">
              <a:xfrm flipV="1">
                <a:off x="4214813" y="6370638"/>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0" name="Line 18"/>
              <p:cNvSpPr>
                <a:spLocks noChangeShapeType="1"/>
              </p:cNvSpPr>
              <p:nvPr/>
            </p:nvSpPr>
            <p:spPr bwMode="auto">
              <a:xfrm flipV="1">
                <a:off x="4662488" y="6783388"/>
                <a:ext cx="119063" cy="119063"/>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1" name="Line 19"/>
              <p:cNvSpPr>
                <a:spLocks noChangeShapeType="1"/>
              </p:cNvSpPr>
              <p:nvPr/>
            </p:nvSpPr>
            <p:spPr bwMode="auto">
              <a:xfrm flipV="1">
                <a:off x="4597400" y="6753225"/>
                <a:ext cx="82550" cy="825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2" name="Freeform 20"/>
              <p:cNvSpPr/>
              <p:nvPr/>
            </p:nvSpPr>
            <p:spPr bwMode="auto">
              <a:xfrm>
                <a:off x="4084638" y="6157913"/>
                <a:ext cx="369888" cy="368300"/>
              </a:xfrm>
              <a:custGeom>
                <a:avLst/>
                <a:gdLst>
                  <a:gd name="T0" fmla="*/ 233 w 233"/>
                  <a:gd name="T1" fmla="*/ 128 h 232"/>
                  <a:gd name="T2" fmla="*/ 111 w 233"/>
                  <a:gd name="T3" fmla="*/ 7 h 232"/>
                  <a:gd name="T4" fmla="*/ 111 w 233"/>
                  <a:gd name="T5" fmla="*/ 7 h 232"/>
                  <a:gd name="T6" fmla="*/ 107 w 233"/>
                  <a:gd name="T7" fmla="*/ 4 h 232"/>
                  <a:gd name="T8" fmla="*/ 103 w 233"/>
                  <a:gd name="T9" fmla="*/ 2 h 232"/>
                  <a:gd name="T10" fmla="*/ 98 w 233"/>
                  <a:gd name="T11" fmla="*/ 0 h 232"/>
                  <a:gd name="T12" fmla="*/ 94 w 233"/>
                  <a:gd name="T13" fmla="*/ 0 h 232"/>
                  <a:gd name="T14" fmla="*/ 89 w 233"/>
                  <a:gd name="T15" fmla="*/ 0 h 232"/>
                  <a:gd name="T16" fmla="*/ 84 w 233"/>
                  <a:gd name="T17" fmla="*/ 2 h 232"/>
                  <a:gd name="T18" fmla="*/ 80 w 233"/>
                  <a:gd name="T19" fmla="*/ 4 h 232"/>
                  <a:gd name="T20" fmla="*/ 76 w 233"/>
                  <a:gd name="T21" fmla="*/ 7 h 232"/>
                  <a:gd name="T22" fmla="*/ 7 w 233"/>
                  <a:gd name="T23" fmla="*/ 77 h 232"/>
                  <a:gd name="T24" fmla="*/ 7 w 233"/>
                  <a:gd name="T25" fmla="*/ 77 h 232"/>
                  <a:gd name="T26" fmla="*/ 4 w 233"/>
                  <a:gd name="T27" fmla="*/ 80 h 232"/>
                  <a:gd name="T28" fmla="*/ 2 w 233"/>
                  <a:gd name="T29" fmla="*/ 85 h 232"/>
                  <a:gd name="T30" fmla="*/ 0 w 233"/>
                  <a:gd name="T31" fmla="*/ 89 h 232"/>
                  <a:gd name="T32" fmla="*/ 0 w 233"/>
                  <a:gd name="T33" fmla="*/ 94 h 232"/>
                  <a:gd name="T34" fmla="*/ 0 w 233"/>
                  <a:gd name="T35" fmla="*/ 99 h 232"/>
                  <a:gd name="T36" fmla="*/ 2 w 233"/>
                  <a:gd name="T37" fmla="*/ 103 h 232"/>
                  <a:gd name="T38" fmla="*/ 4 w 233"/>
                  <a:gd name="T39" fmla="*/ 107 h 232"/>
                  <a:gd name="T40" fmla="*/ 7 w 233"/>
                  <a:gd name="T41" fmla="*/ 111 h 232"/>
                  <a:gd name="T42" fmla="*/ 128 w 233"/>
                  <a:gd name="T43"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3" h="232">
                    <a:moveTo>
                      <a:pt x="233" y="128"/>
                    </a:moveTo>
                    <a:lnTo>
                      <a:pt x="111" y="7"/>
                    </a:lnTo>
                    <a:lnTo>
                      <a:pt x="111" y="7"/>
                    </a:lnTo>
                    <a:lnTo>
                      <a:pt x="107" y="4"/>
                    </a:lnTo>
                    <a:lnTo>
                      <a:pt x="103" y="2"/>
                    </a:lnTo>
                    <a:lnTo>
                      <a:pt x="98" y="0"/>
                    </a:lnTo>
                    <a:lnTo>
                      <a:pt x="94" y="0"/>
                    </a:lnTo>
                    <a:lnTo>
                      <a:pt x="89" y="0"/>
                    </a:lnTo>
                    <a:lnTo>
                      <a:pt x="84" y="2"/>
                    </a:lnTo>
                    <a:lnTo>
                      <a:pt x="80" y="4"/>
                    </a:lnTo>
                    <a:lnTo>
                      <a:pt x="76" y="7"/>
                    </a:lnTo>
                    <a:lnTo>
                      <a:pt x="7" y="77"/>
                    </a:lnTo>
                    <a:lnTo>
                      <a:pt x="7" y="77"/>
                    </a:lnTo>
                    <a:lnTo>
                      <a:pt x="4" y="80"/>
                    </a:lnTo>
                    <a:lnTo>
                      <a:pt x="2" y="85"/>
                    </a:lnTo>
                    <a:lnTo>
                      <a:pt x="0" y="89"/>
                    </a:lnTo>
                    <a:lnTo>
                      <a:pt x="0" y="94"/>
                    </a:lnTo>
                    <a:lnTo>
                      <a:pt x="0" y="99"/>
                    </a:lnTo>
                    <a:lnTo>
                      <a:pt x="2" y="103"/>
                    </a:lnTo>
                    <a:lnTo>
                      <a:pt x="4" y="107"/>
                    </a:lnTo>
                    <a:lnTo>
                      <a:pt x="7" y="111"/>
                    </a:lnTo>
                    <a:lnTo>
                      <a:pt x="128" y="23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3" name="Freeform 21"/>
              <p:cNvSpPr/>
              <p:nvPr/>
            </p:nvSpPr>
            <p:spPr bwMode="auto">
              <a:xfrm>
                <a:off x="4524375" y="6596063"/>
                <a:ext cx="368300" cy="369888"/>
              </a:xfrm>
              <a:custGeom>
                <a:avLst/>
                <a:gdLst>
                  <a:gd name="T0" fmla="*/ 0 w 232"/>
                  <a:gd name="T1" fmla="*/ 106 h 233"/>
                  <a:gd name="T2" fmla="*/ 121 w 232"/>
                  <a:gd name="T3" fmla="*/ 226 h 233"/>
                  <a:gd name="T4" fmla="*/ 121 w 232"/>
                  <a:gd name="T5" fmla="*/ 226 h 233"/>
                  <a:gd name="T6" fmla="*/ 125 w 232"/>
                  <a:gd name="T7" fmla="*/ 229 h 233"/>
                  <a:gd name="T8" fmla="*/ 129 w 232"/>
                  <a:gd name="T9" fmla="*/ 232 h 233"/>
                  <a:gd name="T10" fmla="*/ 134 w 232"/>
                  <a:gd name="T11" fmla="*/ 233 h 233"/>
                  <a:gd name="T12" fmla="*/ 138 w 232"/>
                  <a:gd name="T13" fmla="*/ 233 h 233"/>
                  <a:gd name="T14" fmla="*/ 143 w 232"/>
                  <a:gd name="T15" fmla="*/ 233 h 233"/>
                  <a:gd name="T16" fmla="*/ 148 w 232"/>
                  <a:gd name="T17" fmla="*/ 232 h 233"/>
                  <a:gd name="T18" fmla="*/ 152 w 232"/>
                  <a:gd name="T19" fmla="*/ 229 h 233"/>
                  <a:gd name="T20" fmla="*/ 156 w 232"/>
                  <a:gd name="T21" fmla="*/ 226 h 233"/>
                  <a:gd name="T22" fmla="*/ 225 w 232"/>
                  <a:gd name="T23" fmla="*/ 157 h 233"/>
                  <a:gd name="T24" fmla="*/ 225 w 232"/>
                  <a:gd name="T25" fmla="*/ 157 h 233"/>
                  <a:gd name="T26" fmla="*/ 228 w 232"/>
                  <a:gd name="T27" fmla="*/ 153 h 233"/>
                  <a:gd name="T28" fmla="*/ 230 w 232"/>
                  <a:gd name="T29" fmla="*/ 149 h 233"/>
                  <a:gd name="T30" fmla="*/ 232 w 232"/>
                  <a:gd name="T31" fmla="*/ 144 h 233"/>
                  <a:gd name="T32" fmla="*/ 232 w 232"/>
                  <a:gd name="T33" fmla="*/ 140 h 233"/>
                  <a:gd name="T34" fmla="*/ 232 w 232"/>
                  <a:gd name="T35" fmla="*/ 135 h 233"/>
                  <a:gd name="T36" fmla="*/ 230 w 232"/>
                  <a:gd name="T37" fmla="*/ 130 h 233"/>
                  <a:gd name="T38" fmla="*/ 228 w 232"/>
                  <a:gd name="T39" fmla="*/ 126 h 233"/>
                  <a:gd name="T40" fmla="*/ 225 w 232"/>
                  <a:gd name="T41" fmla="*/ 122 h 233"/>
                  <a:gd name="T42" fmla="*/ 104 w 232"/>
                  <a:gd name="T4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233">
                    <a:moveTo>
                      <a:pt x="0" y="106"/>
                    </a:moveTo>
                    <a:lnTo>
                      <a:pt x="121" y="226"/>
                    </a:lnTo>
                    <a:lnTo>
                      <a:pt x="121" y="226"/>
                    </a:lnTo>
                    <a:lnTo>
                      <a:pt x="125" y="229"/>
                    </a:lnTo>
                    <a:lnTo>
                      <a:pt x="129" y="232"/>
                    </a:lnTo>
                    <a:lnTo>
                      <a:pt x="134" y="233"/>
                    </a:lnTo>
                    <a:lnTo>
                      <a:pt x="138" y="233"/>
                    </a:lnTo>
                    <a:lnTo>
                      <a:pt x="143" y="233"/>
                    </a:lnTo>
                    <a:lnTo>
                      <a:pt x="148" y="232"/>
                    </a:lnTo>
                    <a:lnTo>
                      <a:pt x="152" y="229"/>
                    </a:lnTo>
                    <a:lnTo>
                      <a:pt x="156" y="226"/>
                    </a:lnTo>
                    <a:lnTo>
                      <a:pt x="225" y="157"/>
                    </a:lnTo>
                    <a:lnTo>
                      <a:pt x="225" y="157"/>
                    </a:lnTo>
                    <a:lnTo>
                      <a:pt x="228" y="153"/>
                    </a:lnTo>
                    <a:lnTo>
                      <a:pt x="230" y="149"/>
                    </a:lnTo>
                    <a:lnTo>
                      <a:pt x="232" y="144"/>
                    </a:lnTo>
                    <a:lnTo>
                      <a:pt x="232" y="140"/>
                    </a:lnTo>
                    <a:lnTo>
                      <a:pt x="232" y="135"/>
                    </a:lnTo>
                    <a:lnTo>
                      <a:pt x="230" y="130"/>
                    </a:lnTo>
                    <a:lnTo>
                      <a:pt x="228" y="126"/>
                    </a:lnTo>
                    <a:lnTo>
                      <a:pt x="225" y="122"/>
                    </a:lnTo>
                    <a:lnTo>
                      <a:pt x="104"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214" name="组合 213"/>
          <p:cNvGrpSpPr/>
          <p:nvPr/>
        </p:nvGrpSpPr>
        <p:grpSpPr>
          <a:xfrm>
            <a:off x="882940" y="1526357"/>
            <a:ext cx="612206" cy="612283"/>
            <a:chOff x="2139017" y="3437940"/>
            <a:chExt cx="440084" cy="440084"/>
          </a:xfrm>
        </p:grpSpPr>
        <p:sp>
          <p:nvSpPr>
            <p:cNvPr id="215" name="椭圆 214"/>
            <p:cNvSpPr/>
            <p:nvPr/>
          </p:nvSpPr>
          <p:spPr>
            <a:xfrm>
              <a:off x="2139017" y="3437940"/>
              <a:ext cx="440084" cy="440084"/>
            </a:xfrm>
            <a:prstGeom prst="ellipse">
              <a:avLst/>
            </a:prstGeom>
            <a:solidFill>
              <a:schemeClr val="accent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6" name="组合 215"/>
            <p:cNvGrpSpPr/>
            <p:nvPr/>
          </p:nvGrpSpPr>
          <p:grpSpPr>
            <a:xfrm>
              <a:off x="2248713" y="3548250"/>
              <a:ext cx="220694" cy="219466"/>
              <a:chOff x="4083050" y="4826000"/>
              <a:chExt cx="855663" cy="850900"/>
            </a:xfrm>
          </p:grpSpPr>
          <p:sp>
            <p:nvSpPr>
              <p:cNvPr id="217" name="Freeform 25"/>
              <p:cNvSpPr/>
              <p:nvPr/>
            </p:nvSpPr>
            <p:spPr bwMode="auto">
              <a:xfrm>
                <a:off x="4083050" y="4826000"/>
                <a:ext cx="855663" cy="850900"/>
              </a:xfrm>
              <a:custGeom>
                <a:avLst/>
                <a:gdLst>
                  <a:gd name="T0" fmla="*/ 217 w 539"/>
                  <a:gd name="T1" fmla="*/ 202 h 536"/>
                  <a:gd name="T2" fmla="*/ 206 w 539"/>
                  <a:gd name="T3" fmla="*/ 199 h 536"/>
                  <a:gd name="T4" fmla="*/ 182 w 539"/>
                  <a:gd name="T5" fmla="*/ 196 h 536"/>
                  <a:gd name="T6" fmla="*/ 169 w 539"/>
                  <a:gd name="T7" fmla="*/ 195 h 536"/>
                  <a:gd name="T8" fmla="*/ 135 w 539"/>
                  <a:gd name="T9" fmla="*/ 199 h 536"/>
                  <a:gd name="T10" fmla="*/ 103 w 539"/>
                  <a:gd name="T11" fmla="*/ 209 h 536"/>
                  <a:gd name="T12" fmla="*/ 74 w 539"/>
                  <a:gd name="T13" fmla="*/ 224 h 536"/>
                  <a:gd name="T14" fmla="*/ 49 w 539"/>
                  <a:gd name="T15" fmla="*/ 246 h 536"/>
                  <a:gd name="T16" fmla="*/ 29 w 539"/>
                  <a:gd name="T17" fmla="*/ 271 h 536"/>
                  <a:gd name="T18" fmla="*/ 13 w 539"/>
                  <a:gd name="T19" fmla="*/ 300 h 536"/>
                  <a:gd name="T20" fmla="*/ 3 w 539"/>
                  <a:gd name="T21" fmla="*/ 332 h 536"/>
                  <a:gd name="T22" fmla="*/ 0 w 539"/>
                  <a:gd name="T23" fmla="*/ 366 h 536"/>
                  <a:gd name="T24" fmla="*/ 0 w 539"/>
                  <a:gd name="T25" fmla="*/ 383 h 536"/>
                  <a:gd name="T26" fmla="*/ 7 w 539"/>
                  <a:gd name="T27" fmla="*/ 417 h 536"/>
                  <a:gd name="T28" fmla="*/ 20 w 539"/>
                  <a:gd name="T29" fmla="*/ 447 h 536"/>
                  <a:gd name="T30" fmla="*/ 38 w 539"/>
                  <a:gd name="T31" fmla="*/ 474 h 536"/>
                  <a:gd name="T32" fmla="*/ 61 w 539"/>
                  <a:gd name="T33" fmla="*/ 497 h 536"/>
                  <a:gd name="T34" fmla="*/ 88 w 539"/>
                  <a:gd name="T35" fmla="*/ 516 h 536"/>
                  <a:gd name="T36" fmla="*/ 119 w 539"/>
                  <a:gd name="T37" fmla="*/ 528 h 536"/>
                  <a:gd name="T38" fmla="*/ 152 w 539"/>
                  <a:gd name="T39" fmla="*/ 535 h 536"/>
                  <a:gd name="T40" fmla="*/ 169 w 539"/>
                  <a:gd name="T41" fmla="*/ 536 h 536"/>
                  <a:gd name="T42" fmla="*/ 204 w 539"/>
                  <a:gd name="T43" fmla="*/ 533 h 536"/>
                  <a:gd name="T44" fmla="*/ 237 w 539"/>
                  <a:gd name="T45" fmla="*/ 523 h 536"/>
                  <a:gd name="T46" fmla="*/ 265 w 539"/>
                  <a:gd name="T47" fmla="*/ 507 h 536"/>
                  <a:gd name="T48" fmla="*/ 291 w 539"/>
                  <a:gd name="T49" fmla="*/ 486 h 536"/>
                  <a:gd name="T50" fmla="*/ 311 w 539"/>
                  <a:gd name="T51" fmla="*/ 461 h 536"/>
                  <a:gd name="T52" fmla="*/ 327 w 539"/>
                  <a:gd name="T53" fmla="*/ 432 h 536"/>
                  <a:gd name="T54" fmla="*/ 337 w 539"/>
                  <a:gd name="T55" fmla="*/ 400 h 536"/>
                  <a:gd name="T56" fmla="*/ 340 w 539"/>
                  <a:gd name="T57" fmla="*/ 366 h 536"/>
                  <a:gd name="T58" fmla="*/ 340 w 539"/>
                  <a:gd name="T59" fmla="*/ 354 h 536"/>
                  <a:gd name="T60" fmla="*/ 337 w 539"/>
                  <a:gd name="T61" fmla="*/ 332 h 536"/>
                  <a:gd name="T62" fmla="*/ 394 w 539"/>
                  <a:gd name="T63" fmla="*/ 261 h 536"/>
                  <a:gd name="T64" fmla="*/ 468 w 539"/>
                  <a:gd name="T65" fmla="*/ 189 h 536"/>
                  <a:gd name="T66" fmla="*/ 539 w 539"/>
                  <a:gd name="T67" fmla="*/ 108 h 536"/>
                  <a:gd name="T68" fmla="*/ 443 w 539"/>
                  <a:gd name="T6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9" h="536">
                    <a:moveTo>
                      <a:pt x="443" y="0"/>
                    </a:moveTo>
                    <a:lnTo>
                      <a:pt x="217" y="202"/>
                    </a:lnTo>
                    <a:lnTo>
                      <a:pt x="217" y="202"/>
                    </a:lnTo>
                    <a:lnTo>
                      <a:pt x="206" y="199"/>
                    </a:lnTo>
                    <a:lnTo>
                      <a:pt x="194" y="197"/>
                    </a:lnTo>
                    <a:lnTo>
                      <a:pt x="182" y="196"/>
                    </a:lnTo>
                    <a:lnTo>
                      <a:pt x="169" y="195"/>
                    </a:lnTo>
                    <a:lnTo>
                      <a:pt x="169" y="195"/>
                    </a:lnTo>
                    <a:lnTo>
                      <a:pt x="152" y="196"/>
                    </a:lnTo>
                    <a:lnTo>
                      <a:pt x="135" y="199"/>
                    </a:lnTo>
                    <a:lnTo>
                      <a:pt x="119" y="203"/>
                    </a:lnTo>
                    <a:lnTo>
                      <a:pt x="103" y="209"/>
                    </a:lnTo>
                    <a:lnTo>
                      <a:pt x="88" y="216"/>
                    </a:lnTo>
                    <a:lnTo>
                      <a:pt x="74" y="224"/>
                    </a:lnTo>
                    <a:lnTo>
                      <a:pt x="61" y="235"/>
                    </a:lnTo>
                    <a:lnTo>
                      <a:pt x="49" y="246"/>
                    </a:lnTo>
                    <a:lnTo>
                      <a:pt x="38" y="258"/>
                    </a:lnTo>
                    <a:lnTo>
                      <a:pt x="29" y="271"/>
                    </a:lnTo>
                    <a:lnTo>
                      <a:pt x="20" y="285"/>
                    </a:lnTo>
                    <a:lnTo>
                      <a:pt x="13" y="300"/>
                    </a:lnTo>
                    <a:lnTo>
                      <a:pt x="7" y="316"/>
                    </a:lnTo>
                    <a:lnTo>
                      <a:pt x="3" y="332"/>
                    </a:lnTo>
                    <a:lnTo>
                      <a:pt x="0" y="349"/>
                    </a:lnTo>
                    <a:lnTo>
                      <a:pt x="0" y="366"/>
                    </a:lnTo>
                    <a:lnTo>
                      <a:pt x="0" y="366"/>
                    </a:lnTo>
                    <a:lnTo>
                      <a:pt x="0" y="383"/>
                    </a:lnTo>
                    <a:lnTo>
                      <a:pt x="3" y="400"/>
                    </a:lnTo>
                    <a:lnTo>
                      <a:pt x="7" y="417"/>
                    </a:lnTo>
                    <a:lnTo>
                      <a:pt x="13" y="432"/>
                    </a:lnTo>
                    <a:lnTo>
                      <a:pt x="20" y="447"/>
                    </a:lnTo>
                    <a:lnTo>
                      <a:pt x="29" y="461"/>
                    </a:lnTo>
                    <a:lnTo>
                      <a:pt x="38" y="474"/>
                    </a:lnTo>
                    <a:lnTo>
                      <a:pt x="49" y="486"/>
                    </a:lnTo>
                    <a:lnTo>
                      <a:pt x="61" y="497"/>
                    </a:lnTo>
                    <a:lnTo>
                      <a:pt x="74" y="507"/>
                    </a:lnTo>
                    <a:lnTo>
                      <a:pt x="88" y="516"/>
                    </a:lnTo>
                    <a:lnTo>
                      <a:pt x="103" y="523"/>
                    </a:lnTo>
                    <a:lnTo>
                      <a:pt x="119" y="528"/>
                    </a:lnTo>
                    <a:lnTo>
                      <a:pt x="135" y="533"/>
                    </a:lnTo>
                    <a:lnTo>
                      <a:pt x="152" y="535"/>
                    </a:lnTo>
                    <a:lnTo>
                      <a:pt x="169" y="536"/>
                    </a:lnTo>
                    <a:lnTo>
                      <a:pt x="169" y="536"/>
                    </a:lnTo>
                    <a:lnTo>
                      <a:pt x="187" y="535"/>
                    </a:lnTo>
                    <a:lnTo>
                      <a:pt x="204" y="533"/>
                    </a:lnTo>
                    <a:lnTo>
                      <a:pt x="221" y="528"/>
                    </a:lnTo>
                    <a:lnTo>
                      <a:pt x="237" y="523"/>
                    </a:lnTo>
                    <a:lnTo>
                      <a:pt x="251" y="516"/>
                    </a:lnTo>
                    <a:lnTo>
                      <a:pt x="265" y="507"/>
                    </a:lnTo>
                    <a:lnTo>
                      <a:pt x="279" y="497"/>
                    </a:lnTo>
                    <a:lnTo>
                      <a:pt x="291" y="486"/>
                    </a:lnTo>
                    <a:lnTo>
                      <a:pt x="302" y="474"/>
                    </a:lnTo>
                    <a:lnTo>
                      <a:pt x="311" y="461"/>
                    </a:lnTo>
                    <a:lnTo>
                      <a:pt x="320" y="447"/>
                    </a:lnTo>
                    <a:lnTo>
                      <a:pt x="327" y="432"/>
                    </a:lnTo>
                    <a:lnTo>
                      <a:pt x="333" y="417"/>
                    </a:lnTo>
                    <a:lnTo>
                      <a:pt x="337" y="400"/>
                    </a:lnTo>
                    <a:lnTo>
                      <a:pt x="340" y="383"/>
                    </a:lnTo>
                    <a:lnTo>
                      <a:pt x="340" y="366"/>
                    </a:lnTo>
                    <a:lnTo>
                      <a:pt x="340" y="366"/>
                    </a:lnTo>
                    <a:lnTo>
                      <a:pt x="340" y="354"/>
                    </a:lnTo>
                    <a:lnTo>
                      <a:pt x="339" y="343"/>
                    </a:lnTo>
                    <a:lnTo>
                      <a:pt x="337" y="332"/>
                    </a:lnTo>
                    <a:lnTo>
                      <a:pt x="334" y="321"/>
                    </a:lnTo>
                    <a:lnTo>
                      <a:pt x="394" y="261"/>
                    </a:lnTo>
                    <a:lnTo>
                      <a:pt x="394" y="189"/>
                    </a:lnTo>
                    <a:lnTo>
                      <a:pt x="468" y="189"/>
                    </a:lnTo>
                    <a:lnTo>
                      <a:pt x="468" y="104"/>
                    </a:lnTo>
                    <a:lnTo>
                      <a:pt x="539" y="108"/>
                    </a:lnTo>
                    <a:lnTo>
                      <a:pt x="539" y="7"/>
                    </a:lnTo>
                    <a:lnTo>
                      <a:pt x="443"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8" name="Freeform 26"/>
              <p:cNvSpPr/>
              <p:nvPr/>
            </p:nvSpPr>
            <p:spPr bwMode="auto">
              <a:xfrm>
                <a:off x="4219575" y="5362575"/>
                <a:ext cx="184150" cy="184150"/>
              </a:xfrm>
              <a:custGeom>
                <a:avLst/>
                <a:gdLst>
                  <a:gd name="T0" fmla="*/ 116 w 116"/>
                  <a:gd name="T1" fmla="*/ 58 h 116"/>
                  <a:gd name="T2" fmla="*/ 116 w 116"/>
                  <a:gd name="T3" fmla="*/ 58 h 116"/>
                  <a:gd name="T4" fmla="*/ 116 w 116"/>
                  <a:gd name="T5" fmla="*/ 64 h 116"/>
                  <a:gd name="T6" fmla="*/ 115 w 116"/>
                  <a:gd name="T7" fmla="*/ 69 h 116"/>
                  <a:gd name="T8" fmla="*/ 111 w 116"/>
                  <a:gd name="T9" fmla="*/ 80 h 116"/>
                  <a:gd name="T10" fmla="*/ 106 w 116"/>
                  <a:gd name="T11" fmla="*/ 90 h 116"/>
                  <a:gd name="T12" fmla="*/ 99 w 116"/>
                  <a:gd name="T13" fmla="*/ 99 h 116"/>
                  <a:gd name="T14" fmla="*/ 90 w 116"/>
                  <a:gd name="T15" fmla="*/ 106 h 116"/>
                  <a:gd name="T16" fmla="*/ 81 w 116"/>
                  <a:gd name="T17" fmla="*/ 111 h 116"/>
                  <a:gd name="T18" fmla="*/ 70 w 116"/>
                  <a:gd name="T19" fmla="*/ 114 h 116"/>
                  <a:gd name="T20" fmla="*/ 64 w 116"/>
                  <a:gd name="T21" fmla="*/ 115 h 116"/>
                  <a:gd name="T22" fmla="*/ 58 w 116"/>
                  <a:gd name="T23" fmla="*/ 116 h 116"/>
                  <a:gd name="T24" fmla="*/ 58 w 116"/>
                  <a:gd name="T25" fmla="*/ 116 h 116"/>
                  <a:gd name="T26" fmla="*/ 52 w 116"/>
                  <a:gd name="T27" fmla="*/ 115 h 116"/>
                  <a:gd name="T28" fmla="*/ 46 w 116"/>
                  <a:gd name="T29" fmla="*/ 114 h 116"/>
                  <a:gd name="T30" fmla="*/ 36 w 116"/>
                  <a:gd name="T31" fmla="*/ 111 h 116"/>
                  <a:gd name="T32" fmla="*/ 26 w 116"/>
                  <a:gd name="T33" fmla="*/ 106 h 116"/>
                  <a:gd name="T34" fmla="*/ 17 w 116"/>
                  <a:gd name="T35" fmla="*/ 99 h 116"/>
                  <a:gd name="T36" fmla="*/ 10 w 116"/>
                  <a:gd name="T37" fmla="*/ 90 h 116"/>
                  <a:gd name="T38" fmla="*/ 5 w 116"/>
                  <a:gd name="T39" fmla="*/ 80 h 116"/>
                  <a:gd name="T40" fmla="*/ 1 w 116"/>
                  <a:gd name="T41" fmla="*/ 69 h 116"/>
                  <a:gd name="T42" fmla="*/ 1 w 116"/>
                  <a:gd name="T43" fmla="*/ 64 h 116"/>
                  <a:gd name="T44" fmla="*/ 0 w 116"/>
                  <a:gd name="T45" fmla="*/ 58 h 116"/>
                  <a:gd name="T46" fmla="*/ 0 w 116"/>
                  <a:gd name="T47" fmla="*/ 58 h 116"/>
                  <a:gd name="T48" fmla="*/ 1 w 116"/>
                  <a:gd name="T49" fmla="*/ 52 h 116"/>
                  <a:gd name="T50" fmla="*/ 1 w 116"/>
                  <a:gd name="T51" fmla="*/ 46 h 116"/>
                  <a:gd name="T52" fmla="*/ 5 w 116"/>
                  <a:gd name="T53" fmla="*/ 35 h 116"/>
                  <a:gd name="T54" fmla="*/ 10 w 116"/>
                  <a:gd name="T55" fmla="*/ 25 h 116"/>
                  <a:gd name="T56" fmla="*/ 17 w 116"/>
                  <a:gd name="T57" fmla="*/ 17 h 116"/>
                  <a:gd name="T58" fmla="*/ 26 w 116"/>
                  <a:gd name="T59" fmla="*/ 10 h 116"/>
                  <a:gd name="T60" fmla="*/ 36 w 116"/>
                  <a:gd name="T61" fmla="*/ 4 h 116"/>
                  <a:gd name="T62" fmla="*/ 46 w 116"/>
                  <a:gd name="T63" fmla="*/ 1 h 116"/>
                  <a:gd name="T64" fmla="*/ 52 w 116"/>
                  <a:gd name="T65" fmla="*/ 0 h 116"/>
                  <a:gd name="T66" fmla="*/ 58 w 116"/>
                  <a:gd name="T67" fmla="*/ 0 h 116"/>
                  <a:gd name="T68" fmla="*/ 58 w 116"/>
                  <a:gd name="T69" fmla="*/ 0 h 116"/>
                  <a:gd name="T70" fmla="*/ 64 w 116"/>
                  <a:gd name="T71" fmla="*/ 0 h 116"/>
                  <a:gd name="T72" fmla="*/ 70 w 116"/>
                  <a:gd name="T73" fmla="*/ 1 h 116"/>
                  <a:gd name="T74" fmla="*/ 81 w 116"/>
                  <a:gd name="T75" fmla="*/ 4 h 116"/>
                  <a:gd name="T76" fmla="*/ 90 w 116"/>
                  <a:gd name="T77" fmla="*/ 10 h 116"/>
                  <a:gd name="T78" fmla="*/ 99 w 116"/>
                  <a:gd name="T79" fmla="*/ 17 h 116"/>
                  <a:gd name="T80" fmla="*/ 106 w 116"/>
                  <a:gd name="T81" fmla="*/ 25 h 116"/>
                  <a:gd name="T82" fmla="*/ 111 w 116"/>
                  <a:gd name="T83" fmla="*/ 35 h 116"/>
                  <a:gd name="T84" fmla="*/ 115 w 116"/>
                  <a:gd name="T85" fmla="*/ 46 h 116"/>
                  <a:gd name="T86" fmla="*/ 116 w 116"/>
                  <a:gd name="T87" fmla="*/ 52 h 116"/>
                  <a:gd name="T88" fmla="*/ 116 w 116"/>
                  <a:gd name="T89" fmla="*/ 58 h 116"/>
                  <a:gd name="T90" fmla="*/ 116 w 116"/>
                  <a:gd name="T91"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6" h="116">
                    <a:moveTo>
                      <a:pt x="116" y="58"/>
                    </a:moveTo>
                    <a:lnTo>
                      <a:pt x="116" y="58"/>
                    </a:lnTo>
                    <a:lnTo>
                      <a:pt x="116" y="64"/>
                    </a:lnTo>
                    <a:lnTo>
                      <a:pt x="115" y="69"/>
                    </a:lnTo>
                    <a:lnTo>
                      <a:pt x="111" y="80"/>
                    </a:lnTo>
                    <a:lnTo>
                      <a:pt x="106" y="90"/>
                    </a:lnTo>
                    <a:lnTo>
                      <a:pt x="99" y="99"/>
                    </a:lnTo>
                    <a:lnTo>
                      <a:pt x="90" y="106"/>
                    </a:lnTo>
                    <a:lnTo>
                      <a:pt x="81" y="111"/>
                    </a:lnTo>
                    <a:lnTo>
                      <a:pt x="70" y="114"/>
                    </a:lnTo>
                    <a:lnTo>
                      <a:pt x="64" y="115"/>
                    </a:lnTo>
                    <a:lnTo>
                      <a:pt x="58" y="116"/>
                    </a:lnTo>
                    <a:lnTo>
                      <a:pt x="58" y="116"/>
                    </a:lnTo>
                    <a:lnTo>
                      <a:pt x="52" y="115"/>
                    </a:lnTo>
                    <a:lnTo>
                      <a:pt x="46" y="114"/>
                    </a:lnTo>
                    <a:lnTo>
                      <a:pt x="36" y="111"/>
                    </a:lnTo>
                    <a:lnTo>
                      <a:pt x="26" y="106"/>
                    </a:lnTo>
                    <a:lnTo>
                      <a:pt x="17" y="99"/>
                    </a:lnTo>
                    <a:lnTo>
                      <a:pt x="10" y="90"/>
                    </a:lnTo>
                    <a:lnTo>
                      <a:pt x="5" y="80"/>
                    </a:lnTo>
                    <a:lnTo>
                      <a:pt x="1" y="69"/>
                    </a:lnTo>
                    <a:lnTo>
                      <a:pt x="1" y="64"/>
                    </a:lnTo>
                    <a:lnTo>
                      <a:pt x="0" y="58"/>
                    </a:lnTo>
                    <a:lnTo>
                      <a:pt x="0" y="58"/>
                    </a:lnTo>
                    <a:lnTo>
                      <a:pt x="1" y="52"/>
                    </a:lnTo>
                    <a:lnTo>
                      <a:pt x="1" y="46"/>
                    </a:lnTo>
                    <a:lnTo>
                      <a:pt x="5" y="35"/>
                    </a:lnTo>
                    <a:lnTo>
                      <a:pt x="10" y="25"/>
                    </a:lnTo>
                    <a:lnTo>
                      <a:pt x="17" y="17"/>
                    </a:lnTo>
                    <a:lnTo>
                      <a:pt x="26" y="10"/>
                    </a:lnTo>
                    <a:lnTo>
                      <a:pt x="36" y="4"/>
                    </a:lnTo>
                    <a:lnTo>
                      <a:pt x="46" y="1"/>
                    </a:lnTo>
                    <a:lnTo>
                      <a:pt x="52" y="0"/>
                    </a:lnTo>
                    <a:lnTo>
                      <a:pt x="58" y="0"/>
                    </a:lnTo>
                    <a:lnTo>
                      <a:pt x="58" y="0"/>
                    </a:lnTo>
                    <a:lnTo>
                      <a:pt x="64" y="0"/>
                    </a:lnTo>
                    <a:lnTo>
                      <a:pt x="70" y="1"/>
                    </a:lnTo>
                    <a:lnTo>
                      <a:pt x="81" y="4"/>
                    </a:lnTo>
                    <a:lnTo>
                      <a:pt x="90" y="10"/>
                    </a:lnTo>
                    <a:lnTo>
                      <a:pt x="99" y="17"/>
                    </a:lnTo>
                    <a:lnTo>
                      <a:pt x="106" y="25"/>
                    </a:lnTo>
                    <a:lnTo>
                      <a:pt x="111" y="35"/>
                    </a:lnTo>
                    <a:lnTo>
                      <a:pt x="115" y="46"/>
                    </a:lnTo>
                    <a:lnTo>
                      <a:pt x="116" y="52"/>
                    </a:lnTo>
                    <a:lnTo>
                      <a:pt x="116" y="58"/>
                    </a:lnTo>
                    <a:lnTo>
                      <a:pt x="116" y="5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9" name="Line 27"/>
              <p:cNvSpPr>
                <a:spLocks noChangeShapeType="1"/>
              </p:cNvSpPr>
              <p:nvPr/>
            </p:nvSpPr>
            <p:spPr bwMode="auto">
              <a:xfrm flipH="1">
                <a:off x="4481513" y="4926013"/>
                <a:ext cx="303213" cy="274638"/>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220" name="组合 219"/>
          <p:cNvGrpSpPr/>
          <p:nvPr/>
        </p:nvGrpSpPr>
        <p:grpSpPr>
          <a:xfrm>
            <a:off x="878866" y="4944728"/>
            <a:ext cx="612206" cy="612283"/>
            <a:chOff x="6438167" y="2632898"/>
            <a:chExt cx="440084" cy="440084"/>
          </a:xfrm>
        </p:grpSpPr>
        <p:sp>
          <p:nvSpPr>
            <p:cNvPr id="221" name="椭圆 220"/>
            <p:cNvSpPr/>
            <p:nvPr/>
          </p:nvSpPr>
          <p:spPr>
            <a:xfrm>
              <a:off x="6438167" y="2632898"/>
              <a:ext cx="440084" cy="440084"/>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2" name="组合 221"/>
            <p:cNvGrpSpPr/>
            <p:nvPr/>
          </p:nvGrpSpPr>
          <p:grpSpPr>
            <a:xfrm>
              <a:off x="6546634" y="2743208"/>
              <a:ext cx="223152" cy="219466"/>
              <a:chOff x="5294313" y="6135688"/>
              <a:chExt cx="865188" cy="850900"/>
            </a:xfrm>
          </p:grpSpPr>
          <p:sp>
            <p:nvSpPr>
              <p:cNvPr id="223" name="Freeform 28"/>
              <p:cNvSpPr/>
              <p:nvPr/>
            </p:nvSpPr>
            <p:spPr bwMode="auto">
              <a:xfrm>
                <a:off x="5495925" y="6199188"/>
                <a:ext cx="463550" cy="544513"/>
              </a:xfrm>
              <a:custGeom>
                <a:avLst/>
                <a:gdLst>
                  <a:gd name="T0" fmla="*/ 292 w 292"/>
                  <a:gd name="T1" fmla="*/ 0 h 343"/>
                  <a:gd name="T2" fmla="*/ 292 w 292"/>
                  <a:gd name="T3" fmla="*/ 0 h 343"/>
                  <a:gd name="T4" fmla="*/ 292 w 292"/>
                  <a:gd name="T5" fmla="*/ 170 h 343"/>
                  <a:gd name="T6" fmla="*/ 292 w 292"/>
                  <a:gd name="T7" fmla="*/ 170 h 343"/>
                  <a:gd name="T8" fmla="*/ 291 w 292"/>
                  <a:gd name="T9" fmla="*/ 177 h 343"/>
                  <a:gd name="T10" fmla="*/ 290 w 292"/>
                  <a:gd name="T11" fmla="*/ 186 h 343"/>
                  <a:gd name="T12" fmla="*/ 287 w 292"/>
                  <a:gd name="T13" fmla="*/ 195 h 343"/>
                  <a:gd name="T14" fmla="*/ 283 w 292"/>
                  <a:gd name="T15" fmla="*/ 206 h 343"/>
                  <a:gd name="T16" fmla="*/ 278 w 292"/>
                  <a:gd name="T17" fmla="*/ 217 h 343"/>
                  <a:gd name="T18" fmla="*/ 272 w 292"/>
                  <a:gd name="T19" fmla="*/ 229 h 343"/>
                  <a:gd name="T20" fmla="*/ 264 w 292"/>
                  <a:gd name="T21" fmla="*/ 242 h 343"/>
                  <a:gd name="T22" fmla="*/ 256 w 292"/>
                  <a:gd name="T23" fmla="*/ 255 h 343"/>
                  <a:gd name="T24" fmla="*/ 246 w 292"/>
                  <a:gd name="T25" fmla="*/ 267 h 343"/>
                  <a:gd name="T26" fmla="*/ 235 w 292"/>
                  <a:gd name="T27" fmla="*/ 281 h 343"/>
                  <a:gd name="T28" fmla="*/ 223 w 292"/>
                  <a:gd name="T29" fmla="*/ 293 h 343"/>
                  <a:gd name="T30" fmla="*/ 210 w 292"/>
                  <a:gd name="T31" fmla="*/ 305 h 343"/>
                  <a:gd name="T32" fmla="*/ 196 w 292"/>
                  <a:gd name="T33" fmla="*/ 316 h 343"/>
                  <a:gd name="T34" fmla="*/ 180 w 292"/>
                  <a:gd name="T35" fmla="*/ 326 h 343"/>
                  <a:gd name="T36" fmla="*/ 164 w 292"/>
                  <a:gd name="T37" fmla="*/ 335 h 343"/>
                  <a:gd name="T38" fmla="*/ 146 w 292"/>
                  <a:gd name="T39" fmla="*/ 343 h 343"/>
                  <a:gd name="T40" fmla="*/ 146 w 292"/>
                  <a:gd name="T41" fmla="*/ 343 h 343"/>
                  <a:gd name="T42" fmla="*/ 129 w 292"/>
                  <a:gd name="T43" fmla="*/ 335 h 343"/>
                  <a:gd name="T44" fmla="*/ 111 w 292"/>
                  <a:gd name="T45" fmla="*/ 326 h 343"/>
                  <a:gd name="T46" fmla="*/ 96 w 292"/>
                  <a:gd name="T47" fmla="*/ 316 h 343"/>
                  <a:gd name="T48" fmla="*/ 82 w 292"/>
                  <a:gd name="T49" fmla="*/ 305 h 343"/>
                  <a:gd name="T50" fmla="*/ 69 w 292"/>
                  <a:gd name="T51" fmla="*/ 293 h 343"/>
                  <a:gd name="T52" fmla="*/ 57 w 292"/>
                  <a:gd name="T53" fmla="*/ 281 h 343"/>
                  <a:gd name="T54" fmla="*/ 46 w 292"/>
                  <a:gd name="T55" fmla="*/ 267 h 343"/>
                  <a:gd name="T56" fmla="*/ 36 w 292"/>
                  <a:gd name="T57" fmla="*/ 255 h 343"/>
                  <a:gd name="T58" fmla="*/ 28 w 292"/>
                  <a:gd name="T59" fmla="*/ 242 h 343"/>
                  <a:gd name="T60" fmla="*/ 20 w 292"/>
                  <a:gd name="T61" fmla="*/ 229 h 343"/>
                  <a:gd name="T62" fmla="*/ 14 w 292"/>
                  <a:gd name="T63" fmla="*/ 217 h 343"/>
                  <a:gd name="T64" fmla="*/ 9 w 292"/>
                  <a:gd name="T65" fmla="*/ 206 h 343"/>
                  <a:gd name="T66" fmla="*/ 5 w 292"/>
                  <a:gd name="T67" fmla="*/ 195 h 343"/>
                  <a:gd name="T68" fmla="*/ 2 w 292"/>
                  <a:gd name="T69" fmla="*/ 186 h 343"/>
                  <a:gd name="T70" fmla="*/ 0 w 292"/>
                  <a:gd name="T71" fmla="*/ 177 h 343"/>
                  <a:gd name="T72" fmla="*/ 0 w 292"/>
                  <a:gd name="T73" fmla="*/ 170 h 343"/>
                  <a:gd name="T74" fmla="*/ 0 w 292"/>
                  <a:gd name="T75" fmla="*/ 170 h 343"/>
                  <a:gd name="T76" fmla="*/ 0 w 292"/>
                  <a:gd name="T7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43">
                    <a:moveTo>
                      <a:pt x="292" y="0"/>
                    </a:moveTo>
                    <a:lnTo>
                      <a:pt x="292" y="0"/>
                    </a:lnTo>
                    <a:lnTo>
                      <a:pt x="292" y="170"/>
                    </a:lnTo>
                    <a:lnTo>
                      <a:pt x="292" y="170"/>
                    </a:lnTo>
                    <a:lnTo>
                      <a:pt x="291" y="177"/>
                    </a:lnTo>
                    <a:lnTo>
                      <a:pt x="290" y="186"/>
                    </a:lnTo>
                    <a:lnTo>
                      <a:pt x="287" y="195"/>
                    </a:lnTo>
                    <a:lnTo>
                      <a:pt x="283" y="206"/>
                    </a:lnTo>
                    <a:lnTo>
                      <a:pt x="278" y="217"/>
                    </a:lnTo>
                    <a:lnTo>
                      <a:pt x="272" y="229"/>
                    </a:lnTo>
                    <a:lnTo>
                      <a:pt x="264" y="242"/>
                    </a:lnTo>
                    <a:lnTo>
                      <a:pt x="256" y="255"/>
                    </a:lnTo>
                    <a:lnTo>
                      <a:pt x="246" y="267"/>
                    </a:lnTo>
                    <a:lnTo>
                      <a:pt x="235" y="281"/>
                    </a:lnTo>
                    <a:lnTo>
                      <a:pt x="223" y="293"/>
                    </a:lnTo>
                    <a:lnTo>
                      <a:pt x="210" y="305"/>
                    </a:lnTo>
                    <a:lnTo>
                      <a:pt x="196" y="316"/>
                    </a:lnTo>
                    <a:lnTo>
                      <a:pt x="180" y="326"/>
                    </a:lnTo>
                    <a:lnTo>
                      <a:pt x="164" y="335"/>
                    </a:lnTo>
                    <a:lnTo>
                      <a:pt x="146" y="343"/>
                    </a:lnTo>
                    <a:lnTo>
                      <a:pt x="146" y="343"/>
                    </a:lnTo>
                    <a:lnTo>
                      <a:pt x="129" y="335"/>
                    </a:lnTo>
                    <a:lnTo>
                      <a:pt x="111" y="326"/>
                    </a:lnTo>
                    <a:lnTo>
                      <a:pt x="96" y="316"/>
                    </a:lnTo>
                    <a:lnTo>
                      <a:pt x="82" y="305"/>
                    </a:lnTo>
                    <a:lnTo>
                      <a:pt x="69" y="293"/>
                    </a:lnTo>
                    <a:lnTo>
                      <a:pt x="57" y="281"/>
                    </a:lnTo>
                    <a:lnTo>
                      <a:pt x="46" y="267"/>
                    </a:lnTo>
                    <a:lnTo>
                      <a:pt x="36" y="255"/>
                    </a:lnTo>
                    <a:lnTo>
                      <a:pt x="28" y="242"/>
                    </a:lnTo>
                    <a:lnTo>
                      <a:pt x="20" y="229"/>
                    </a:lnTo>
                    <a:lnTo>
                      <a:pt x="14" y="217"/>
                    </a:lnTo>
                    <a:lnTo>
                      <a:pt x="9" y="206"/>
                    </a:lnTo>
                    <a:lnTo>
                      <a:pt x="5" y="195"/>
                    </a:lnTo>
                    <a:lnTo>
                      <a:pt x="2" y="186"/>
                    </a:lnTo>
                    <a:lnTo>
                      <a:pt x="0" y="177"/>
                    </a:lnTo>
                    <a:lnTo>
                      <a:pt x="0" y="170"/>
                    </a:lnTo>
                    <a:lnTo>
                      <a:pt x="0" y="17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4" name="Freeform 29"/>
              <p:cNvSpPr/>
              <p:nvPr/>
            </p:nvSpPr>
            <p:spPr bwMode="auto">
              <a:xfrm>
                <a:off x="5294313" y="6199188"/>
                <a:ext cx="865188" cy="334963"/>
              </a:xfrm>
              <a:custGeom>
                <a:avLst/>
                <a:gdLst>
                  <a:gd name="T0" fmla="*/ 447 w 545"/>
                  <a:gd name="T1" fmla="*/ 211 h 211"/>
                  <a:gd name="T2" fmla="*/ 447 w 545"/>
                  <a:gd name="T3" fmla="*/ 211 h 211"/>
                  <a:gd name="T4" fmla="*/ 462 w 545"/>
                  <a:gd name="T5" fmla="*/ 200 h 211"/>
                  <a:gd name="T6" fmla="*/ 478 w 545"/>
                  <a:gd name="T7" fmla="*/ 187 h 211"/>
                  <a:gd name="T8" fmla="*/ 496 w 545"/>
                  <a:gd name="T9" fmla="*/ 170 h 211"/>
                  <a:gd name="T10" fmla="*/ 505 w 545"/>
                  <a:gd name="T11" fmla="*/ 160 h 211"/>
                  <a:gd name="T12" fmla="*/ 514 w 545"/>
                  <a:gd name="T13" fmla="*/ 150 h 211"/>
                  <a:gd name="T14" fmla="*/ 523 w 545"/>
                  <a:gd name="T15" fmla="*/ 138 h 211"/>
                  <a:gd name="T16" fmla="*/ 530 w 545"/>
                  <a:gd name="T17" fmla="*/ 126 h 211"/>
                  <a:gd name="T18" fmla="*/ 536 w 545"/>
                  <a:gd name="T19" fmla="*/ 114 h 211"/>
                  <a:gd name="T20" fmla="*/ 541 w 545"/>
                  <a:gd name="T21" fmla="*/ 101 h 211"/>
                  <a:gd name="T22" fmla="*/ 544 w 545"/>
                  <a:gd name="T23" fmla="*/ 87 h 211"/>
                  <a:gd name="T24" fmla="*/ 545 w 545"/>
                  <a:gd name="T25" fmla="*/ 74 h 211"/>
                  <a:gd name="T26" fmla="*/ 545 w 545"/>
                  <a:gd name="T27" fmla="*/ 74 h 211"/>
                  <a:gd name="T28" fmla="*/ 544 w 545"/>
                  <a:gd name="T29" fmla="*/ 60 h 211"/>
                  <a:gd name="T30" fmla="*/ 541 w 545"/>
                  <a:gd name="T31" fmla="*/ 49 h 211"/>
                  <a:gd name="T32" fmla="*/ 536 w 545"/>
                  <a:gd name="T33" fmla="*/ 39 h 211"/>
                  <a:gd name="T34" fmla="*/ 530 w 545"/>
                  <a:gd name="T35" fmla="*/ 30 h 211"/>
                  <a:gd name="T36" fmla="*/ 522 w 545"/>
                  <a:gd name="T37" fmla="*/ 23 h 211"/>
                  <a:gd name="T38" fmla="*/ 512 w 545"/>
                  <a:gd name="T39" fmla="*/ 17 h 211"/>
                  <a:gd name="T40" fmla="*/ 502 w 545"/>
                  <a:gd name="T41" fmla="*/ 12 h 211"/>
                  <a:gd name="T42" fmla="*/ 491 w 545"/>
                  <a:gd name="T43" fmla="*/ 9 h 211"/>
                  <a:gd name="T44" fmla="*/ 479 w 545"/>
                  <a:gd name="T45" fmla="*/ 6 h 211"/>
                  <a:gd name="T46" fmla="*/ 467 w 545"/>
                  <a:gd name="T47" fmla="*/ 3 h 211"/>
                  <a:gd name="T48" fmla="*/ 442 w 545"/>
                  <a:gd name="T49" fmla="*/ 1 h 211"/>
                  <a:gd name="T50" fmla="*/ 418 w 545"/>
                  <a:gd name="T51" fmla="*/ 0 h 211"/>
                  <a:gd name="T52" fmla="*/ 395 w 545"/>
                  <a:gd name="T53" fmla="*/ 0 h 211"/>
                  <a:gd name="T54" fmla="*/ 395 w 545"/>
                  <a:gd name="T55" fmla="*/ 0 h 211"/>
                  <a:gd name="T56" fmla="*/ 273 w 545"/>
                  <a:gd name="T57" fmla="*/ 0 h 211"/>
                  <a:gd name="T58" fmla="*/ 273 w 545"/>
                  <a:gd name="T59" fmla="*/ 0 h 211"/>
                  <a:gd name="T60" fmla="*/ 150 w 545"/>
                  <a:gd name="T61" fmla="*/ 0 h 211"/>
                  <a:gd name="T62" fmla="*/ 150 w 545"/>
                  <a:gd name="T63" fmla="*/ 0 h 211"/>
                  <a:gd name="T64" fmla="*/ 128 w 545"/>
                  <a:gd name="T65" fmla="*/ 0 h 211"/>
                  <a:gd name="T66" fmla="*/ 104 w 545"/>
                  <a:gd name="T67" fmla="*/ 1 h 211"/>
                  <a:gd name="T68" fmla="*/ 79 w 545"/>
                  <a:gd name="T69" fmla="*/ 3 h 211"/>
                  <a:gd name="T70" fmla="*/ 67 w 545"/>
                  <a:gd name="T71" fmla="*/ 6 h 211"/>
                  <a:gd name="T72" fmla="*/ 55 w 545"/>
                  <a:gd name="T73" fmla="*/ 9 h 211"/>
                  <a:gd name="T74" fmla="*/ 44 w 545"/>
                  <a:gd name="T75" fmla="*/ 12 h 211"/>
                  <a:gd name="T76" fmla="*/ 33 w 545"/>
                  <a:gd name="T77" fmla="*/ 17 h 211"/>
                  <a:gd name="T78" fmla="*/ 24 w 545"/>
                  <a:gd name="T79" fmla="*/ 23 h 211"/>
                  <a:gd name="T80" fmla="*/ 16 w 545"/>
                  <a:gd name="T81" fmla="*/ 30 h 211"/>
                  <a:gd name="T82" fmla="*/ 9 w 545"/>
                  <a:gd name="T83" fmla="*/ 39 h 211"/>
                  <a:gd name="T84" fmla="*/ 4 w 545"/>
                  <a:gd name="T85" fmla="*/ 49 h 211"/>
                  <a:gd name="T86" fmla="*/ 1 w 545"/>
                  <a:gd name="T87" fmla="*/ 60 h 211"/>
                  <a:gd name="T88" fmla="*/ 0 w 545"/>
                  <a:gd name="T89" fmla="*/ 74 h 211"/>
                  <a:gd name="T90" fmla="*/ 0 w 545"/>
                  <a:gd name="T91" fmla="*/ 74 h 211"/>
                  <a:gd name="T92" fmla="*/ 1 w 545"/>
                  <a:gd name="T93" fmla="*/ 87 h 211"/>
                  <a:gd name="T94" fmla="*/ 5 w 545"/>
                  <a:gd name="T95" fmla="*/ 101 h 211"/>
                  <a:gd name="T96" fmla="*/ 9 w 545"/>
                  <a:gd name="T97" fmla="*/ 114 h 211"/>
                  <a:gd name="T98" fmla="*/ 16 w 545"/>
                  <a:gd name="T99" fmla="*/ 126 h 211"/>
                  <a:gd name="T100" fmla="*/ 23 w 545"/>
                  <a:gd name="T101" fmla="*/ 138 h 211"/>
                  <a:gd name="T102" fmla="*/ 32 w 545"/>
                  <a:gd name="T103" fmla="*/ 150 h 211"/>
                  <a:gd name="T104" fmla="*/ 40 w 545"/>
                  <a:gd name="T105" fmla="*/ 160 h 211"/>
                  <a:gd name="T106" fmla="*/ 50 w 545"/>
                  <a:gd name="T107" fmla="*/ 170 h 211"/>
                  <a:gd name="T108" fmla="*/ 68 w 545"/>
                  <a:gd name="T109" fmla="*/ 187 h 211"/>
                  <a:gd name="T110" fmla="*/ 84 w 545"/>
                  <a:gd name="T111" fmla="*/ 200 h 211"/>
                  <a:gd name="T112" fmla="*/ 99 w 545"/>
                  <a:gd name="T113"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11">
                    <a:moveTo>
                      <a:pt x="447" y="211"/>
                    </a:moveTo>
                    <a:lnTo>
                      <a:pt x="447" y="211"/>
                    </a:lnTo>
                    <a:lnTo>
                      <a:pt x="462" y="200"/>
                    </a:lnTo>
                    <a:lnTo>
                      <a:pt x="478" y="187"/>
                    </a:lnTo>
                    <a:lnTo>
                      <a:pt x="496" y="170"/>
                    </a:lnTo>
                    <a:lnTo>
                      <a:pt x="505" y="160"/>
                    </a:lnTo>
                    <a:lnTo>
                      <a:pt x="514" y="150"/>
                    </a:lnTo>
                    <a:lnTo>
                      <a:pt x="523" y="138"/>
                    </a:lnTo>
                    <a:lnTo>
                      <a:pt x="530" y="126"/>
                    </a:lnTo>
                    <a:lnTo>
                      <a:pt x="536" y="114"/>
                    </a:lnTo>
                    <a:lnTo>
                      <a:pt x="541" y="101"/>
                    </a:lnTo>
                    <a:lnTo>
                      <a:pt x="544" y="87"/>
                    </a:lnTo>
                    <a:lnTo>
                      <a:pt x="545" y="74"/>
                    </a:lnTo>
                    <a:lnTo>
                      <a:pt x="545" y="74"/>
                    </a:lnTo>
                    <a:lnTo>
                      <a:pt x="544" y="60"/>
                    </a:lnTo>
                    <a:lnTo>
                      <a:pt x="541" y="49"/>
                    </a:lnTo>
                    <a:lnTo>
                      <a:pt x="536" y="39"/>
                    </a:lnTo>
                    <a:lnTo>
                      <a:pt x="530" y="30"/>
                    </a:lnTo>
                    <a:lnTo>
                      <a:pt x="522" y="23"/>
                    </a:lnTo>
                    <a:lnTo>
                      <a:pt x="512" y="17"/>
                    </a:lnTo>
                    <a:lnTo>
                      <a:pt x="502" y="12"/>
                    </a:lnTo>
                    <a:lnTo>
                      <a:pt x="491" y="9"/>
                    </a:lnTo>
                    <a:lnTo>
                      <a:pt x="479" y="6"/>
                    </a:lnTo>
                    <a:lnTo>
                      <a:pt x="467" y="3"/>
                    </a:lnTo>
                    <a:lnTo>
                      <a:pt x="442" y="1"/>
                    </a:lnTo>
                    <a:lnTo>
                      <a:pt x="418" y="0"/>
                    </a:lnTo>
                    <a:lnTo>
                      <a:pt x="395" y="0"/>
                    </a:lnTo>
                    <a:lnTo>
                      <a:pt x="395" y="0"/>
                    </a:lnTo>
                    <a:lnTo>
                      <a:pt x="273" y="0"/>
                    </a:lnTo>
                    <a:lnTo>
                      <a:pt x="273" y="0"/>
                    </a:lnTo>
                    <a:lnTo>
                      <a:pt x="150" y="0"/>
                    </a:lnTo>
                    <a:lnTo>
                      <a:pt x="150" y="0"/>
                    </a:lnTo>
                    <a:lnTo>
                      <a:pt x="128" y="0"/>
                    </a:lnTo>
                    <a:lnTo>
                      <a:pt x="104" y="1"/>
                    </a:lnTo>
                    <a:lnTo>
                      <a:pt x="79" y="3"/>
                    </a:lnTo>
                    <a:lnTo>
                      <a:pt x="67" y="6"/>
                    </a:lnTo>
                    <a:lnTo>
                      <a:pt x="55" y="9"/>
                    </a:lnTo>
                    <a:lnTo>
                      <a:pt x="44" y="12"/>
                    </a:lnTo>
                    <a:lnTo>
                      <a:pt x="33" y="17"/>
                    </a:lnTo>
                    <a:lnTo>
                      <a:pt x="24" y="23"/>
                    </a:lnTo>
                    <a:lnTo>
                      <a:pt x="16" y="30"/>
                    </a:lnTo>
                    <a:lnTo>
                      <a:pt x="9" y="39"/>
                    </a:lnTo>
                    <a:lnTo>
                      <a:pt x="4" y="49"/>
                    </a:lnTo>
                    <a:lnTo>
                      <a:pt x="1" y="60"/>
                    </a:lnTo>
                    <a:lnTo>
                      <a:pt x="0" y="74"/>
                    </a:lnTo>
                    <a:lnTo>
                      <a:pt x="0" y="74"/>
                    </a:lnTo>
                    <a:lnTo>
                      <a:pt x="1" y="87"/>
                    </a:lnTo>
                    <a:lnTo>
                      <a:pt x="5" y="101"/>
                    </a:lnTo>
                    <a:lnTo>
                      <a:pt x="9" y="114"/>
                    </a:lnTo>
                    <a:lnTo>
                      <a:pt x="16" y="126"/>
                    </a:lnTo>
                    <a:lnTo>
                      <a:pt x="23" y="138"/>
                    </a:lnTo>
                    <a:lnTo>
                      <a:pt x="32" y="150"/>
                    </a:lnTo>
                    <a:lnTo>
                      <a:pt x="40" y="160"/>
                    </a:lnTo>
                    <a:lnTo>
                      <a:pt x="50" y="170"/>
                    </a:lnTo>
                    <a:lnTo>
                      <a:pt x="68" y="187"/>
                    </a:lnTo>
                    <a:lnTo>
                      <a:pt x="84" y="200"/>
                    </a:lnTo>
                    <a:lnTo>
                      <a:pt x="99" y="211"/>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5" name="Line 30"/>
              <p:cNvSpPr>
                <a:spLocks noChangeShapeType="1"/>
              </p:cNvSpPr>
              <p:nvPr/>
            </p:nvSpPr>
            <p:spPr bwMode="auto">
              <a:xfrm>
                <a:off x="5495925" y="6135688"/>
                <a:ext cx="463550"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6" name="Line 31"/>
              <p:cNvSpPr>
                <a:spLocks noChangeShapeType="1"/>
              </p:cNvSpPr>
              <p:nvPr/>
            </p:nvSpPr>
            <p:spPr bwMode="auto">
              <a:xfrm>
                <a:off x="5727700" y="6743700"/>
                <a:ext cx="0" cy="9207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7" name="Freeform 32"/>
              <p:cNvSpPr/>
              <p:nvPr/>
            </p:nvSpPr>
            <p:spPr bwMode="auto">
              <a:xfrm>
                <a:off x="5549900" y="6878638"/>
                <a:ext cx="355600" cy="107950"/>
              </a:xfrm>
              <a:custGeom>
                <a:avLst/>
                <a:gdLst>
                  <a:gd name="T0" fmla="*/ 0 w 224"/>
                  <a:gd name="T1" fmla="*/ 68 h 68"/>
                  <a:gd name="T2" fmla="*/ 0 w 224"/>
                  <a:gd name="T3" fmla="*/ 32 h 68"/>
                  <a:gd name="T4" fmla="*/ 0 w 224"/>
                  <a:gd name="T5" fmla="*/ 32 h 68"/>
                  <a:gd name="T6" fmla="*/ 0 w 224"/>
                  <a:gd name="T7" fmla="*/ 25 h 68"/>
                  <a:gd name="T8" fmla="*/ 2 w 224"/>
                  <a:gd name="T9" fmla="*/ 19 h 68"/>
                  <a:gd name="T10" fmla="*/ 5 w 224"/>
                  <a:gd name="T11" fmla="*/ 14 h 68"/>
                  <a:gd name="T12" fmla="*/ 9 w 224"/>
                  <a:gd name="T13" fmla="*/ 10 h 68"/>
                  <a:gd name="T14" fmla="*/ 13 w 224"/>
                  <a:gd name="T15" fmla="*/ 6 h 68"/>
                  <a:gd name="T16" fmla="*/ 19 w 224"/>
                  <a:gd name="T17" fmla="*/ 3 h 68"/>
                  <a:gd name="T18" fmla="*/ 24 w 224"/>
                  <a:gd name="T19" fmla="*/ 1 h 68"/>
                  <a:gd name="T20" fmla="*/ 31 w 224"/>
                  <a:gd name="T21" fmla="*/ 0 h 68"/>
                  <a:gd name="T22" fmla="*/ 193 w 224"/>
                  <a:gd name="T23" fmla="*/ 0 h 68"/>
                  <a:gd name="T24" fmla="*/ 193 w 224"/>
                  <a:gd name="T25" fmla="*/ 0 h 68"/>
                  <a:gd name="T26" fmla="*/ 199 w 224"/>
                  <a:gd name="T27" fmla="*/ 1 h 68"/>
                  <a:gd name="T28" fmla="*/ 205 w 224"/>
                  <a:gd name="T29" fmla="*/ 3 h 68"/>
                  <a:gd name="T30" fmla="*/ 210 w 224"/>
                  <a:gd name="T31" fmla="*/ 6 h 68"/>
                  <a:gd name="T32" fmla="*/ 215 w 224"/>
                  <a:gd name="T33" fmla="*/ 10 h 68"/>
                  <a:gd name="T34" fmla="*/ 219 w 224"/>
                  <a:gd name="T35" fmla="*/ 14 h 68"/>
                  <a:gd name="T36" fmla="*/ 222 w 224"/>
                  <a:gd name="T37" fmla="*/ 19 h 68"/>
                  <a:gd name="T38" fmla="*/ 224 w 224"/>
                  <a:gd name="T39" fmla="*/ 25 h 68"/>
                  <a:gd name="T40" fmla="*/ 224 w 224"/>
                  <a:gd name="T41" fmla="*/ 32 h 68"/>
                  <a:gd name="T42" fmla="*/ 224 w 224"/>
                  <a:gd name="T43" fmla="*/ 68 h 68"/>
                  <a:gd name="T44" fmla="*/ 0 w 224"/>
                  <a:gd name="T4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68">
                    <a:moveTo>
                      <a:pt x="0" y="68"/>
                    </a:moveTo>
                    <a:lnTo>
                      <a:pt x="0" y="32"/>
                    </a:lnTo>
                    <a:lnTo>
                      <a:pt x="0" y="32"/>
                    </a:lnTo>
                    <a:lnTo>
                      <a:pt x="0" y="25"/>
                    </a:lnTo>
                    <a:lnTo>
                      <a:pt x="2" y="19"/>
                    </a:lnTo>
                    <a:lnTo>
                      <a:pt x="5" y="14"/>
                    </a:lnTo>
                    <a:lnTo>
                      <a:pt x="9" y="10"/>
                    </a:lnTo>
                    <a:lnTo>
                      <a:pt x="13" y="6"/>
                    </a:lnTo>
                    <a:lnTo>
                      <a:pt x="19" y="3"/>
                    </a:lnTo>
                    <a:lnTo>
                      <a:pt x="24" y="1"/>
                    </a:lnTo>
                    <a:lnTo>
                      <a:pt x="31" y="0"/>
                    </a:lnTo>
                    <a:lnTo>
                      <a:pt x="193" y="0"/>
                    </a:lnTo>
                    <a:lnTo>
                      <a:pt x="193" y="0"/>
                    </a:lnTo>
                    <a:lnTo>
                      <a:pt x="199" y="1"/>
                    </a:lnTo>
                    <a:lnTo>
                      <a:pt x="205" y="3"/>
                    </a:lnTo>
                    <a:lnTo>
                      <a:pt x="210" y="6"/>
                    </a:lnTo>
                    <a:lnTo>
                      <a:pt x="215" y="10"/>
                    </a:lnTo>
                    <a:lnTo>
                      <a:pt x="219" y="14"/>
                    </a:lnTo>
                    <a:lnTo>
                      <a:pt x="222" y="19"/>
                    </a:lnTo>
                    <a:lnTo>
                      <a:pt x="224" y="25"/>
                    </a:lnTo>
                    <a:lnTo>
                      <a:pt x="224" y="32"/>
                    </a:lnTo>
                    <a:lnTo>
                      <a:pt x="224" y="68"/>
                    </a:lnTo>
                    <a:lnTo>
                      <a:pt x="0"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28" name="内容占位符 2"/>
          <p:cNvSpPr txBox="1"/>
          <p:nvPr/>
        </p:nvSpPr>
        <p:spPr>
          <a:xfrm>
            <a:off x="1452474" y="4846802"/>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229" name="内容占位符 2"/>
          <p:cNvSpPr txBox="1"/>
          <p:nvPr/>
        </p:nvSpPr>
        <p:spPr>
          <a:xfrm>
            <a:off x="1456548" y="3696405"/>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230" name="内容占位符 2"/>
          <p:cNvSpPr txBox="1"/>
          <p:nvPr/>
        </p:nvSpPr>
        <p:spPr>
          <a:xfrm>
            <a:off x="1456548" y="2557413"/>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231" name="内容占位符 2"/>
          <p:cNvSpPr txBox="1"/>
          <p:nvPr/>
        </p:nvSpPr>
        <p:spPr>
          <a:xfrm>
            <a:off x="5541851" y="1423486"/>
            <a:ext cx="2947011" cy="978972"/>
          </a:xfrm>
          <a:prstGeom prst="rect">
            <a:avLst/>
          </a:prstGeom>
        </p:spPr>
        <p:txBody>
          <a:bodyPr vert="horz" lIns="121908" tIns="60954" rIns="121908" bIns="60954" rtlCol="0" anchor="t">
            <a:norm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spcAft>
                <a:spcPts val="800"/>
              </a:spcAft>
              <a:buNone/>
            </a:pPr>
            <a:r>
              <a:rPr lang="zh-CN" altLang="en-US" sz="1300" dirty="0"/>
              <a:t>在此输入您的文字标题</a:t>
            </a:r>
            <a:endParaRPr lang="en-US" altLang="zh-CN" sz="1300" dirty="0"/>
          </a:p>
          <a:p>
            <a:pPr marL="0" indent="0">
              <a:lnSpc>
                <a:spcPct val="130000"/>
              </a:lnSpc>
              <a:spcBef>
                <a:spcPts val="0"/>
              </a:spcBef>
              <a:spcAft>
                <a:spcPts val="800"/>
              </a:spcAft>
              <a:buNone/>
            </a:pPr>
            <a:r>
              <a:rPr lang="zh-CN" altLang="en-US" sz="1100" dirty="0"/>
              <a:t>在此输入您的图表说明文字，在此输入您的图表说明文字，在此输入您的图表说明文字</a:t>
            </a:r>
            <a:endParaRPr lang="zh-CN" altLang="en-US" sz="1100" dirty="0"/>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p:cTn id="7" dur="300" fill="hold"/>
                                        <p:tgtEl>
                                          <p:spTgt spid="142"/>
                                        </p:tgtEl>
                                        <p:attrNameLst>
                                          <p:attrName>ppt_w</p:attrName>
                                        </p:attrNameLst>
                                      </p:cBhvr>
                                      <p:tavLst>
                                        <p:tav tm="0">
                                          <p:val>
                                            <p:fltVal val="0"/>
                                          </p:val>
                                        </p:tav>
                                        <p:tav tm="100000">
                                          <p:val>
                                            <p:strVal val="#ppt_w"/>
                                          </p:val>
                                        </p:tav>
                                      </p:tavLst>
                                    </p:anim>
                                    <p:anim calcmode="lin" valueType="num">
                                      <p:cBhvr>
                                        <p:cTn id="8" dur="300" fill="hold"/>
                                        <p:tgtEl>
                                          <p:spTgt spid="142"/>
                                        </p:tgtEl>
                                        <p:attrNameLst>
                                          <p:attrName>ppt_h</p:attrName>
                                        </p:attrNameLst>
                                      </p:cBhvr>
                                      <p:tavLst>
                                        <p:tav tm="0">
                                          <p:val>
                                            <p:fltVal val="0"/>
                                          </p:val>
                                        </p:tav>
                                        <p:tav tm="100000">
                                          <p:val>
                                            <p:strVal val="#ppt_h"/>
                                          </p:val>
                                        </p:tav>
                                      </p:tavLst>
                                    </p:anim>
                                    <p:animEffect transition="in" filter="fade">
                                      <p:cBhvr>
                                        <p:cTn id="9" dur="300"/>
                                        <p:tgtEl>
                                          <p:spTgt spid="14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wipe(left)">
                                      <p:cBhvr>
                                        <p:cTn id="13" dur="300"/>
                                        <p:tgtEl>
                                          <p:spTgt spid="13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82"/>
                                        </p:tgtEl>
                                        <p:attrNameLst>
                                          <p:attrName>style.visibility</p:attrName>
                                        </p:attrNameLst>
                                      </p:cBhvr>
                                      <p:to>
                                        <p:strVal val="visible"/>
                                      </p:to>
                                    </p:set>
                                    <p:anim calcmode="lin" valueType="num">
                                      <p:cBhvr>
                                        <p:cTn id="17" dur="300" fill="hold"/>
                                        <p:tgtEl>
                                          <p:spTgt spid="182"/>
                                        </p:tgtEl>
                                        <p:attrNameLst>
                                          <p:attrName>ppt_w</p:attrName>
                                        </p:attrNameLst>
                                      </p:cBhvr>
                                      <p:tavLst>
                                        <p:tav tm="0">
                                          <p:val>
                                            <p:fltVal val="0"/>
                                          </p:val>
                                        </p:tav>
                                        <p:tav tm="100000">
                                          <p:val>
                                            <p:strVal val="#ppt_w"/>
                                          </p:val>
                                        </p:tav>
                                      </p:tavLst>
                                    </p:anim>
                                    <p:anim calcmode="lin" valueType="num">
                                      <p:cBhvr>
                                        <p:cTn id="18" dur="300" fill="hold"/>
                                        <p:tgtEl>
                                          <p:spTgt spid="182"/>
                                        </p:tgtEl>
                                        <p:attrNameLst>
                                          <p:attrName>ppt_h</p:attrName>
                                        </p:attrNameLst>
                                      </p:cBhvr>
                                      <p:tavLst>
                                        <p:tav tm="0">
                                          <p:val>
                                            <p:fltVal val="0"/>
                                          </p:val>
                                        </p:tav>
                                        <p:tav tm="100000">
                                          <p:val>
                                            <p:strVal val="#ppt_h"/>
                                          </p:val>
                                        </p:tav>
                                      </p:tavLst>
                                    </p:anim>
                                    <p:animEffect transition="in" filter="fade">
                                      <p:cBhvr>
                                        <p:cTn id="19" dur="300"/>
                                        <p:tgtEl>
                                          <p:spTgt spid="182"/>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68"/>
                                        </p:tgtEl>
                                        <p:attrNameLst>
                                          <p:attrName>style.visibility</p:attrName>
                                        </p:attrNameLst>
                                      </p:cBhvr>
                                      <p:to>
                                        <p:strVal val="visible"/>
                                      </p:to>
                                    </p:set>
                                    <p:anim calcmode="lin" valueType="num">
                                      <p:cBhvr>
                                        <p:cTn id="23" dur="300" fill="hold"/>
                                        <p:tgtEl>
                                          <p:spTgt spid="168"/>
                                        </p:tgtEl>
                                        <p:attrNameLst>
                                          <p:attrName>ppt_w</p:attrName>
                                        </p:attrNameLst>
                                      </p:cBhvr>
                                      <p:tavLst>
                                        <p:tav tm="0">
                                          <p:val>
                                            <p:fltVal val="0"/>
                                          </p:val>
                                        </p:tav>
                                        <p:tav tm="100000">
                                          <p:val>
                                            <p:strVal val="#ppt_w"/>
                                          </p:val>
                                        </p:tav>
                                      </p:tavLst>
                                    </p:anim>
                                    <p:anim calcmode="lin" valueType="num">
                                      <p:cBhvr>
                                        <p:cTn id="24" dur="300" fill="hold"/>
                                        <p:tgtEl>
                                          <p:spTgt spid="168"/>
                                        </p:tgtEl>
                                        <p:attrNameLst>
                                          <p:attrName>ppt_h</p:attrName>
                                        </p:attrNameLst>
                                      </p:cBhvr>
                                      <p:tavLst>
                                        <p:tav tm="0">
                                          <p:val>
                                            <p:fltVal val="0"/>
                                          </p:val>
                                        </p:tav>
                                        <p:tav tm="100000">
                                          <p:val>
                                            <p:strVal val="#ppt_h"/>
                                          </p:val>
                                        </p:tav>
                                      </p:tavLst>
                                    </p:anim>
                                    <p:animEffect transition="in" filter="fade">
                                      <p:cBhvr>
                                        <p:cTn id="25" dur="300"/>
                                        <p:tgtEl>
                                          <p:spTgt spid="168"/>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62"/>
                                        </p:tgtEl>
                                        <p:attrNameLst>
                                          <p:attrName>style.visibility</p:attrName>
                                        </p:attrNameLst>
                                      </p:cBhvr>
                                      <p:to>
                                        <p:strVal val="visible"/>
                                      </p:to>
                                    </p:set>
                                    <p:anim calcmode="lin" valueType="num">
                                      <p:cBhvr>
                                        <p:cTn id="29" dur="300" fill="hold"/>
                                        <p:tgtEl>
                                          <p:spTgt spid="162"/>
                                        </p:tgtEl>
                                        <p:attrNameLst>
                                          <p:attrName>ppt_w</p:attrName>
                                        </p:attrNameLst>
                                      </p:cBhvr>
                                      <p:tavLst>
                                        <p:tav tm="0">
                                          <p:val>
                                            <p:fltVal val="0"/>
                                          </p:val>
                                        </p:tav>
                                        <p:tav tm="100000">
                                          <p:val>
                                            <p:strVal val="#ppt_w"/>
                                          </p:val>
                                        </p:tav>
                                      </p:tavLst>
                                    </p:anim>
                                    <p:anim calcmode="lin" valueType="num">
                                      <p:cBhvr>
                                        <p:cTn id="30" dur="300" fill="hold"/>
                                        <p:tgtEl>
                                          <p:spTgt spid="162"/>
                                        </p:tgtEl>
                                        <p:attrNameLst>
                                          <p:attrName>ppt_h</p:attrName>
                                        </p:attrNameLst>
                                      </p:cBhvr>
                                      <p:tavLst>
                                        <p:tav tm="0">
                                          <p:val>
                                            <p:fltVal val="0"/>
                                          </p:val>
                                        </p:tav>
                                        <p:tav tm="100000">
                                          <p:val>
                                            <p:strVal val="#ppt_h"/>
                                          </p:val>
                                        </p:tav>
                                      </p:tavLst>
                                    </p:anim>
                                    <p:animEffect transition="in" filter="fade">
                                      <p:cBhvr>
                                        <p:cTn id="31" dur="300"/>
                                        <p:tgtEl>
                                          <p:spTgt spid="16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55"/>
                                        </p:tgtEl>
                                        <p:attrNameLst>
                                          <p:attrName>style.visibility</p:attrName>
                                        </p:attrNameLst>
                                      </p:cBhvr>
                                      <p:to>
                                        <p:strVal val="visible"/>
                                      </p:to>
                                    </p:set>
                                    <p:anim calcmode="lin" valueType="num">
                                      <p:cBhvr>
                                        <p:cTn id="35" dur="300" fill="hold"/>
                                        <p:tgtEl>
                                          <p:spTgt spid="155"/>
                                        </p:tgtEl>
                                        <p:attrNameLst>
                                          <p:attrName>ppt_w</p:attrName>
                                        </p:attrNameLst>
                                      </p:cBhvr>
                                      <p:tavLst>
                                        <p:tav tm="0">
                                          <p:val>
                                            <p:fltVal val="0"/>
                                          </p:val>
                                        </p:tav>
                                        <p:tav tm="100000">
                                          <p:val>
                                            <p:strVal val="#ppt_w"/>
                                          </p:val>
                                        </p:tav>
                                      </p:tavLst>
                                    </p:anim>
                                    <p:anim calcmode="lin" valueType="num">
                                      <p:cBhvr>
                                        <p:cTn id="36" dur="300" fill="hold"/>
                                        <p:tgtEl>
                                          <p:spTgt spid="155"/>
                                        </p:tgtEl>
                                        <p:attrNameLst>
                                          <p:attrName>ppt_h</p:attrName>
                                        </p:attrNameLst>
                                      </p:cBhvr>
                                      <p:tavLst>
                                        <p:tav tm="0">
                                          <p:val>
                                            <p:fltVal val="0"/>
                                          </p:val>
                                        </p:tav>
                                        <p:tav tm="100000">
                                          <p:val>
                                            <p:strVal val="#ppt_h"/>
                                          </p:val>
                                        </p:tav>
                                      </p:tavLst>
                                    </p:anim>
                                    <p:animEffect transition="in" filter="fade">
                                      <p:cBhvr>
                                        <p:cTn id="37" dur="300"/>
                                        <p:tgtEl>
                                          <p:spTgt spid="155"/>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47"/>
                                        </p:tgtEl>
                                        <p:attrNameLst>
                                          <p:attrName>style.visibility</p:attrName>
                                        </p:attrNameLst>
                                      </p:cBhvr>
                                      <p:to>
                                        <p:strVal val="visible"/>
                                      </p:to>
                                    </p:set>
                                    <p:anim calcmode="lin" valueType="num">
                                      <p:cBhvr>
                                        <p:cTn id="41" dur="300" fill="hold"/>
                                        <p:tgtEl>
                                          <p:spTgt spid="147"/>
                                        </p:tgtEl>
                                        <p:attrNameLst>
                                          <p:attrName>ppt_w</p:attrName>
                                        </p:attrNameLst>
                                      </p:cBhvr>
                                      <p:tavLst>
                                        <p:tav tm="0">
                                          <p:val>
                                            <p:fltVal val="0"/>
                                          </p:val>
                                        </p:tav>
                                        <p:tav tm="100000">
                                          <p:val>
                                            <p:strVal val="#ppt_w"/>
                                          </p:val>
                                        </p:tav>
                                      </p:tavLst>
                                    </p:anim>
                                    <p:anim calcmode="lin" valueType="num">
                                      <p:cBhvr>
                                        <p:cTn id="42" dur="300" fill="hold"/>
                                        <p:tgtEl>
                                          <p:spTgt spid="147"/>
                                        </p:tgtEl>
                                        <p:attrNameLst>
                                          <p:attrName>ppt_h</p:attrName>
                                        </p:attrNameLst>
                                      </p:cBhvr>
                                      <p:tavLst>
                                        <p:tav tm="0">
                                          <p:val>
                                            <p:fltVal val="0"/>
                                          </p:val>
                                        </p:tav>
                                        <p:tav tm="100000">
                                          <p:val>
                                            <p:strVal val="#ppt_h"/>
                                          </p:val>
                                        </p:tav>
                                      </p:tavLst>
                                    </p:anim>
                                    <p:animEffect transition="in" filter="fade">
                                      <p:cBhvr>
                                        <p:cTn id="43" dur="300"/>
                                        <p:tgtEl>
                                          <p:spTgt spid="147"/>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214"/>
                                        </p:tgtEl>
                                        <p:attrNameLst>
                                          <p:attrName>style.visibility</p:attrName>
                                        </p:attrNameLst>
                                      </p:cBhvr>
                                      <p:to>
                                        <p:strVal val="visible"/>
                                      </p:to>
                                    </p:set>
                                    <p:anim calcmode="lin" valueType="num">
                                      <p:cBhvr>
                                        <p:cTn id="47" dur="300" fill="hold"/>
                                        <p:tgtEl>
                                          <p:spTgt spid="214"/>
                                        </p:tgtEl>
                                        <p:attrNameLst>
                                          <p:attrName>ppt_w</p:attrName>
                                        </p:attrNameLst>
                                      </p:cBhvr>
                                      <p:tavLst>
                                        <p:tav tm="0">
                                          <p:val>
                                            <p:fltVal val="0"/>
                                          </p:val>
                                        </p:tav>
                                        <p:tav tm="100000">
                                          <p:val>
                                            <p:strVal val="#ppt_w"/>
                                          </p:val>
                                        </p:tav>
                                      </p:tavLst>
                                    </p:anim>
                                    <p:anim calcmode="lin" valueType="num">
                                      <p:cBhvr>
                                        <p:cTn id="48" dur="300" fill="hold"/>
                                        <p:tgtEl>
                                          <p:spTgt spid="214"/>
                                        </p:tgtEl>
                                        <p:attrNameLst>
                                          <p:attrName>ppt_h</p:attrName>
                                        </p:attrNameLst>
                                      </p:cBhvr>
                                      <p:tavLst>
                                        <p:tav tm="0">
                                          <p:val>
                                            <p:fltVal val="0"/>
                                          </p:val>
                                        </p:tav>
                                        <p:tav tm="100000">
                                          <p:val>
                                            <p:strVal val="#ppt_h"/>
                                          </p:val>
                                        </p:tav>
                                      </p:tavLst>
                                    </p:anim>
                                    <p:animEffect transition="in" filter="fade">
                                      <p:cBhvr>
                                        <p:cTn id="49" dur="300"/>
                                        <p:tgtEl>
                                          <p:spTgt spid="214"/>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161"/>
                                        </p:tgtEl>
                                        <p:attrNameLst>
                                          <p:attrName>style.visibility</p:attrName>
                                        </p:attrNameLst>
                                      </p:cBhvr>
                                      <p:to>
                                        <p:strVal val="visible"/>
                                      </p:to>
                                    </p:set>
                                    <p:animEffect transition="in" filter="fade">
                                      <p:cBhvr>
                                        <p:cTn id="53" dur="300"/>
                                        <p:tgtEl>
                                          <p:spTgt spid="161"/>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200"/>
                                        </p:tgtEl>
                                        <p:attrNameLst>
                                          <p:attrName>style.visibility</p:attrName>
                                        </p:attrNameLst>
                                      </p:cBhvr>
                                      <p:to>
                                        <p:strVal val="visible"/>
                                      </p:to>
                                    </p:set>
                                    <p:anim calcmode="lin" valueType="num">
                                      <p:cBhvr>
                                        <p:cTn id="57" dur="300" fill="hold"/>
                                        <p:tgtEl>
                                          <p:spTgt spid="200"/>
                                        </p:tgtEl>
                                        <p:attrNameLst>
                                          <p:attrName>ppt_w</p:attrName>
                                        </p:attrNameLst>
                                      </p:cBhvr>
                                      <p:tavLst>
                                        <p:tav tm="0">
                                          <p:val>
                                            <p:fltVal val="0"/>
                                          </p:val>
                                        </p:tav>
                                        <p:tav tm="100000">
                                          <p:val>
                                            <p:strVal val="#ppt_w"/>
                                          </p:val>
                                        </p:tav>
                                      </p:tavLst>
                                    </p:anim>
                                    <p:anim calcmode="lin" valueType="num">
                                      <p:cBhvr>
                                        <p:cTn id="58" dur="300" fill="hold"/>
                                        <p:tgtEl>
                                          <p:spTgt spid="200"/>
                                        </p:tgtEl>
                                        <p:attrNameLst>
                                          <p:attrName>ppt_h</p:attrName>
                                        </p:attrNameLst>
                                      </p:cBhvr>
                                      <p:tavLst>
                                        <p:tav tm="0">
                                          <p:val>
                                            <p:fltVal val="0"/>
                                          </p:val>
                                        </p:tav>
                                        <p:tav tm="100000">
                                          <p:val>
                                            <p:strVal val="#ppt_h"/>
                                          </p:val>
                                        </p:tav>
                                      </p:tavLst>
                                    </p:anim>
                                    <p:animEffect transition="in" filter="fade">
                                      <p:cBhvr>
                                        <p:cTn id="59" dur="300"/>
                                        <p:tgtEl>
                                          <p:spTgt spid="200"/>
                                        </p:tgtEl>
                                      </p:cBhvr>
                                    </p:animEffect>
                                  </p:childTnLst>
                                </p:cTn>
                              </p:par>
                            </p:childTnLst>
                          </p:cTn>
                        </p:par>
                        <p:par>
                          <p:cTn id="60" fill="hold">
                            <p:stCondLst>
                              <p:cond delay="5000"/>
                            </p:stCondLst>
                            <p:childTnLst>
                              <p:par>
                                <p:cTn id="61" presetID="10" presetClass="entr" presetSubtype="0" fill="hold" grpId="0" nodeType="afterEffect">
                                  <p:stCondLst>
                                    <p:cond delay="0"/>
                                  </p:stCondLst>
                                  <p:childTnLst>
                                    <p:set>
                                      <p:cBhvr>
                                        <p:cTn id="62" dur="1" fill="hold">
                                          <p:stCondLst>
                                            <p:cond delay="0"/>
                                          </p:stCondLst>
                                        </p:cTn>
                                        <p:tgtEl>
                                          <p:spTgt spid="231"/>
                                        </p:tgtEl>
                                        <p:attrNameLst>
                                          <p:attrName>style.visibility</p:attrName>
                                        </p:attrNameLst>
                                      </p:cBhvr>
                                      <p:to>
                                        <p:strVal val="visible"/>
                                      </p:to>
                                    </p:set>
                                    <p:animEffect transition="in" filter="fade">
                                      <p:cBhvr>
                                        <p:cTn id="63" dur="300"/>
                                        <p:tgtEl>
                                          <p:spTgt spid="231"/>
                                        </p:tgtEl>
                                      </p:cBhvr>
                                    </p:animEffect>
                                  </p:childTnLst>
                                </p:cTn>
                              </p:par>
                            </p:childTnLst>
                          </p:cTn>
                        </p:par>
                        <p:par>
                          <p:cTn id="64" fill="hold">
                            <p:stCondLst>
                              <p:cond delay="5500"/>
                            </p:stCondLst>
                            <p:childTnLst>
                              <p:par>
                                <p:cTn id="65" presetID="53" presetClass="entr" presetSubtype="16" fill="hold" nodeType="afterEffect">
                                  <p:stCondLst>
                                    <p:cond delay="0"/>
                                  </p:stCondLst>
                                  <p:childTnLst>
                                    <p:set>
                                      <p:cBhvr>
                                        <p:cTn id="66" dur="1" fill="hold">
                                          <p:stCondLst>
                                            <p:cond delay="0"/>
                                          </p:stCondLst>
                                        </p:cTn>
                                        <p:tgtEl>
                                          <p:spTgt spid="188"/>
                                        </p:tgtEl>
                                        <p:attrNameLst>
                                          <p:attrName>style.visibility</p:attrName>
                                        </p:attrNameLst>
                                      </p:cBhvr>
                                      <p:to>
                                        <p:strVal val="visible"/>
                                      </p:to>
                                    </p:set>
                                    <p:anim calcmode="lin" valueType="num">
                                      <p:cBhvr>
                                        <p:cTn id="67" dur="300" fill="hold"/>
                                        <p:tgtEl>
                                          <p:spTgt spid="188"/>
                                        </p:tgtEl>
                                        <p:attrNameLst>
                                          <p:attrName>ppt_w</p:attrName>
                                        </p:attrNameLst>
                                      </p:cBhvr>
                                      <p:tavLst>
                                        <p:tav tm="0">
                                          <p:val>
                                            <p:fltVal val="0"/>
                                          </p:val>
                                        </p:tav>
                                        <p:tav tm="100000">
                                          <p:val>
                                            <p:strVal val="#ppt_w"/>
                                          </p:val>
                                        </p:tav>
                                      </p:tavLst>
                                    </p:anim>
                                    <p:anim calcmode="lin" valueType="num">
                                      <p:cBhvr>
                                        <p:cTn id="68" dur="300" fill="hold"/>
                                        <p:tgtEl>
                                          <p:spTgt spid="188"/>
                                        </p:tgtEl>
                                        <p:attrNameLst>
                                          <p:attrName>ppt_h</p:attrName>
                                        </p:attrNameLst>
                                      </p:cBhvr>
                                      <p:tavLst>
                                        <p:tav tm="0">
                                          <p:val>
                                            <p:fltVal val="0"/>
                                          </p:val>
                                        </p:tav>
                                        <p:tav tm="100000">
                                          <p:val>
                                            <p:strVal val="#ppt_h"/>
                                          </p:val>
                                        </p:tav>
                                      </p:tavLst>
                                    </p:anim>
                                    <p:animEffect transition="in" filter="fade">
                                      <p:cBhvr>
                                        <p:cTn id="69" dur="300"/>
                                        <p:tgtEl>
                                          <p:spTgt spid="188"/>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230"/>
                                        </p:tgtEl>
                                        <p:attrNameLst>
                                          <p:attrName>style.visibility</p:attrName>
                                        </p:attrNameLst>
                                      </p:cBhvr>
                                      <p:to>
                                        <p:strVal val="visible"/>
                                      </p:to>
                                    </p:set>
                                    <p:animEffect transition="in" filter="fade">
                                      <p:cBhvr>
                                        <p:cTn id="73" dur="300"/>
                                        <p:tgtEl>
                                          <p:spTgt spid="230"/>
                                        </p:tgtEl>
                                      </p:cBhvr>
                                    </p:animEffect>
                                  </p:childTnLst>
                                </p:cTn>
                              </p:par>
                            </p:childTnLst>
                          </p:cTn>
                        </p:par>
                        <p:par>
                          <p:cTn id="74" fill="hold">
                            <p:stCondLst>
                              <p:cond delay="6500"/>
                            </p:stCondLst>
                            <p:childTnLst>
                              <p:par>
                                <p:cTn id="75" presetID="53" presetClass="entr" presetSubtype="16" fill="hold" nodeType="afterEffect">
                                  <p:stCondLst>
                                    <p:cond delay="0"/>
                                  </p:stCondLst>
                                  <p:childTnLst>
                                    <p:set>
                                      <p:cBhvr>
                                        <p:cTn id="76" dur="1" fill="hold">
                                          <p:stCondLst>
                                            <p:cond delay="0"/>
                                          </p:stCondLst>
                                        </p:cTn>
                                        <p:tgtEl>
                                          <p:spTgt spid="194"/>
                                        </p:tgtEl>
                                        <p:attrNameLst>
                                          <p:attrName>style.visibility</p:attrName>
                                        </p:attrNameLst>
                                      </p:cBhvr>
                                      <p:to>
                                        <p:strVal val="visible"/>
                                      </p:to>
                                    </p:set>
                                    <p:anim calcmode="lin" valueType="num">
                                      <p:cBhvr>
                                        <p:cTn id="77" dur="300" fill="hold"/>
                                        <p:tgtEl>
                                          <p:spTgt spid="194"/>
                                        </p:tgtEl>
                                        <p:attrNameLst>
                                          <p:attrName>ppt_w</p:attrName>
                                        </p:attrNameLst>
                                      </p:cBhvr>
                                      <p:tavLst>
                                        <p:tav tm="0">
                                          <p:val>
                                            <p:fltVal val="0"/>
                                          </p:val>
                                        </p:tav>
                                        <p:tav tm="100000">
                                          <p:val>
                                            <p:strVal val="#ppt_w"/>
                                          </p:val>
                                        </p:tav>
                                      </p:tavLst>
                                    </p:anim>
                                    <p:anim calcmode="lin" valueType="num">
                                      <p:cBhvr>
                                        <p:cTn id="78" dur="300" fill="hold"/>
                                        <p:tgtEl>
                                          <p:spTgt spid="194"/>
                                        </p:tgtEl>
                                        <p:attrNameLst>
                                          <p:attrName>ppt_h</p:attrName>
                                        </p:attrNameLst>
                                      </p:cBhvr>
                                      <p:tavLst>
                                        <p:tav tm="0">
                                          <p:val>
                                            <p:fltVal val="0"/>
                                          </p:val>
                                        </p:tav>
                                        <p:tav tm="100000">
                                          <p:val>
                                            <p:strVal val="#ppt_h"/>
                                          </p:val>
                                        </p:tav>
                                      </p:tavLst>
                                    </p:anim>
                                    <p:animEffect transition="in" filter="fade">
                                      <p:cBhvr>
                                        <p:cTn id="79" dur="300"/>
                                        <p:tgtEl>
                                          <p:spTgt spid="194"/>
                                        </p:tgtEl>
                                      </p:cBhvr>
                                    </p:animEffect>
                                  </p:childTnLst>
                                </p:cTn>
                              </p:par>
                            </p:childTnLst>
                          </p:cTn>
                        </p:par>
                        <p:par>
                          <p:cTn id="80" fill="hold">
                            <p:stCondLst>
                              <p:cond delay="7000"/>
                            </p:stCondLst>
                            <p:childTnLst>
                              <p:par>
                                <p:cTn id="81" presetID="10" presetClass="entr" presetSubtype="0" fill="hold" grpId="0" nodeType="afterEffect">
                                  <p:stCondLst>
                                    <p:cond delay="0"/>
                                  </p:stCondLst>
                                  <p:childTnLst>
                                    <p:set>
                                      <p:cBhvr>
                                        <p:cTn id="82" dur="1" fill="hold">
                                          <p:stCondLst>
                                            <p:cond delay="0"/>
                                          </p:stCondLst>
                                        </p:cTn>
                                        <p:tgtEl>
                                          <p:spTgt spid="229"/>
                                        </p:tgtEl>
                                        <p:attrNameLst>
                                          <p:attrName>style.visibility</p:attrName>
                                        </p:attrNameLst>
                                      </p:cBhvr>
                                      <p:to>
                                        <p:strVal val="visible"/>
                                      </p:to>
                                    </p:set>
                                    <p:animEffect transition="in" filter="fade">
                                      <p:cBhvr>
                                        <p:cTn id="83" dur="300"/>
                                        <p:tgtEl>
                                          <p:spTgt spid="229"/>
                                        </p:tgtEl>
                                      </p:cBhvr>
                                    </p:animEffect>
                                  </p:childTnLst>
                                </p:cTn>
                              </p:par>
                            </p:childTnLst>
                          </p:cTn>
                        </p:par>
                        <p:par>
                          <p:cTn id="84" fill="hold">
                            <p:stCondLst>
                              <p:cond delay="7500"/>
                            </p:stCondLst>
                            <p:childTnLst>
                              <p:par>
                                <p:cTn id="85" presetID="53" presetClass="entr" presetSubtype="16" fill="hold" nodeType="afterEffect">
                                  <p:stCondLst>
                                    <p:cond delay="0"/>
                                  </p:stCondLst>
                                  <p:childTnLst>
                                    <p:set>
                                      <p:cBhvr>
                                        <p:cTn id="86" dur="1" fill="hold">
                                          <p:stCondLst>
                                            <p:cond delay="0"/>
                                          </p:stCondLst>
                                        </p:cTn>
                                        <p:tgtEl>
                                          <p:spTgt spid="220"/>
                                        </p:tgtEl>
                                        <p:attrNameLst>
                                          <p:attrName>style.visibility</p:attrName>
                                        </p:attrNameLst>
                                      </p:cBhvr>
                                      <p:to>
                                        <p:strVal val="visible"/>
                                      </p:to>
                                    </p:set>
                                    <p:anim calcmode="lin" valueType="num">
                                      <p:cBhvr>
                                        <p:cTn id="87" dur="300" fill="hold"/>
                                        <p:tgtEl>
                                          <p:spTgt spid="220"/>
                                        </p:tgtEl>
                                        <p:attrNameLst>
                                          <p:attrName>ppt_w</p:attrName>
                                        </p:attrNameLst>
                                      </p:cBhvr>
                                      <p:tavLst>
                                        <p:tav tm="0">
                                          <p:val>
                                            <p:fltVal val="0"/>
                                          </p:val>
                                        </p:tav>
                                        <p:tav tm="100000">
                                          <p:val>
                                            <p:strVal val="#ppt_w"/>
                                          </p:val>
                                        </p:tav>
                                      </p:tavLst>
                                    </p:anim>
                                    <p:anim calcmode="lin" valueType="num">
                                      <p:cBhvr>
                                        <p:cTn id="88" dur="300" fill="hold"/>
                                        <p:tgtEl>
                                          <p:spTgt spid="220"/>
                                        </p:tgtEl>
                                        <p:attrNameLst>
                                          <p:attrName>ppt_h</p:attrName>
                                        </p:attrNameLst>
                                      </p:cBhvr>
                                      <p:tavLst>
                                        <p:tav tm="0">
                                          <p:val>
                                            <p:fltVal val="0"/>
                                          </p:val>
                                        </p:tav>
                                        <p:tav tm="100000">
                                          <p:val>
                                            <p:strVal val="#ppt_h"/>
                                          </p:val>
                                        </p:tav>
                                      </p:tavLst>
                                    </p:anim>
                                    <p:animEffect transition="in" filter="fade">
                                      <p:cBhvr>
                                        <p:cTn id="89" dur="300"/>
                                        <p:tgtEl>
                                          <p:spTgt spid="220"/>
                                        </p:tgtEl>
                                      </p:cBhvr>
                                    </p:animEffect>
                                  </p:childTnLst>
                                </p:cTn>
                              </p:par>
                            </p:childTnLst>
                          </p:cTn>
                        </p:par>
                        <p:par>
                          <p:cTn id="90" fill="hold">
                            <p:stCondLst>
                              <p:cond delay="8000"/>
                            </p:stCondLst>
                            <p:childTnLst>
                              <p:par>
                                <p:cTn id="91" presetID="10" presetClass="entr" presetSubtype="0" fill="hold" grpId="0" nodeType="afterEffect">
                                  <p:stCondLst>
                                    <p:cond delay="0"/>
                                  </p:stCondLst>
                                  <p:childTnLst>
                                    <p:set>
                                      <p:cBhvr>
                                        <p:cTn id="92" dur="1" fill="hold">
                                          <p:stCondLst>
                                            <p:cond delay="0"/>
                                          </p:stCondLst>
                                        </p:cTn>
                                        <p:tgtEl>
                                          <p:spTgt spid="228"/>
                                        </p:tgtEl>
                                        <p:attrNameLst>
                                          <p:attrName>style.visibility</p:attrName>
                                        </p:attrNameLst>
                                      </p:cBhvr>
                                      <p:to>
                                        <p:strVal val="visible"/>
                                      </p:to>
                                    </p:set>
                                    <p:animEffect transition="in" filter="fade">
                                      <p:cBhvr>
                                        <p:cTn id="93" dur="3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228" grpId="0"/>
      <p:bldP spid="229" grpId="0"/>
      <p:bldP spid="230" grpId="0"/>
      <p:bldP spid="231" grpId="0"/>
    </p:bld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ags/tag10.xml><?xml version="1.0" encoding="utf-8"?>
<p:tagLst xmlns:p="http://schemas.openxmlformats.org/presentationml/2006/main">
  <p:tag name="GENSWF_ADVANCE_TIME" val="0.00"/>
  <p:tag name="ISPRING_SLIDE_INDENT_LEVEL" val="0"/>
  <p:tag name="ISPRING_CUSTOM_TIMING_USED" val="0"/>
</p:tagLst>
</file>

<file path=ppt/tags/tag11.xml><?xml version="1.0" encoding="utf-8"?>
<p:tagLst xmlns:p="http://schemas.openxmlformats.org/presentationml/2006/main">
  <p:tag name="GENSWF_ADVANCE_TIME" val="0.00"/>
  <p:tag name="ISPRING_SLIDE_INDENT_LEVEL" val="0"/>
  <p:tag name="ISPRING_CUSTOM_TIMING_USED" val="0"/>
</p:tagLst>
</file>

<file path=ppt/tags/tag12.xml><?xml version="1.0" encoding="utf-8"?>
<p:tagLst xmlns:p="http://schemas.openxmlformats.org/presentationml/2006/main">
  <p:tag name="GENSWF_ADVANCE_TIME" val="0.00"/>
  <p:tag name="ISPRING_SLIDE_INDENT_LEVEL" val="0"/>
  <p:tag name="ISPRING_CUSTOM_TIMING_USED" val="0"/>
</p:tagLst>
</file>

<file path=ppt/tags/tag13.xml><?xml version="1.0" encoding="utf-8"?>
<p:tagLst xmlns:p="http://schemas.openxmlformats.org/presentationml/2006/main">
  <p:tag name="GENSWF_ADVANCE_TIME" val="0.00"/>
  <p:tag name="ISPRING_SLIDE_INDENT_LEVEL" val="0"/>
  <p:tag name="ISPRING_CUSTOM_TIMING_USED" val="0"/>
</p:tagLst>
</file>

<file path=ppt/tags/tag14.xml><?xml version="1.0" encoding="utf-8"?>
<p:tagLst xmlns:p="http://schemas.openxmlformats.org/presentationml/2006/main">
  <p:tag name="GENSWF_ADVANCE_TIME" val="0.00"/>
  <p:tag name="ISPRING_SLIDE_INDENT_LEVEL" val="0"/>
  <p:tag name="ISPRING_CUSTOM_TIMING_USED" val="0"/>
</p:tagLst>
</file>

<file path=ppt/tags/tag15.xml><?xml version="1.0" encoding="utf-8"?>
<p:tagLst xmlns:p="http://schemas.openxmlformats.org/presentationml/2006/main">
  <p:tag name="GENSWF_ADVANCE_TIME" val="0.00"/>
  <p:tag name="ISPRING_SLIDE_INDENT_LEVEL" val="0"/>
  <p:tag name="ISPRING_CUSTOM_TIMING_USED" val="0"/>
</p:tagLst>
</file>

<file path=ppt/tags/tag16.xml><?xml version="1.0" encoding="utf-8"?>
<p:tagLst xmlns:p="http://schemas.openxmlformats.org/presentationml/2006/main">
  <p:tag name="GENSWF_ADVANCE_TIME" val="0.00"/>
  <p:tag name="ISPRING_SLIDE_INDENT_LEVEL" val="0"/>
  <p:tag name="ISPRING_CUSTOM_TIMING_USED" val="0"/>
</p:tagLst>
</file>

<file path=ppt/tags/tag17.xml><?xml version="1.0" encoding="utf-8"?>
<p:tagLst xmlns:p="http://schemas.openxmlformats.org/presentationml/2006/main">
  <p:tag name="GENSWF_ADVANCE_TIME" val="0.00"/>
  <p:tag name="ISPRING_SLIDE_INDENT_LEVEL" val="0"/>
  <p:tag name="ISPRING_CUSTOM_TIMING_USED" val="0"/>
</p:tagLst>
</file>

<file path=ppt/tags/tag18.xml><?xml version="1.0" encoding="utf-8"?>
<p:tagLst xmlns:p="http://schemas.openxmlformats.org/presentationml/2006/main">
  <p:tag name="GENSWF_ADVANCE_TIME" val="0.00"/>
  <p:tag name="ISPRING_SLIDE_INDENT_LEVEL" val="0"/>
  <p:tag name="ISPRING_CUSTOM_TIMING_USED" val="0"/>
</p:tagLst>
</file>

<file path=ppt/tags/tag19.xml><?xml version="1.0" encoding="utf-8"?>
<p:tagLst xmlns:p="http://schemas.openxmlformats.org/presentationml/2006/main">
  <p:tag name="GENSWF_ADVANCE_TIME" val="0.00"/>
  <p:tag name="ISPRING_SLIDE_INDENT_LEVEL" val="0"/>
  <p:tag name="ISPRING_CUSTOM_TIMING_USED" val="0"/>
</p:tagLst>
</file>

<file path=ppt/tags/tag2.xml><?xml version="1.0" encoding="utf-8"?>
<p:tagLst xmlns:p="http://schemas.openxmlformats.org/presentationml/2006/main">
  <p:tag name="GENSWF_ADVANCE_TIME" val="0.00"/>
  <p:tag name="ISPRING_SLIDE_INDENT_LEVEL" val="0"/>
  <p:tag name="ISPRING_CUSTOM_TIMING_USED" val="0"/>
</p:tagLst>
</file>

<file path=ppt/tags/tag20.xml><?xml version="1.0" encoding="utf-8"?>
<p:tagLst xmlns:p="http://schemas.openxmlformats.org/presentationml/2006/main">
  <p:tag name="GENSWF_ADVANCE_TIME" val="0.00"/>
  <p:tag name="ISPRING_SLIDE_INDENT_LEVEL" val="0"/>
  <p:tag name="ISPRING_CUSTOM_TIMING_USED" val="0"/>
</p:tagLst>
</file>

<file path=ppt/tags/tag21.xml><?xml version="1.0" encoding="utf-8"?>
<p:tagLst xmlns:p="http://schemas.openxmlformats.org/presentationml/2006/main">
  <p:tag name="GENSWF_ADVANCE_TIME" val="0.00"/>
  <p:tag name="ISPRING_SLIDE_INDENT_LEVEL" val="0"/>
  <p:tag name="ISPRING_CUSTOM_TIMING_USED" val="0"/>
</p:tagLst>
</file>

<file path=ppt/tags/tag22.xml><?xml version="1.0" encoding="utf-8"?>
<p:tagLst xmlns:p="http://schemas.openxmlformats.org/presentationml/2006/main">
  <p:tag name="GENSWF_ADVANCE_TIME" val="0.00"/>
  <p:tag name="ISPRING_SLIDE_INDENT_LEVEL" val="0"/>
  <p:tag name="ISPRING_CUSTOM_TIMING_USED" val="0"/>
</p:tagLst>
</file>

<file path=ppt/tags/tag23.xml><?xml version="1.0" encoding="utf-8"?>
<p:tagLst xmlns:p="http://schemas.openxmlformats.org/presentationml/2006/main">
  <p:tag name="GENSWF_ADVANCE_TIME" val="0.00"/>
  <p:tag name="ISPRING_SLIDE_INDENT_LEVEL" val="0"/>
  <p:tag name="ISPRING_CUSTOM_TIMING_USED" val="0"/>
</p:tagLst>
</file>

<file path=ppt/tags/tag24.xml><?xml version="1.0" encoding="utf-8"?>
<p:tagLst xmlns:p="http://schemas.openxmlformats.org/presentationml/2006/main">
  <p:tag name="GENSWF_ADVANCE_TIME" val="0.00"/>
  <p:tag name="ISPRING_SLIDE_INDENT_LEVEL" val="0"/>
  <p:tag name="ISPRING_CUSTOM_TIMING_USED" val="0"/>
</p:tagLst>
</file>

<file path=ppt/tags/tag25.xml><?xml version="1.0" encoding="utf-8"?>
<p:tagLst xmlns:p="http://schemas.openxmlformats.org/presentationml/2006/main">
  <p:tag name="GENSWF_ADVANCE_TIME" val="0.00"/>
  <p:tag name="ISPRING_SLIDE_INDENT_LEVEL" val="0"/>
  <p:tag name="ISPRING_CUSTOM_TIMING_USED" val="0"/>
</p:tagLst>
</file>

<file path=ppt/tags/tag3.xml><?xml version="1.0" encoding="utf-8"?>
<p:tagLst xmlns:p="http://schemas.openxmlformats.org/presentationml/2006/main">
  <p:tag name="GENSWF_ADVANCE_TIME" val="0.00"/>
  <p:tag name="ISPRING_SLIDE_INDENT_LEVEL" val="0"/>
  <p:tag name="ISPRING_CUSTOM_TIMING_USED" val="0"/>
</p:tagLst>
</file>

<file path=ppt/tags/tag4.xml><?xml version="1.0" encoding="utf-8"?>
<p:tagLst xmlns:p="http://schemas.openxmlformats.org/presentationml/2006/main">
  <p:tag name="GENSWF_ADVANCE_TIME" val="0.00"/>
  <p:tag name="ISPRING_SLIDE_INDENT_LEVEL" val="0"/>
  <p:tag name="ISPRING_CUSTOM_TIMING_USED" val="0"/>
</p:tagLst>
</file>

<file path=ppt/tags/tag5.xml><?xml version="1.0" encoding="utf-8"?>
<p:tagLst xmlns:p="http://schemas.openxmlformats.org/presentationml/2006/main">
  <p:tag name="GENSWF_ADVANCE_TIME" val="0.00"/>
  <p:tag name="ISPRING_SLIDE_INDENT_LEVEL" val="0"/>
  <p:tag name="ISPRING_CUSTOM_TIMING_USED" val="0"/>
</p:tagLst>
</file>

<file path=ppt/tags/tag6.xml><?xml version="1.0" encoding="utf-8"?>
<p:tagLst xmlns:p="http://schemas.openxmlformats.org/presentationml/2006/main">
  <p:tag name="GENSWF_ADVANCE_TIME" val="0.00"/>
  <p:tag name="ISPRING_SLIDE_INDENT_LEVEL" val="0"/>
  <p:tag name="ISPRING_CUSTOM_TIMING_USED" val="0"/>
</p:tagLst>
</file>

<file path=ppt/tags/tag7.xml><?xml version="1.0" encoding="utf-8"?>
<p:tagLst xmlns:p="http://schemas.openxmlformats.org/presentationml/2006/main">
  <p:tag name="GENSWF_ADVANCE_TIME" val="0.00"/>
  <p:tag name="ISPRING_SLIDE_INDENT_LEVEL" val="0"/>
  <p:tag name="ISPRING_CUSTOM_TIMING_USED" val="0"/>
</p:tagLst>
</file>

<file path=ppt/tags/tag8.xml><?xml version="1.0" encoding="utf-8"?>
<p:tagLst xmlns:p="http://schemas.openxmlformats.org/presentationml/2006/main">
  <p:tag name="GENSWF_ADVANCE_TIME" val="0.00"/>
  <p:tag name="ISPRING_SLIDE_INDENT_LEVEL" val="0"/>
  <p:tag name="ISPRING_CUSTOM_TIMING_USED" val="0"/>
</p:tagLst>
</file>

<file path=ppt/tags/tag9.xml><?xml version="1.0" encoding="utf-8"?>
<p:tagLst xmlns:p="http://schemas.openxmlformats.org/presentationml/2006/main">
  <p:tag name="GENSWF_ADVANCE_TIME" val="0.00"/>
  <p:tag name="ISPRING_SLIDE_INDENT_LEVEL" val="0"/>
  <p:tag name="ISPRING_CUSTOM_TIMING_USED" val="0"/>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C00000"/>
      </a:dk2>
      <a:lt2>
        <a:srgbClr val="E3DED1"/>
      </a:lt2>
      <a:accent1>
        <a:srgbClr val="C00000"/>
      </a:accent1>
      <a:accent2>
        <a:srgbClr val="C00000"/>
      </a:accent2>
      <a:accent3>
        <a:srgbClr val="C00000"/>
      </a:accent3>
      <a:accent4>
        <a:srgbClr val="C00000"/>
      </a:accent4>
      <a:accent5>
        <a:srgbClr val="C00000"/>
      </a:accent5>
      <a:accent6>
        <a:srgbClr val="C00000"/>
      </a:accent6>
      <a:hlink>
        <a:srgbClr val="6B9F25"/>
      </a:hlink>
      <a:folHlink>
        <a:srgbClr val="BA6906"/>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0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2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0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42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4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4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4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4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4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48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49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自定义设计方案">
  <a:themeElements>
    <a:clrScheme name="自定义 22">
      <a:dk1>
        <a:sysClr val="windowText" lastClr="000000"/>
      </a:dk1>
      <a:lt1>
        <a:sysClr val="window" lastClr="FFFFFF"/>
      </a:lt1>
      <a:dk2>
        <a:srgbClr val="44546A"/>
      </a:dk2>
      <a:lt2>
        <a:srgbClr val="E7E6E6"/>
      </a:lt2>
      <a:accent1>
        <a:srgbClr val="0170C1"/>
      </a:accent1>
      <a:accent2>
        <a:srgbClr val="A6A6A6"/>
      </a:accent2>
      <a:accent3>
        <a:srgbClr val="0170C1"/>
      </a:accent3>
      <a:accent4>
        <a:srgbClr val="A6A6A6"/>
      </a:accent4>
      <a:accent5>
        <a:srgbClr val="0170C1"/>
      </a:accent5>
      <a:accent6>
        <a:srgbClr val="A6A6A6"/>
      </a:accent6>
      <a:hlink>
        <a:srgbClr val="0170C1"/>
      </a:hlink>
      <a:folHlink>
        <a:srgbClr val="A6A6A6"/>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D9D9">
            <a:alpha val="50196"/>
          </a:srgb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11089</Words>
  <Application>WPS 演示</Application>
  <PresentationFormat>宽屏</PresentationFormat>
  <Paragraphs>649</Paragraphs>
  <Slides>37</Slides>
  <Notes>30</Notes>
  <HiddenSlides>0</HiddenSlides>
  <MMClips>1</MMClips>
  <ScaleCrop>false</ScaleCrop>
  <HeadingPairs>
    <vt:vector size="6" baseType="variant">
      <vt:variant>
        <vt:lpstr>已用的字体</vt:lpstr>
      </vt:variant>
      <vt:variant>
        <vt:i4>16</vt:i4>
      </vt:variant>
      <vt:variant>
        <vt:lpstr>主题</vt:lpstr>
      </vt:variant>
      <vt:variant>
        <vt:i4>51</vt:i4>
      </vt:variant>
      <vt:variant>
        <vt:lpstr>幻灯片标题</vt:lpstr>
      </vt:variant>
      <vt:variant>
        <vt:i4>37</vt:i4>
      </vt:variant>
    </vt:vector>
  </HeadingPairs>
  <TitlesOfParts>
    <vt:vector size="104" baseType="lpstr">
      <vt:lpstr>Arial</vt:lpstr>
      <vt:lpstr>宋体</vt:lpstr>
      <vt:lpstr>Wingdings</vt:lpstr>
      <vt:lpstr>Calibri</vt:lpstr>
      <vt:lpstr>微软雅黑</vt:lpstr>
      <vt:lpstr>Kozuka Gothic Pro M</vt:lpstr>
      <vt:lpstr>Impact</vt:lpstr>
      <vt:lpstr>UKIJ Qolyazma</vt:lpstr>
      <vt:lpstr>Arial Black</vt:lpstr>
      <vt:lpstr>华文黑体</vt:lpstr>
      <vt:lpstr>Impact MT Std</vt:lpstr>
      <vt:lpstr>Agency FB</vt:lpstr>
      <vt:lpstr>Arial Rounded MT Bold</vt:lpstr>
      <vt:lpstr>Times New Roman</vt:lpstr>
      <vt:lpstr>GoodVibrationsROB</vt:lpstr>
      <vt:lpstr>黑体</vt:lpstr>
      <vt:lpstr>Office 主题</vt:lpstr>
      <vt:lpstr>1_自定义设计方案</vt:lpstr>
      <vt:lpstr>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32_自定义设计方案</vt:lpstr>
      <vt:lpstr>33_自定义设计方案</vt:lpstr>
      <vt:lpstr>34_自定义设计方案</vt:lpstr>
      <vt:lpstr>35_自定义设计方案</vt:lpstr>
      <vt:lpstr>36_自定义设计方案</vt:lpstr>
      <vt:lpstr>37_自定义设计方案</vt:lpstr>
      <vt:lpstr>38_自定义设计方案</vt:lpstr>
      <vt:lpstr>39_自定义设计方案</vt:lpstr>
      <vt:lpstr>40_自定义设计方案</vt:lpstr>
      <vt:lpstr>41_自定义设计方案</vt:lpstr>
      <vt:lpstr>42_自定义设计方案</vt:lpstr>
      <vt:lpstr>43_自定义设计方案</vt:lpstr>
      <vt:lpstr>44_自定义设计方案</vt:lpstr>
      <vt:lpstr>45_自定义设计方案</vt:lpstr>
      <vt:lpstr>46_自定义设计方案</vt:lpstr>
      <vt:lpstr>47_自定义设计方案</vt:lpstr>
      <vt:lpstr>48_自定义设计方案</vt:lpstr>
      <vt:lpstr>49_自定义设计方案</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18</cp:revision>
  <dcterms:created xsi:type="dcterms:W3CDTF">2015-05-05T08:02:00Z</dcterms:created>
  <dcterms:modified xsi:type="dcterms:W3CDTF">2017-06-06T02:40:29Z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