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259" r:id="rId7"/>
    <p:sldId id="264" r:id="rId8"/>
    <p:sldId id="261" r:id="rId9"/>
    <p:sldId id="260" r:id="rId10"/>
    <p:sldId id="279" r:id="rId11"/>
    <p:sldId id="286" r:id="rId12"/>
    <p:sldId id="266" r:id="rId13"/>
    <p:sldId id="265" r:id="rId14"/>
    <p:sldId id="271" r:id="rId15"/>
    <p:sldId id="280" r:id="rId16"/>
    <p:sldId id="287" r:id="rId17"/>
    <p:sldId id="262" r:id="rId18"/>
    <p:sldId id="268" r:id="rId19"/>
    <p:sldId id="263" r:id="rId20"/>
    <p:sldId id="281" r:id="rId21"/>
    <p:sldId id="288" r:id="rId22"/>
    <p:sldId id="269" r:id="rId23"/>
    <p:sldId id="270" r:id="rId24"/>
    <p:sldId id="267" r:id="rId25"/>
    <p:sldId id="282" r:id="rId26"/>
    <p:sldId id="289" r:id="rId27"/>
    <p:sldId id="274" r:id="rId28"/>
    <p:sldId id="273" r:id="rId29"/>
    <p:sldId id="283" r:id="rId30"/>
    <p:sldId id="272" r:id="rId31"/>
    <p:sldId id="284" r:id="rId32"/>
    <p:sldId id="285" r:id="rId33"/>
  </p:sldIdLst>
  <p:sldSz cx="9144000" cy="5143500" type="screen16x9"/>
  <p:notesSz cx="6858000" cy="9144000"/>
  <p:embeddedFontLst>
    <p:embeddedFont>
      <p:font typeface="方正正中黑_GBK" panose="02000000000000000000" pitchFamily="2" charset="-122"/>
      <p:regular r:id="rId37"/>
    </p:embeddedFont>
    <p:embeddedFont>
      <p:font typeface="微软雅黑" panose="020B0503020204020204" pitchFamily="34" charset="-122"/>
      <p:regular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  <p:embeddedFont>
      <p:font typeface="Calibri Light" panose="020F0302020204030204" charset="0"/>
      <p:regular r:id="rId43"/>
      <p:italic r:id="rId44"/>
    </p:embeddedFont>
    <p:embeddedFont>
      <p:font typeface="方正特雅宋简" panose="02000000000000000000" charset="-122"/>
      <p:regular r:id="rId45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0D"/>
    <a:srgbClr val="1B4367"/>
    <a:srgbClr val="2E75B6"/>
    <a:srgbClr val="5185A9"/>
    <a:srgbClr val="88ADC6"/>
    <a:srgbClr val="AFCEEB"/>
    <a:srgbClr val="6BA6CB"/>
    <a:srgbClr val="3E923B"/>
    <a:srgbClr val="EC7320"/>
    <a:srgbClr val="9A6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>
        <p:scale>
          <a:sx n="100" d="100"/>
          <a:sy n="100" d="100"/>
        </p:scale>
        <p:origin x="89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font" Target="fonts/font9.fntdata"/><Relationship Id="rId44" Type="http://schemas.openxmlformats.org/officeDocument/2006/relationships/font" Target="fonts/font8.fntdata"/><Relationship Id="rId43" Type="http://schemas.openxmlformats.org/officeDocument/2006/relationships/font" Target="fonts/font7.fntdata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6624"/>
          <a:stretch>
            <a:fillRect/>
          </a:stretch>
        </p:blipFill>
        <p:spPr>
          <a:xfrm flipH="1">
            <a:off x="0" y="0"/>
            <a:ext cx="9144000" cy="51434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6624"/>
          <a:stretch>
            <a:fillRect/>
          </a:stretch>
        </p:blipFill>
        <p:spPr>
          <a:xfrm flipH="1">
            <a:off x="0" y="0"/>
            <a:ext cx="9144000" cy="5143498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4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3"/>
          <p:cNvSpPr/>
          <p:nvPr userDrawn="1"/>
        </p:nvSpPr>
        <p:spPr>
          <a:xfrm rot="16200000" flipH="1">
            <a:off x="-2014543" y="2014546"/>
            <a:ext cx="5143513" cy="1114424"/>
          </a:xfrm>
          <a:custGeom>
            <a:avLst/>
            <a:gdLst>
              <a:gd name="connsiteX0" fmla="*/ 0 w 5143501"/>
              <a:gd name="connsiteY0" fmla="*/ 0 h 1085852"/>
              <a:gd name="connsiteX1" fmla="*/ 5143501 w 5143501"/>
              <a:gd name="connsiteY1" fmla="*/ 0 h 1085852"/>
              <a:gd name="connsiteX2" fmla="*/ 5143501 w 5143501"/>
              <a:gd name="connsiteY2" fmla="*/ 1085852 h 1085852"/>
              <a:gd name="connsiteX3" fmla="*/ 0 w 5143501"/>
              <a:gd name="connsiteY3" fmla="*/ 1085852 h 1085852"/>
              <a:gd name="connsiteX4" fmla="*/ 0 w 5143501"/>
              <a:gd name="connsiteY4" fmla="*/ 0 h 1085852"/>
              <a:gd name="connsiteX0-1" fmla="*/ 0 w 5153029"/>
              <a:gd name="connsiteY0-2" fmla="*/ 0 h 1085852"/>
              <a:gd name="connsiteX1-3" fmla="*/ 5143501 w 5153029"/>
              <a:gd name="connsiteY1-4" fmla="*/ 0 h 1085852"/>
              <a:gd name="connsiteX2-5" fmla="*/ 5153029 w 5153029"/>
              <a:gd name="connsiteY2-6" fmla="*/ 333377 h 1085852"/>
              <a:gd name="connsiteX3-7" fmla="*/ 0 w 5153029"/>
              <a:gd name="connsiteY3-8" fmla="*/ 1085852 h 1085852"/>
              <a:gd name="connsiteX4-9" fmla="*/ 0 w 5153029"/>
              <a:gd name="connsiteY4-10" fmla="*/ 0 h 1085852"/>
              <a:gd name="connsiteX0-11" fmla="*/ 0 w 5153029"/>
              <a:gd name="connsiteY0-12" fmla="*/ 0 h 1085852"/>
              <a:gd name="connsiteX1-13" fmla="*/ 5143501 w 5153029"/>
              <a:gd name="connsiteY1-14" fmla="*/ 0 h 1085852"/>
              <a:gd name="connsiteX2-15" fmla="*/ 5153029 w 5153029"/>
              <a:gd name="connsiteY2-16" fmla="*/ 333377 h 1085852"/>
              <a:gd name="connsiteX3-17" fmla="*/ 0 w 5153029"/>
              <a:gd name="connsiteY3-18" fmla="*/ 1085852 h 1085852"/>
              <a:gd name="connsiteX4-19" fmla="*/ 0 w 5153029"/>
              <a:gd name="connsiteY4-20" fmla="*/ 0 h 1085852"/>
              <a:gd name="connsiteX0-21" fmla="*/ 0 w 5153029"/>
              <a:gd name="connsiteY0-22" fmla="*/ 0 h 1085852"/>
              <a:gd name="connsiteX1-23" fmla="*/ 5143501 w 5153029"/>
              <a:gd name="connsiteY1-24" fmla="*/ 0 h 1085852"/>
              <a:gd name="connsiteX2-25" fmla="*/ 5153029 w 5153029"/>
              <a:gd name="connsiteY2-26" fmla="*/ 333377 h 1085852"/>
              <a:gd name="connsiteX3-27" fmla="*/ 0 w 5153029"/>
              <a:gd name="connsiteY3-28" fmla="*/ 1085852 h 1085852"/>
              <a:gd name="connsiteX4-29" fmla="*/ 0 w 5153029"/>
              <a:gd name="connsiteY4-30" fmla="*/ 0 h 1085852"/>
              <a:gd name="connsiteX0-31" fmla="*/ 0 w 5153029"/>
              <a:gd name="connsiteY0-32" fmla="*/ 0 h 1085852"/>
              <a:gd name="connsiteX1-33" fmla="*/ 5143501 w 5153029"/>
              <a:gd name="connsiteY1-34" fmla="*/ 0 h 1085852"/>
              <a:gd name="connsiteX2-35" fmla="*/ 5153029 w 5153029"/>
              <a:gd name="connsiteY2-36" fmla="*/ 333377 h 1085852"/>
              <a:gd name="connsiteX3-37" fmla="*/ 0 w 5153029"/>
              <a:gd name="connsiteY3-38" fmla="*/ 1085852 h 1085852"/>
              <a:gd name="connsiteX4-39" fmla="*/ 0 w 5153029"/>
              <a:gd name="connsiteY4-40" fmla="*/ 0 h 1085852"/>
              <a:gd name="connsiteX0-41" fmla="*/ 0 w 5153029"/>
              <a:gd name="connsiteY0-42" fmla="*/ 0 h 1085852"/>
              <a:gd name="connsiteX1-43" fmla="*/ 5143501 w 5153029"/>
              <a:gd name="connsiteY1-44" fmla="*/ 0 h 1085852"/>
              <a:gd name="connsiteX2-45" fmla="*/ 5153029 w 5153029"/>
              <a:gd name="connsiteY2-46" fmla="*/ 333377 h 1085852"/>
              <a:gd name="connsiteX3-47" fmla="*/ 0 w 5153029"/>
              <a:gd name="connsiteY3-48" fmla="*/ 1085852 h 1085852"/>
              <a:gd name="connsiteX4-49" fmla="*/ 0 w 5153029"/>
              <a:gd name="connsiteY4-50" fmla="*/ 0 h 1085852"/>
              <a:gd name="connsiteX0-51" fmla="*/ 0 w 5153029"/>
              <a:gd name="connsiteY0-52" fmla="*/ 0 h 1085852"/>
              <a:gd name="connsiteX1-53" fmla="*/ 5143501 w 5153029"/>
              <a:gd name="connsiteY1-54" fmla="*/ 0 h 1085852"/>
              <a:gd name="connsiteX2-55" fmla="*/ 5153029 w 5153029"/>
              <a:gd name="connsiteY2-56" fmla="*/ 333377 h 1085852"/>
              <a:gd name="connsiteX3-57" fmla="*/ 0 w 5153029"/>
              <a:gd name="connsiteY3-58" fmla="*/ 1085852 h 1085852"/>
              <a:gd name="connsiteX4-59" fmla="*/ 0 w 5153029"/>
              <a:gd name="connsiteY4-60" fmla="*/ 0 h 1085852"/>
              <a:gd name="connsiteX0-61" fmla="*/ 0 w 5153029"/>
              <a:gd name="connsiteY0-62" fmla="*/ 0 h 1085852"/>
              <a:gd name="connsiteX1-63" fmla="*/ 5143501 w 5153029"/>
              <a:gd name="connsiteY1-64" fmla="*/ 0 h 1085852"/>
              <a:gd name="connsiteX2-65" fmla="*/ 5153029 w 5153029"/>
              <a:gd name="connsiteY2-66" fmla="*/ 333377 h 1085852"/>
              <a:gd name="connsiteX3-67" fmla="*/ 0 w 5153029"/>
              <a:gd name="connsiteY3-68" fmla="*/ 1085852 h 1085852"/>
              <a:gd name="connsiteX4-69" fmla="*/ 0 w 5153029"/>
              <a:gd name="connsiteY4-70" fmla="*/ 0 h 1085852"/>
              <a:gd name="connsiteX0-71" fmla="*/ 0 w 5153029"/>
              <a:gd name="connsiteY0-72" fmla="*/ 0 h 1085852"/>
              <a:gd name="connsiteX1-73" fmla="*/ 5143501 w 5153029"/>
              <a:gd name="connsiteY1-74" fmla="*/ 0 h 1085852"/>
              <a:gd name="connsiteX2-75" fmla="*/ 5153029 w 5153029"/>
              <a:gd name="connsiteY2-76" fmla="*/ 333377 h 1085852"/>
              <a:gd name="connsiteX3-77" fmla="*/ 0 w 5153029"/>
              <a:gd name="connsiteY3-78" fmla="*/ 1085852 h 1085852"/>
              <a:gd name="connsiteX4-79" fmla="*/ 0 w 5153029"/>
              <a:gd name="connsiteY4-80" fmla="*/ 0 h 1085852"/>
              <a:gd name="connsiteX0-81" fmla="*/ 0 w 5153029"/>
              <a:gd name="connsiteY0-82" fmla="*/ 0 h 1085852"/>
              <a:gd name="connsiteX1-83" fmla="*/ 5143501 w 5153029"/>
              <a:gd name="connsiteY1-84" fmla="*/ 0 h 1085852"/>
              <a:gd name="connsiteX2-85" fmla="*/ 5153029 w 5153029"/>
              <a:gd name="connsiteY2-86" fmla="*/ 333377 h 1085852"/>
              <a:gd name="connsiteX3-87" fmla="*/ 0 w 5153029"/>
              <a:gd name="connsiteY3-88" fmla="*/ 1085852 h 1085852"/>
              <a:gd name="connsiteX4-89" fmla="*/ 0 w 5153029"/>
              <a:gd name="connsiteY4-90" fmla="*/ 0 h 1085852"/>
              <a:gd name="connsiteX0-91" fmla="*/ 0 w 5153029"/>
              <a:gd name="connsiteY0-92" fmla="*/ 0 h 1085852"/>
              <a:gd name="connsiteX1-93" fmla="*/ 5143501 w 5153029"/>
              <a:gd name="connsiteY1-94" fmla="*/ 0 h 1085852"/>
              <a:gd name="connsiteX2-95" fmla="*/ 5153029 w 5153029"/>
              <a:gd name="connsiteY2-96" fmla="*/ 333377 h 1085852"/>
              <a:gd name="connsiteX3-97" fmla="*/ 0 w 5153029"/>
              <a:gd name="connsiteY3-98" fmla="*/ 1085852 h 1085852"/>
              <a:gd name="connsiteX4-99" fmla="*/ 0 w 5153029"/>
              <a:gd name="connsiteY4-100" fmla="*/ 0 h 1085852"/>
              <a:gd name="connsiteX0-101" fmla="*/ 0 w 5153029"/>
              <a:gd name="connsiteY0-102" fmla="*/ 0 h 1085852"/>
              <a:gd name="connsiteX1-103" fmla="*/ 5143501 w 5153029"/>
              <a:gd name="connsiteY1-104" fmla="*/ 0 h 1085852"/>
              <a:gd name="connsiteX2-105" fmla="*/ 5153029 w 5153029"/>
              <a:gd name="connsiteY2-106" fmla="*/ 333377 h 1085852"/>
              <a:gd name="connsiteX3-107" fmla="*/ 0 w 5153029"/>
              <a:gd name="connsiteY3-108" fmla="*/ 1085852 h 1085852"/>
              <a:gd name="connsiteX4-109" fmla="*/ 0 w 5153029"/>
              <a:gd name="connsiteY4-110" fmla="*/ 0 h 1085852"/>
              <a:gd name="connsiteX0-111" fmla="*/ 0 w 5153029"/>
              <a:gd name="connsiteY0-112" fmla="*/ 0 h 1085852"/>
              <a:gd name="connsiteX1-113" fmla="*/ 5143501 w 5153029"/>
              <a:gd name="connsiteY1-114" fmla="*/ 0 h 1085852"/>
              <a:gd name="connsiteX2-115" fmla="*/ 5153029 w 5153029"/>
              <a:gd name="connsiteY2-116" fmla="*/ 333377 h 1085852"/>
              <a:gd name="connsiteX3-117" fmla="*/ 0 w 5153029"/>
              <a:gd name="connsiteY3-118" fmla="*/ 1085852 h 1085852"/>
              <a:gd name="connsiteX4-119" fmla="*/ 0 w 5153029"/>
              <a:gd name="connsiteY4-120" fmla="*/ 0 h 1085852"/>
              <a:gd name="connsiteX0-121" fmla="*/ 0 w 5153029"/>
              <a:gd name="connsiteY0-122" fmla="*/ 0 h 1085852"/>
              <a:gd name="connsiteX1-123" fmla="*/ 5143501 w 5153029"/>
              <a:gd name="connsiteY1-124" fmla="*/ 0 h 1085852"/>
              <a:gd name="connsiteX2-125" fmla="*/ 5153029 w 5153029"/>
              <a:gd name="connsiteY2-126" fmla="*/ 333377 h 1085852"/>
              <a:gd name="connsiteX3-127" fmla="*/ 0 w 5153029"/>
              <a:gd name="connsiteY3-128" fmla="*/ 1085852 h 1085852"/>
              <a:gd name="connsiteX4-129" fmla="*/ 0 w 5153029"/>
              <a:gd name="connsiteY4-130" fmla="*/ 0 h 1085852"/>
              <a:gd name="connsiteX0-131" fmla="*/ 0 w 5143501"/>
              <a:gd name="connsiteY0-132" fmla="*/ 0 h 1085852"/>
              <a:gd name="connsiteX1-133" fmla="*/ 5143501 w 5143501"/>
              <a:gd name="connsiteY1-134" fmla="*/ 0 h 1085852"/>
              <a:gd name="connsiteX2-135" fmla="*/ 5133982 w 5143501"/>
              <a:gd name="connsiteY2-136" fmla="*/ 476252 h 1085852"/>
              <a:gd name="connsiteX3-137" fmla="*/ 0 w 5143501"/>
              <a:gd name="connsiteY3-138" fmla="*/ 1085852 h 1085852"/>
              <a:gd name="connsiteX4-139" fmla="*/ 0 w 5143501"/>
              <a:gd name="connsiteY4-140" fmla="*/ 0 h 1085852"/>
              <a:gd name="connsiteX0-141" fmla="*/ 0 w 5162560"/>
              <a:gd name="connsiteY0-142" fmla="*/ 0 h 1085852"/>
              <a:gd name="connsiteX1-143" fmla="*/ 5143501 w 5162560"/>
              <a:gd name="connsiteY1-144" fmla="*/ 0 h 1085852"/>
              <a:gd name="connsiteX2-145" fmla="*/ 5162560 w 5162560"/>
              <a:gd name="connsiteY2-146" fmla="*/ 485777 h 1085852"/>
              <a:gd name="connsiteX3-147" fmla="*/ 0 w 5162560"/>
              <a:gd name="connsiteY3-148" fmla="*/ 1085852 h 1085852"/>
              <a:gd name="connsiteX4-149" fmla="*/ 0 w 5162560"/>
              <a:gd name="connsiteY4-150" fmla="*/ 0 h 1085852"/>
              <a:gd name="connsiteX0-151" fmla="*/ 0 w 5143501"/>
              <a:gd name="connsiteY0-152" fmla="*/ 0 h 1085852"/>
              <a:gd name="connsiteX1-153" fmla="*/ 5143501 w 5143501"/>
              <a:gd name="connsiteY1-154" fmla="*/ 0 h 1085852"/>
              <a:gd name="connsiteX2-155" fmla="*/ 5124460 w 5143501"/>
              <a:gd name="connsiteY2-156" fmla="*/ 485777 h 1085852"/>
              <a:gd name="connsiteX3-157" fmla="*/ 0 w 5143501"/>
              <a:gd name="connsiteY3-158" fmla="*/ 1085852 h 1085852"/>
              <a:gd name="connsiteX4-159" fmla="*/ 0 w 5143501"/>
              <a:gd name="connsiteY4-160" fmla="*/ 0 h 1085852"/>
              <a:gd name="connsiteX0-161" fmla="*/ 0 w 5143513"/>
              <a:gd name="connsiteY0-162" fmla="*/ 0 h 1085852"/>
              <a:gd name="connsiteX1-163" fmla="*/ 5143501 w 5143513"/>
              <a:gd name="connsiteY1-164" fmla="*/ 0 h 1085852"/>
              <a:gd name="connsiteX2-165" fmla="*/ 5143513 w 5143513"/>
              <a:gd name="connsiteY2-166" fmla="*/ 495302 h 1085852"/>
              <a:gd name="connsiteX3-167" fmla="*/ 0 w 5143513"/>
              <a:gd name="connsiteY3-168" fmla="*/ 1085852 h 1085852"/>
              <a:gd name="connsiteX4-169" fmla="*/ 0 w 5143513"/>
              <a:gd name="connsiteY4-170" fmla="*/ 0 h 1085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43513" h="1085852">
                <a:moveTo>
                  <a:pt x="0" y="0"/>
                </a:moveTo>
                <a:lnTo>
                  <a:pt x="5143501" y="0"/>
                </a:lnTo>
                <a:cubicBezTo>
                  <a:pt x="5143505" y="165101"/>
                  <a:pt x="5143509" y="330201"/>
                  <a:pt x="5143513" y="495302"/>
                </a:cubicBezTo>
                <a:cubicBezTo>
                  <a:pt x="3244877" y="241312"/>
                  <a:pt x="1517656" y="254002"/>
                  <a:pt x="0" y="108585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3"/>
          <p:cNvSpPr/>
          <p:nvPr userDrawn="1"/>
        </p:nvSpPr>
        <p:spPr>
          <a:xfrm rot="16200000" flipH="1">
            <a:off x="-2128843" y="2128850"/>
            <a:ext cx="5143513" cy="885823"/>
          </a:xfrm>
          <a:custGeom>
            <a:avLst/>
            <a:gdLst>
              <a:gd name="connsiteX0" fmla="*/ 0 w 5143501"/>
              <a:gd name="connsiteY0" fmla="*/ 0 h 1085852"/>
              <a:gd name="connsiteX1" fmla="*/ 5143501 w 5143501"/>
              <a:gd name="connsiteY1" fmla="*/ 0 h 1085852"/>
              <a:gd name="connsiteX2" fmla="*/ 5143501 w 5143501"/>
              <a:gd name="connsiteY2" fmla="*/ 1085852 h 1085852"/>
              <a:gd name="connsiteX3" fmla="*/ 0 w 5143501"/>
              <a:gd name="connsiteY3" fmla="*/ 1085852 h 1085852"/>
              <a:gd name="connsiteX4" fmla="*/ 0 w 5143501"/>
              <a:gd name="connsiteY4" fmla="*/ 0 h 1085852"/>
              <a:gd name="connsiteX0-1" fmla="*/ 0 w 5153029"/>
              <a:gd name="connsiteY0-2" fmla="*/ 0 h 1085852"/>
              <a:gd name="connsiteX1-3" fmla="*/ 5143501 w 5153029"/>
              <a:gd name="connsiteY1-4" fmla="*/ 0 h 1085852"/>
              <a:gd name="connsiteX2-5" fmla="*/ 5153029 w 5153029"/>
              <a:gd name="connsiteY2-6" fmla="*/ 333377 h 1085852"/>
              <a:gd name="connsiteX3-7" fmla="*/ 0 w 5153029"/>
              <a:gd name="connsiteY3-8" fmla="*/ 1085852 h 1085852"/>
              <a:gd name="connsiteX4-9" fmla="*/ 0 w 5153029"/>
              <a:gd name="connsiteY4-10" fmla="*/ 0 h 1085852"/>
              <a:gd name="connsiteX0-11" fmla="*/ 0 w 5153029"/>
              <a:gd name="connsiteY0-12" fmla="*/ 0 h 1085852"/>
              <a:gd name="connsiteX1-13" fmla="*/ 5143501 w 5153029"/>
              <a:gd name="connsiteY1-14" fmla="*/ 0 h 1085852"/>
              <a:gd name="connsiteX2-15" fmla="*/ 5153029 w 5153029"/>
              <a:gd name="connsiteY2-16" fmla="*/ 333377 h 1085852"/>
              <a:gd name="connsiteX3-17" fmla="*/ 0 w 5153029"/>
              <a:gd name="connsiteY3-18" fmla="*/ 1085852 h 1085852"/>
              <a:gd name="connsiteX4-19" fmla="*/ 0 w 5153029"/>
              <a:gd name="connsiteY4-20" fmla="*/ 0 h 1085852"/>
              <a:gd name="connsiteX0-21" fmla="*/ 0 w 5153029"/>
              <a:gd name="connsiteY0-22" fmla="*/ 0 h 1085852"/>
              <a:gd name="connsiteX1-23" fmla="*/ 5143501 w 5153029"/>
              <a:gd name="connsiteY1-24" fmla="*/ 0 h 1085852"/>
              <a:gd name="connsiteX2-25" fmla="*/ 5153029 w 5153029"/>
              <a:gd name="connsiteY2-26" fmla="*/ 333377 h 1085852"/>
              <a:gd name="connsiteX3-27" fmla="*/ 0 w 5153029"/>
              <a:gd name="connsiteY3-28" fmla="*/ 1085852 h 1085852"/>
              <a:gd name="connsiteX4-29" fmla="*/ 0 w 5153029"/>
              <a:gd name="connsiteY4-30" fmla="*/ 0 h 1085852"/>
              <a:gd name="connsiteX0-31" fmla="*/ 0 w 5153029"/>
              <a:gd name="connsiteY0-32" fmla="*/ 0 h 1085852"/>
              <a:gd name="connsiteX1-33" fmla="*/ 5143501 w 5153029"/>
              <a:gd name="connsiteY1-34" fmla="*/ 0 h 1085852"/>
              <a:gd name="connsiteX2-35" fmla="*/ 5153029 w 5153029"/>
              <a:gd name="connsiteY2-36" fmla="*/ 333377 h 1085852"/>
              <a:gd name="connsiteX3-37" fmla="*/ 0 w 5153029"/>
              <a:gd name="connsiteY3-38" fmla="*/ 1085852 h 1085852"/>
              <a:gd name="connsiteX4-39" fmla="*/ 0 w 5153029"/>
              <a:gd name="connsiteY4-40" fmla="*/ 0 h 1085852"/>
              <a:gd name="connsiteX0-41" fmla="*/ 0 w 5153029"/>
              <a:gd name="connsiteY0-42" fmla="*/ 0 h 1085852"/>
              <a:gd name="connsiteX1-43" fmla="*/ 5143501 w 5153029"/>
              <a:gd name="connsiteY1-44" fmla="*/ 0 h 1085852"/>
              <a:gd name="connsiteX2-45" fmla="*/ 5153029 w 5153029"/>
              <a:gd name="connsiteY2-46" fmla="*/ 333377 h 1085852"/>
              <a:gd name="connsiteX3-47" fmla="*/ 0 w 5153029"/>
              <a:gd name="connsiteY3-48" fmla="*/ 1085852 h 1085852"/>
              <a:gd name="connsiteX4-49" fmla="*/ 0 w 5153029"/>
              <a:gd name="connsiteY4-50" fmla="*/ 0 h 1085852"/>
              <a:gd name="connsiteX0-51" fmla="*/ 0 w 5153029"/>
              <a:gd name="connsiteY0-52" fmla="*/ 0 h 1085852"/>
              <a:gd name="connsiteX1-53" fmla="*/ 5143501 w 5153029"/>
              <a:gd name="connsiteY1-54" fmla="*/ 0 h 1085852"/>
              <a:gd name="connsiteX2-55" fmla="*/ 5153029 w 5153029"/>
              <a:gd name="connsiteY2-56" fmla="*/ 333377 h 1085852"/>
              <a:gd name="connsiteX3-57" fmla="*/ 0 w 5153029"/>
              <a:gd name="connsiteY3-58" fmla="*/ 1085852 h 1085852"/>
              <a:gd name="connsiteX4-59" fmla="*/ 0 w 5153029"/>
              <a:gd name="connsiteY4-60" fmla="*/ 0 h 1085852"/>
              <a:gd name="connsiteX0-61" fmla="*/ 0 w 5153029"/>
              <a:gd name="connsiteY0-62" fmla="*/ 0 h 1085852"/>
              <a:gd name="connsiteX1-63" fmla="*/ 5143501 w 5153029"/>
              <a:gd name="connsiteY1-64" fmla="*/ 0 h 1085852"/>
              <a:gd name="connsiteX2-65" fmla="*/ 5153029 w 5153029"/>
              <a:gd name="connsiteY2-66" fmla="*/ 333377 h 1085852"/>
              <a:gd name="connsiteX3-67" fmla="*/ 0 w 5153029"/>
              <a:gd name="connsiteY3-68" fmla="*/ 1085852 h 1085852"/>
              <a:gd name="connsiteX4-69" fmla="*/ 0 w 5153029"/>
              <a:gd name="connsiteY4-70" fmla="*/ 0 h 1085852"/>
              <a:gd name="connsiteX0-71" fmla="*/ 0 w 5153029"/>
              <a:gd name="connsiteY0-72" fmla="*/ 0 h 1085852"/>
              <a:gd name="connsiteX1-73" fmla="*/ 5143501 w 5153029"/>
              <a:gd name="connsiteY1-74" fmla="*/ 0 h 1085852"/>
              <a:gd name="connsiteX2-75" fmla="*/ 5153029 w 5153029"/>
              <a:gd name="connsiteY2-76" fmla="*/ 333377 h 1085852"/>
              <a:gd name="connsiteX3-77" fmla="*/ 0 w 5153029"/>
              <a:gd name="connsiteY3-78" fmla="*/ 1085852 h 1085852"/>
              <a:gd name="connsiteX4-79" fmla="*/ 0 w 5153029"/>
              <a:gd name="connsiteY4-80" fmla="*/ 0 h 1085852"/>
              <a:gd name="connsiteX0-81" fmla="*/ 0 w 5153029"/>
              <a:gd name="connsiteY0-82" fmla="*/ 0 h 1085852"/>
              <a:gd name="connsiteX1-83" fmla="*/ 5143501 w 5153029"/>
              <a:gd name="connsiteY1-84" fmla="*/ 0 h 1085852"/>
              <a:gd name="connsiteX2-85" fmla="*/ 5153029 w 5153029"/>
              <a:gd name="connsiteY2-86" fmla="*/ 333377 h 1085852"/>
              <a:gd name="connsiteX3-87" fmla="*/ 0 w 5153029"/>
              <a:gd name="connsiteY3-88" fmla="*/ 1085852 h 1085852"/>
              <a:gd name="connsiteX4-89" fmla="*/ 0 w 5153029"/>
              <a:gd name="connsiteY4-90" fmla="*/ 0 h 1085852"/>
              <a:gd name="connsiteX0-91" fmla="*/ 0 w 5153029"/>
              <a:gd name="connsiteY0-92" fmla="*/ 0 h 1085852"/>
              <a:gd name="connsiteX1-93" fmla="*/ 5143501 w 5153029"/>
              <a:gd name="connsiteY1-94" fmla="*/ 0 h 1085852"/>
              <a:gd name="connsiteX2-95" fmla="*/ 5153029 w 5153029"/>
              <a:gd name="connsiteY2-96" fmla="*/ 333377 h 1085852"/>
              <a:gd name="connsiteX3-97" fmla="*/ 0 w 5153029"/>
              <a:gd name="connsiteY3-98" fmla="*/ 1085852 h 1085852"/>
              <a:gd name="connsiteX4-99" fmla="*/ 0 w 5153029"/>
              <a:gd name="connsiteY4-100" fmla="*/ 0 h 1085852"/>
              <a:gd name="connsiteX0-101" fmla="*/ 0 w 5153029"/>
              <a:gd name="connsiteY0-102" fmla="*/ 0 h 1085852"/>
              <a:gd name="connsiteX1-103" fmla="*/ 5143501 w 5153029"/>
              <a:gd name="connsiteY1-104" fmla="*/ 0 h 1085852"/>
              <a:gd name="connsiteX2-105" fmla="*/ 5153029 w 5153029"/>
              <a:gd name="connsiteY2-106" fmla="*/ 333377 h 1085852"/>
              <a:gd name="connsiteX3-107" fmla="*/ 0 w 5153029"/>
              <a:gd name="connsiteY3-108" fmla="*/ 1085852 h 1085852"/>
              <a:gd name="connsiteX4-109" fmla="*/ 0 w 5153029"/>
              <a:gd name="connsiteY4-110" fmla="*/ 0 h 1085852"/>
              <a:gd name="connsiteX0-111" fmla="*/ 0 w 5153029"/>
              <a:gd name="connsiteY0-112" fmla="*/ 0 h 1085852"/>
              <a:gd name="connsiteX1-113" fmla="*/ 5143501 w 5153029"/>
              <a:gd name="connsiteY1-114" fmla="*/ 0 h 1085852"/>
              <a:gd name="connsiteX2-115" fmla="*/ 5153029 w 5153029"/>
              <a:gd name="connsiteY2-116" fmla="*/ 333377 h 1085852"/>
              <a:gd name="connsiteX3-117" fmla="*/ 0 w 5153029"/>
              <a:gd name="connsiteY3-118" fmla="*/ 1085852 h 1085852"/>
              <a:gd name="connsiteX4-119" fmla="*/ 0 w 5153029"/>
              <a:gd name="connsiteY4-120" fmla="*/ 0 h 1085852"/>
              <a:gd name="connsiteX0-121" fmla="*/ 0 w 5153029"/>
              <a:gd name="connsiteY0-122" fmla="*/ 0 h 1085852"/>
              <a:gd name="connsiteX1-123" fmla="*/ 5143501 w 5153029"/>
              <a:gd name="connsiteY1-124" fmla="*/ 0 h 1085852"/>
              <a:gd name="connsiteX2-125" fmla="*/ 5153029 w 5153029"/>
              <a:gd name="connsiteY2-126" fmla="*/ 333377 h 1085852"/>
              <a:gd name="connsiteX3-127" fmla="*/ 0 w 5153029"/>
              <a:gd name="connsiteY3-128" fmla="*/ 1085852 h 1085852"/>
              <a:gd name="connsiteX4-129" fmla="*/ 0 w 5153029"/>
              <a:gd name="connsiteY4-130" fmla="*/ 0 h 1085852"/>
              <a:gd name="connsiteX0-131" fmla="*/ 0 w 5143501"/>
              <a:gd name="connsiteY0-132" fmla="*/ 0 h 1085852"/>
              <a:gd name="connsiteX1-133" fmla="*/ 5143501 w 5143501"/>
              <a:gd name="connsiteY1-134" fmla="*/ 0 h 1085852"/>
              <a:gd name="connsiteX2-135" fmla="*/ 5133982 w 5143501"/>
              <a:gd name="connsiteY2-136" fmla="*/ 476252 h 1085852"/>
              <a:gd name="connsiteX3-137" fmla="*/ 0 w 5143501"/>
              <a:gd name="connsiteY3-138" fmla="*/ 1085852 h 1085852"/>
              <a:gd name="connsiteX4-139" fmla="*/ 0 w 5143501"/>
              <a:gd name="connsiteY4-140" fmla="*/ 0 h 1085852"/>
              <a:gd name="connsiteX0-141" fmla="*/ 0 w 5162560"/>
              <a:gd name="connsiteY0-142" fmla="*/ 0 h 1085852"/>
              <a:gd name="connsiteX1-143" fmla="*/ 5143501 w 5162560"/>
              <a:gd name="connsiteY1-144" fmla="*/ 0 h 1085852"/>
              <a:gd name="connsiteX2-145" fmla="*/ 5162560 w 5162560"/>
              <a:gd name="connsiteY2-146" fmla="*/ 485777 h 1085852"/>
              <a:gd name="connsiteX3-147" fmla="*/ 0 w 5162560"/>
              <a:gd name="connsiteY3-148" fmla="*/ 1085852 h 1085852"/>
              <a:gd name="connsiteX4-149" fmla="*/ 0 w 5162560"/>
              <a:gd name="connsiteY4-150" fmla="*/ 0 h 1085852"/>
              <a:gd name="connsiteX0-151" fmla="*/ 0 w 5143501"/>
              <a:gd name="connsiteY0-152" fmla="*/ 0 h 1085852"/>
              <a:gd name="connsiteX1-153" fmla="*/ 5143501 w 5143501"/>
              <a:gd name="connsiteY1-154" fmla="*/ 0 h 1085852"/>
              <a:gd name="connsiteX2-155" fmla="*/ 5124460 w 5143501"/>
              <a:gd name="connsiteY2-156" fmla="*/ 485777 h 1085852"/>
              <a:gd name="connsiteX3-157" fmla="*/ 0 w 5143501"/>
              <a:gd name="connsiteY3-158" fmla="*/ 1085852 h 1085852"/>
              <a:gd name="connsiteX4-159" fmla="*/ 0 w 5143501"/>
              <a:gd name="connsiteY4-160" fmla="*/ 0 h 1085852"/>
              <a:gd name="connsiteX0-161" fmla="*/ 0 w 5143513"/>
              <a:gd name="connsiteY0-162" fmla="*/ 0 h 1085852"/>
              <a:gd name="connsiteX1-163" fmla="*/ 5143501 w 5143513"/>
              <a:gd name="connsiteY1-164" fmla="*/ 0 h 1085852"/>
              <a:gd name="connsiteX2-165" fmla="*/ 5143513 w 5143513"/>
              <a:gd name="connsiteY2-166" fmla="*/ 495302 h 1085852"/>
              <a:gd name="connsiteX3-167" fmla="*/ 0 w 5143513"/>
              <a:gd name="connsiteY3-168" fmla="*/ 1085852 h 1085852"/>
              <a:gd name="connsiteX4-169" fmla="*/ 0 w 5143513"/>
              <a:gd name="connsiteY4-170" fmla="*/ 0 h 1085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43513" h="1085852">
                <a:moveTo>
                  <a:pt x="0" y="0"/>
                </a:moveTo>
                <a:lnTo>
                  <a:pt x="5143501" y="0"/>
                </a:lnTo>
                <a:cubicBezTo>
                  <a:pt x="5143505" y="165101"/>
                  <a:pt x="5143509" y="330201"/>
                  <a:pt x="5143513" y="495302"/>
                </a:cubicBezTo>
                <a:cubicBezTo>
                  <a:pt x="3244877" y="241312"/>
                  <a:pt x="1517656" y="254002"/>
                  <a:pt x="0" y="1085852"/>
                </a:cubicBezTo>
                <a:lnTo>
                  <a:pt x="0" y="0"/>
                </a:lnTo>
                <a:close/>
              </a:path>
            </a:pathLst>
          </a:cu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3"/>
          <p:cNvSpPr/>
          <p:nvPr userDrawn="1"/>
        </p:nvSpPr>
        <p:spPr>
          <a:xfrm rot="16200000" flipH="1">
            <a:off x="-2205042" y="2205045"/>
            <a:ext cx="5143513" cy="733427"/>
          </a:xfrm>
          <a:custGeom>
            <a:avLst/>
            <a:gdLst>
              <a:gd name="connsiteX0" fmla="*/ 0 w 5143501"/>
              <a:gd name="connsiteY0" fmla="*/ 0 h 1085852"/>
              <a:gd name="connsiteX1" fmla="*/ 5143501 w 5143501"/>
              <a:gd name="connsiteY1" fmla="*/ 0 h 1085852"/>
              <a:gd name="connsiteX2" fmla="*/ 5143501 w 5143501"/>
              <a:gd name="connsiteY2" fmla="*/ 1085852 h 1085852"/>
              <a:gd name="connsiteX3" fmla="*/ 0 w 5143501"/>
              <a:gd name="connsiteY3" fmla="*/ 1085852 h 1085852"/>
              <a:gd name="connsiteX4" fmla="*/ 0 w 5143501"/>
              <a:gd name="connsiteY4" fmla="*/ 0 h 1085852"/>
              <a:gd name="connsiteX0-1" fmla="*/ 0 w 5153029"/>
              <a:gd name="connsiteY0-2" fmla="*/ 0 h 1085852"/>
              <a:gd name="connsiteX1-3" fmla="*/ 5143501 w 5153029"/>
              <a:gd name="connsiteY1-4" fmla="*/ 0 h 1085852"/>
              <a:gd name="connsiteX2-5" fmla="*/ 5153029 w 5153029"/>
              <a:gd name="connsiteY2-6" fmla="*/ 333377 h 1085852"/>
              <a:gd name="connsiteX3-7" fmla="*/ 0 w 5153029"/>
              <a:gd name="connsiteY3-8" fmla="*/ 1085852 h 1085852"/>
              <a:gd name="connsiteX4-9" fmla="*/ 0 w 5153029"/>
              <a:gd name="connsiteY4-10" fmla="*/ 0 h 1085852"/>
              <a:gd name="connsiteX0-11" fmla="*/ 0 w 5153029"/>
              <a:gd name="connsiteY0-12" fmla="*/ 0 h 1085852"/>
              <a:gd name="connsiteX1-13" fmla="*/ 5143501 w 5153029"/>
              <a:gd name="connsiteY1-14" fmla="*/ 0 h 1085852"/>
              <a:gd name="connsiteX2-15" fmla="*/ 5153029 w 5153029"/>
              <a:gd name="connsiteY2-16" fmla="*/ 333377 h 1085852"/>
              <a:gd name="connsiteX3-17" fmla="*/ 0 w 5153029"/>
              <a:gd name="connsiteY3-18" fmla="*/ 1085852 h 1085852"/>
              <a:gd name="connsiteX4-19" fmla="*/ 0 w 5153029"/>
              <a:gd name="connsiteY4-20" fmla="*/ 0 h 1085852"/>
              <a:gd name="connsiteX0-21" fmla="*/ 0 w 5153029"/>
              <a:gd name="connsiteY0-22" fmla="*/ 0 h 1085852"/>
              <a:gd name="connsiteX1-23" fmla="*/ 5143501 w 5153029"/>
              <a:gd name="connsiteY1-24" fmla="*/ 0 h 1085852"/>
              <a:gd name="connsiteX2-25" fmla="*/ 5153029 w 5153029"/>
              <a:gd name="connsiteY2-26" fmla="*/ 333377 h 1085852"/>
              <a:gd name="connsiteX3-27" fmla="*/ 0 w 5153029"/>
              <a:gd name="connsiteY3-28" fmla="*/ 1085852 h 1085852"/>
              <a:gd name="connsiteX4-29" fmla="*/ 0 w 5153029"/>
              <a:gd name="connsiteY4-30" fmla="*/ 0 h 1085852"/>
              <a:gd name="connsiteX0-31" fmla="*/ 0 w 5153029"/>
              <a:gd name="connsiteY0-32" fmla="*/ 0 h 1085852"/>
              <a:gd name="connsiteX1-33" fmla="*/ 5143501 w 5153029"/>
              <a:gd name="connsiteY1-34" fmla="*/ 0 h 1085852"/>
              <a:gd name="connsiteX2-35" fmla="*/ 5153029 w 5153029"/>
              <a:gd name="connsiteY2-36" fmla="*/ 333377 h 1085852"/>
              <a:gd name="connsiteX3-37" fmla="*/ 0 w 5153029"/>
              <a:gd name="connsiteY3-38" fmla="*/ 1085852 h 1085852"/>
              <a:gd name="connsiteX4-39" fmla="*/ 0 w 5153029"/>
              <a:gd name="connsiteY4-40" fmla="*/ 0 h 1085852"/>
              <a:gd name="connsiteX0-41" fmla="*/ 0 w 5153029"/>
              <a:gd name="connsiteY0-42" fmla="*/ 0 h 1085852"/>
              <a:gd name="connsiteX1-43" fmla="*/ 5143501 w 5153029"/>
              <a:gd name="connsiteY1-44" fmla="*/ 0 h 1085852"/>
              <a:gd name="connsiteX2-45" fmla="*/ 5153029 w 5153029"/>
              <a:gd name="connsiteY2-46" fmla="*/ 333377 h 1085852"/>
              <a:gd name="connsiteX3-47" fmla="*/ 0 w 5153029"/>
              <a:gd name="connsiteY3-48" fmla="*/ 1085852 h 1085852"/>
              <a:gd name="connsiteX4-49" fmla="*/ 0 w 5153029"/>
              <a:gd name="connsiteY4-50" fmla="*/ 0 h 1085852"/>
              <a:gd name="connsiteX0-51" fmla="*/ 0 w 5153029"/>
              <a:gd name="connsiteY0-52" fmla="*/ 0 h 1085852"/>
              <a:gd name="connsiteX1-53" fmla="*/ 5143501 w 5153029"/>
              <a:gd name="connsiteY1-54" fmla="*/ 0 h 1085852"/>
              <a:gd name="connsiteX2-55" fmla="*/ 5153029 w 5153029"/>
              <a:gd name="connsiteY2-56" fmla="*/ 333377 h 1085852"/>
              <a:gd name="connsiteX3-57" fmla="*/ 0 w 5153029"/>
              <a:gd name="connsiteY3-58" fmla="*/ 1085852 h 1085852"/>
              <a:gd name="connsiteX4-59" fmla="*/ 0 w 5153029"/>
              <a:gd name="connsiteY4-60" fmla="*/ 0 h 1085852"/>
              <a:gd name="connsiteX0-61" fmla="*/ 0 w 5153029"/>
              <a:gd name="connsiteY0-62" fmla="*/ 0 h 1085852"/>
              <a:gd name="connsiteX1-63" fmla="*/ 5143501 w 5153029"/>
              <a:gd name="connsiteY1-64" fmla="*/ 0 h 1085852"/>
              <a:gd name="connsiteX2-65" fmla="*/ 5153029 w 5153029"/>
              <a:gd name="connsiteY2-66" fmla="*/ 333377 h 1085852"/>
              <a:gd name="connsiteX3-67" fmla="*/ 0 w 5153029"/>
              <a:gd name="connsiteY3-68" fmla="*/ 1085852 h 1085852"/>
              <a:gd name="connsiteX4-69" fmla="*/ 0 w 5153029"/>
              <a:gd name="connsiteY4-70" fmla="*/ 0 h 1085852"/>
              <a:gd name="connsiteX0-71" fmla="*/ 0 w 5153029"/>
              <a:gd name="connsiteY0-72" fmla="*/ 0 h 1085852"/>
              <a:gd name="connsiteX1-73" fmla="*/ 5143501 w 5153029"/>
              <a:gd name="connsiteY1-74" fmla="*/ 0 h 1085852"/>
              <a:gd name="connsiteX2-75" fmla="*/ 5153029 w 5153029"/>
              <a:gd name="connsiteY2-76" fmla="*/ 333377 h 1085852"/>
              <a:gd name="connsiteX3-77" fmla="*/ 0 w 5153029"/>
              <a:gd name="connsiteY3-78" fmla="*/ 1085852 h 1085852"/>
              <a:gd name="connsiteX4-79" fmla="*/ 0 w 5153029"/>
              <a:gd name="connsiteY4-80" fmla="*/ 0 h 1085852"/>
              <a:gd name="connsiteX0-81" fmla="*/ 0 w 5153029"/>
              <a:gd name="connsiteY0-82" fmla="*/ 0 h 1085852"/>
              <a:gd name="connsiteX1-83" fmla="*/ 5143501 w 5153029"/>
              <a:gd name="connsiteY1-84" fmla="*/ 0 h 1085852"/>
              <a:gd name="connsiteX2-85" fmla="*/ 5153029 w 5153029"/>
              <a:gd name="connsiteY2-86" fmla="*/ 333377 h 1085852"/>
              <a:gd name="connsiteX3-87" fmla="*/ 0 w 5153029"/>
              <a:gd name="connsiteY3-88" fmla="*/ 1085852 h 1085852"/>
              <a:gd name="connsiteX4-89" fmla="*/ 0 w 5153029"/>
              <a:gd name="connsiteY4-90" fmla="*/ 0 h 1085852"/>
              <a:gd name="connsiteX0-91" fmla="*/ 0 w 5153029"/>
              <a:gd name="connsiteY0-92" fmla="*/ 0 h 1085852"/>
              <a:gd name="connsiteX1-93" fmla="*/ 5143501 w 5153029"/>
              <a:gd name="connsiteY1-94" fmla="*/ 0 h 1085852"/>
              <a:gd name="connsiteX2-95" fmla="*/ 5153029 w 5153029"/>
              <a:gd name="connsiteY2-96" fmla="*/ 333377 h 1085852"/>
              <a:gd name="connsiteX3-97" fmla="*/ 0 w 5153029"/>
              <a:gd name="connsiteY3-98" fmla="*/ 1085852 h 1085852"/>
              <a:gd name="connsiteX4-99" fmla="*/ 0 w 5153029"/>
              <a:gd name="connsiteY4-100" fmla="*/ 0 h 1085852"/>
              <a:gd name="connsiteX0-101" fmla="*/ 0 w 5153029"/>
              <a:gd name="connsiteY0-102" fmla="*/ 0 h 1085852"/>
              <a:gd name="connsiteX1-103" fmla="*/ 5143501 w 5153029"/>
              <a:gd name="connsiteY1-104" fmla="*/ 0 h 1085852"/>
              <a:gd name="connsiteX2-105" fmla="*/ 5153029 w 5153029"/>
              <a:gd name="connsiteY2-106" fmla="*/ 333377 h 1085852"/>
              <a:gd name="connsiteX3-107" fmla="*/ 0 w 5153029"/>
              <a:gd name="connsiteY3-108" fmla="*/ 1085852 h 1085852"/>
              <a:gd name="connsiteX4-109" fmla="*/ 0 w 5153029"/>
              <a:gd name="connsiteY4-110" fmla="*/ 0 h 1085852"/>
              <a:gd name="connsiteX0-111" fmla="*/ 0 w 5153029"/>
              <a:gd name="connsiteY0-112" fmla="*/ 0 h 1085852"/>
              <a:gd name="connsiteX1-113" fmla="*/ 5143501 w 5153029"/>
              <a:gd name="connsiteY1-114" fmla="*/ 0 h 1085852"/>
              <a:gd name="connsiteX2-115" fmla="*/ 5153029 w 5153029"/>
              <a:gd name="connsiteY2-116" fmla="*/ 333377 h 1085852"/>
              <a:gd name="connsiteX3-117" fmla="*/ 0 w 5153029"/>
              <a:gd name="connsiteY3-118" fmla="*/ 1085852 h 1085852"/>
              <a:gd name="connsiteX4-119" fmla="*/ 0 w 5153029"/>
              <a:gd name="connsiteY4-120" fmla="*/ 0 h 1085852"/>
              <a:gd name="connsiteX0-121" fmla="*/ 0 w 5153029"/>
              <a:gd name="connsiteY0-122" fmla="*/ 0 h 1085852"/>
              <a:gd name="connsiteX1-123" fmla="*/ 5143501 w 5153029"/>
              <a:gd name="connsiteY1-124" fmla="*/ 0 h 1085852"/>
              <a:gd name="connsiteX2-125" fmla="*/ 5153029 w 5153029"/>
              <a:gd name="connsiteY2-126" fmla="*/ 333377 h 1085852"/>
              <a:gd name="connsiteX3-127" fmla="*/ 0 w 5153029"/>
              <a:gd name="connsiteY3-128" fmla="*/ 1085852 h 1085852"/>
              <a:gd name="connsiteX4-129" fmla="*/ 0 w 5153029"/>
              <a:gd name="connsiteY4-130" fmla="*/ 0 h 1085852"/>
              <a:gd name="connsiteX0-131" fmla="*/ 0 w 5143501"/>
              <a:gd name="connsiteY0-132" fmla="*/ 0 h 1085852"/>
              <a:gd name="connsiteX1-133" fmla="*/ 5143501 w 5143501"/>
              <a:gd name="connsiteY1-134" fmla="*/ 0 h 1085852"/>
              <a:gd name="connsiteX2-135" fmla="*/ 5133982 w 5143501"/>
              <a:gd name="connsiteY2-136" fmla="*/ 476252 h 1085852"/>
              <a:gd name="connsiteX3-137" fmla="*/ 0 w 5143501"/>
              <a:gd name="connsiteY3-138" fmla="*/ 1085852 h 1085852"/>
              <a:gd name="connsiteX4-139" fmla="*/ 0 w 5143501"/>
              <a:gd name="connsiteY4-140" fmla="*/ 0 h 1085852"/>
              <a:gd name="connsiteX0-141" fmla="*/ 0 w 5162560"/>
              <a:gd name="connsiteY0-142" fmla="*/ 0 h 1085852"/>
              <a:gd name="connsiteX1-143" fmla="*/ 5143501 w 5162560"/>
              <a:gd name="connsiteY1-144" fmla="*/ 0 h 1085852"/>
              <a:gd name="connsiteX2-145" fmla="*/ 5162560 w 5162560"/>
              <a:gd name="connsiteY2-146" fmla="*/ 485777 h 1085852"/>
              <a:gd name="connsiteX3-147" fmla="*/ 0 w 5162560"/>
              <a:gd name="connsiteY3-148" fmla="*/ 1085852 h 1085852"/>
              <a:gd name="connsiteX4-149" fmla="*/ 0 w 5162560"/>
              <a:gd name="connsiteY4-150" fmla="*/ 0 h 1085852"/>
              <a:gd name="connsiteX0-151" fmla="*/ 0 w 5143501"/>
              <a:gd name="connsiteY0-152" fmla="*/ 0 h 1085852"/>
              <a:gd name="connsiteX1-153" fmla="*/ 5143501 w 5143501"/>
              <a:gd name="connsiteY1-154" fmla="*/ 0 h 1085852"/>
              <a:gd name="connsiteX2-155" fmla="*/ 5124460 w 5143501"/>
              <a:gd name="connsiteY2-156" fmla="*/ 485777 h 1085852"/>
              <a:gd name="connsiteX3-157" fmla="*/ 0 w 5143501"/>
              <a:gd name="connsiteY3-158" fmla="*/ 1085852 h 1085852"/>
              <a:gd name="connsiteX4-159" fmla="*/ 0 w 5143501"/>
              <a:gd name="connsiteY4-160" fmla="*/ 0 h 1085852"/>
              <a:gd name="connsiteX0-161" fmla="*/ 0 w 5143513"/>
              <a:gd name="connsiteY0-162" fmla="*/ 0 h 1085852"/>
              <a:gd name="connsiteX1-163" fmla="*/ 5143501 w 5143513"/>
              <a:gd name="connsiteY1-164" fmla="*/ 0 h 1085852"/>
              <a:gd name="connsiteX2-165" fmla="*/ 5143513 w 5143513"/>
              <a:gd name="connsiteY2-166" fmla="*/ 495302 h 1085852"/>
              <a:gd name="connsiteX3-167" fmla="*/ 0 w 5143513"/>
              <a:gd name="connsiteY3-168" fmla="*/ 1085852 h 1085852"/>
              <a:gd name="connsiteX4-169" fmla="*/ 0 w 5143513"/>
              <a:gd name="connsiteY4-170" fmla="*/ 0 h 1085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43513" h="1085852">
                <a:moveTo>
                  <a:pt x="0" y="0"/>
                </a:moveTo>
                <a:lnTo>
                  <a:pt x="5143501" y="0"/>
                </a:lnTo>
                <a:cubicBezTo>
                  <a:pt x="5143505" y="165101"/>
                  <a:pt x="5143509" y="330201"/>
                  <a:pt x="5143513" y="495302"/>
                </a:cubicBezTo>
                <a:cubicBezTo>
                  <a:pt x="3244877" y="241312"/>
                  <a:pt x="1517656" y="254002"/>
                  <a:pt x="0" y="1085852"/>
                </a:cubicBezTo>
                <a:lnTo>
                  <a:pt x="0" y="0"/>
                </a:lnTo>
                <a:close/>
              </a:path>
            </a:pathLst>
          </a:custGeom>
          <a:pattFill prst="smCheck">
            <a:fgClr>
              <a:srgbClr val="2E75B6"/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380568" y="206575"/>
            <a:ext cx="220599" cy="318760"/>
          </a:xfrm>
          <a:prstGeom prst="triangle">
            <a:avLst/>
          </a:prstGeom>
          <a:solidFill>
            <a:srgbClr val="FFC50D"/>
          </a:solidFill>
          <a:ln w="57150">
            <a:solidFill>
              <a:srgbClr val="1B4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6624"/>
          <a:stretch>
            <a:fillRect/>
          </a:stretch>
        </p:blipFill>
        <p:spPr>
          <a:xfrm flipH="1">
            <a:off x="0" y="0"/>
            <a:ext cx="9144000" cy="51434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05" b="6624"/>
          <a:stretch>
            <a:fillRect/>
          </a:stretch>
        </p:blipFill>
        <p:spPr>
          <a:xfrm flipH="1">
            <a:off x="0" y="0"/>
            <a:ext cx="9144000" cy="51434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"/>
            <a:ext cx="9144000" cy="514349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7093-AEC8-4DB6-8157-BE20765A4B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FB50-5AA3-4336-A9AF-ECE0216A92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file:///D:\PowerPoint&#27169;&#26495;\04-&#27605;&#19994;&#31572;&#36777;\MB-021-140522-&#34013;&#33394;&#28165;&#26032;&#25153;&#24179;&#21270;&#27605;&#19994;&#35770;&#25991;&#31572;&#36777;&#27169;&#26495;\MB-021-140522-&#34013;&#33394;&#28165;&#26032;&#25153;&#24179;&#21270;&#27605;&#19994;&#35770;&#25991;&#31572;&#36777;&#27169;&#26495;\BGM.mp3" TargetMode="External"/><Relationship Id="rId2" Type="http://schemas.openxmlformats.org/officeDocument/2006/relationships/audio" Target="file:///D:\PowerPoint&#27169;&#26495;\04-&#27605;&#19994;&#31572;&#36777;\MB-021-140522-&#34013;&#33394;&#28165;&#26032;&#25153;&#24179;&#21270;&#27605;&#19994;&#35770;&#25991;&#31572;&#36777;&#27169;&#26495;\MB-021-140522-&#34013;&#33394;&#28165;&#26032;&#25153;&#24179;&#21270;&#27605;&#19994;&#35770;&#25991;&#31572;&#36777;&#27169;&#26495;\BGM.mp3" TargetMode="Externa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0" y="1904997"/>
            <a:ext cx="9144000" cy="3238502"/>
          </a:xfrm>
          <a:custGeom>
            <a:avLst/>
            <a:gdLst>
              <a:gd name="connsiteX0" fmla="*/ 9144000 w 9144000"/>
              <a:gd name="connsiteY0" fmla="*/ 0 h 3238502"/>
              <a:gd name="connsiteX1" fmla="*/ 9144000 w 9144000"/>
              <a:gd name="connsiteY1" fmla="*/ 2120896 h 3238502"/>
              <a:gd name="connsiteX2" fmla="*/ 9144000 w 9144000"/>
              <a:gd name="connsiteY2" fmla="*/ 2990851 h 3238502"/>
              <a:gd name="connsiteX3" fmla="*/ 9144000 w 9144000"/>
              <a:gd name="connsiteY3" fmla="*/ 3238502 h 3238502"/>
              <a:gd name="connsiteX4" fmla="*/ 0 w 9144000"/>
              <a:gd name="connsiteY4" fmla="*/ 3238502 h 3238502"/>
              <a:gd name="connsiteX5" fmla="*/ 0 w 9144000"/>
              <a:gd name="connsiteY5" fmla="*/ 2990851 h 3238502"/>
              <a:gd name="connsiteX6" fmla="*/ 0 w 9144000"/>
              <a:gd name="connsiteY6" fmla="*/ 2120896 h 3238502"/>
              <a:gd name="connsiteX7" fmla="*/ 0 w 9144000"/>
              <a:gd name="connsiteY7" fmla="*/ 643166 h 3238502"/>
              <a:gd name="connsiteX8" fmla="*/ 1876425 w 9144000"/>
              <a:gd name="connsiteY8" fmla="*/ 1577316 h 3238502"/>
              <a:gd name="connsiteX9" fmla="*/ 9144000 w 9144000"/>
              <a:gd name="connsiteY9" fmla="*/ 0 h 323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3238502">
                <a:moveTo>
                  <a:pt x="9144000" y="0"/>
                </a:moveTo>
                <a:lnTo>
                  <a:pt x="9144000" y="2120896"/>
                </a:lnTo>
                <a:lnTo>
                  <a:pt x="9144000" y="2990851"/>
                </a:lnTo>
                <a:lnTo>
                  <a:pt x="9144000" y="3238502"/>
                </a:lnTo>
                <a:lnTo>
                  <a:pt x="0" y="3238502"/>
                </a:lnTo>
                <a:lnTo>
                  <a:pt x="0" y="2990851"/>
                </a:lnTo>
                <a:lnTo>
                  <a:pt x="0" y="2120896"/>
                </a:lnTo>
                <a:lnTo>
                  <a:pt x="0" y="643166"/>
                </a:lnTo>
                <a:cubicBezTo>
                  <a:pt x="711200" y="670351"/>
                  <a:pt x="1327150" y="1191285"/>
                  <a:pt x="1876425" y="1577316"/>
                </a:cubicBezTo>
                <a:cubicBezTo>
                  <a:pt x="3003550" y="783505"/>
                  <a:pt x="7092950" y="693631"/>
                  <a:pt x="9144000" y="0"/>
                </a:cubicBezTo>
                <a:close/>
              </a:path>
            </a:pathLst>
          </a:cu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466974"/>
            <a:ext cx="9144000" cy="2676526"/>
          </a:xfrm>
          <a:custGeom>
            <a:avLst/>
            <a:gdLst>
              <a:gd name="connsiteX0" fmla="*/ 0 w 9144000"/>
              <a:gd name="connsiteY0" fmla="*/ 0 h 2486025"/>
              <a:gd name="connsiteX1" fmla="*/ 9144000 w 9144000"/>
              <a:gd name="connsiteY1" fmla="*/ 0 h 2486025"/>
              <a:gd name="connsiteX2" fmla="*/ 9144000 w 9144000"/>
              <a:gd name="connsiteY2" fmla="*/ 2486025 h 2486025"/>
              <a:gd name="connsiteX3" fmla="*/ 0 w 9144000"/>
              <a:gd name="connsiteY3" fmla="*/ 2486025 h 2486025"/>
              <a:gd name="connsiteX4" fmla="*/ 0 w 9144000"/>
              <a:gd name="connsiteY4" fmla="*/ 0 h 2486025"/>
              <a:gd name="connsiteX0-1" fmla="*/ 0 w 9144000"/>
              <a:gd name="connsiteY0-2" fmla="*/ 9525 h 2495550"/>
              <a:gd name="connsiteX1-3" fmla="*/ 2438400 w 9144000"/>
              <a:gd name="connsiteY1-4" fmla="*/ 0 h 2495550"/>
              <a:gd name="connsiteX2-5" fmla="*/ 9144000 w 9144000"/>
              <a:gd name="connsiteY2-6" fmla="*/ 9525 h 2495550"/>
              <a:gd name="connsiteX3-7" fmla="*/ 9144000 w 9144000"/>
              <a:gd name="connsiteY3-8" fmla="*/ 2495550 h 2495550"/>
              <a:gd name="connsiteX4-9" fmla="*/ 0 w 9144000"/>
              <a:gd name="connsiteY4-10" fmla="*/ 2495550 h 2495550"/>
              <a:gd name="connsiteX5" fmla="*/ 0 w 9144000"/>
              <a:gd name="connsiteY5" fmla="*/ 9525 h 2495550"/>
              <a:gd name="connsiteX0-11" fmla="*/ 0 w 9144000"/>
              <a:gd name="connsiteY0-12" fmla="*/ 0 h 2486025"/>
              <a:gd name="connsiteX1-13" fmla="*/ 2533650 w 9144000"/>
              <a:gd name="connsiteY1-14" fmla="*/ 781050 h 2486025"/>
              <a:gd name="connsiteX2-15" fmla="*/ 9144000 w 9144000"/>
              <a:gd name="connsiteY2-16" fmla="*/ 0 h 2486025"/>
              <a:gd name="connsiteX3-17" fmla="*/ 9144000 w 9144000"/>
              <a:gd name="connsiteY3-18" fmla="*/ 2486025 h 2486025"/>
              <a:gd name="connsiteX4-19" fmla="*/ 0 w 9144000"/>
              <a:gd name="connsiteY4-20" fmla="*/ 2486025 h 2486025"/>
              <a:gd name="connsiteX5-21" fmla="*/ 0 w 9144000"/>
              <a:gd name="connsiteY5-22" fmla="*/ 0 h 2486025"/>
              <a:gd name="connsiteX0-23" fmla="*/ 0 w 9144000"/>
              <a:gd name="connsiteY0-24" fmla="*/ 0 h 2486025"/>
              <a:gd name="connsiteX1-25" fmla="*/ 2533650 w 9144000"/>
              <a:gd name="connsiteY1-26" fmla="*/ 781050 h 2486025"/>
              <a:gd name="connsiteX2-27" fmla="*/ 9144000 w 9144000"/>
              <a:gd name="connsiteY2-28" fmla="*/ 0 h 2486025"/>
              <a:gd name="connsiteX3-29" fmla="*/ 9144000 w 9144000"/>
              <a:gd name="connsiteY3-30" fmla="*/ 2486025 h 2486025"/>
              <a:gd name="connsiteX4-31" fmla="*/ 0 w 9144000"/>
              <a:gd name="connsiteY4-32" fmla="*/ 2486025 h 2486025"/>
              <a:gd name="connsiteX5-33" fmla="*/ 0 w 9144000"/>
              <a:gd name="connsiteY5-34" fmla="*/ 0 h 2486025"/>
              <a:gd name="connsiteX0-35" fmla="*/ 0 w 9144000"/>
              <a:gd name="connsiteY0-36" fmla="*/ 0 h 2486025"/>
              <a:gd name="connsiteX1-37" fmla="*/ 2533650 w 9144000"/>
              <a:gd name="connsiteY1-38" fmla="*/ 781050 h 2486025"/>
              <a:gd name="connsiteX2-39" fmla="*/ 9144000 w 9144000"/>
              <a:gd name="connsiteY2-40" fmla="*/ 0 h 2486025"/>
              <a:gd name="connsiteX3-41" fmla="*/ 9144000 w 9144000"/>
              <a:gd name="connsiteY3-42" fmla="*/ 2486025 h 2486025"/>
              <a:gd name="connsiteX4-43" fmla="*/ 0 w 9144000"/>
              <a:gd name="connsiteY4-44" fmla="*/ 2486025 h 2486025"/>
              <a:gd name="connsiteX5-45" fmla="*/ 0 w 9144000"/>
              <a:gd name="connsiteY5-46" fmla="*/ 0 h 2486025"/>
              <a:gd name="connsiteX0-47" fmla="*/ 0 w 9144000"/>
              <a:gd name="connsiteY0-48" fmla="*/ 0 h 2486025"/>
              <a:gd name="connsiteX1-49" fmla="*/ 2533650 w 9144000"/>
              <a:gd name="connsiteY1-50" fmla="*/ 781050 h 2486025"/>
              <a:gd name="connsiteX2-51" fmla="*/ 9144000 w 9144000"/>
              <a:gd name="connsiteY2-52" fmla="*/ 0 h 2486025"/>
              <a:gd name="connsiteX3-53" fmla="*/ 9144000 w 9144000"/>
              <a:gd name="connsiteY3-54" fmla="*/ 2486025 h 2486025"/>
              <a:gd name="connsiteX4-55" fmla="*/ 0 w 9144000"/>
              <a:gd name="connsiteY4-56" fmla="*/ 2486025 h 2486025"/>
              <a:gd name="connsiteX5-57" fmla="*/ 0 w 9144000"/>
              <a:gd name="connsiteY5-58" fmla="*/ 0 h 2486025"/>
              <a:gd name="connsiteX0-59" fmla="*/ 0 w 9144000"/>
              <a:gd name="connsiteY0-60" fmla="*/ 10385 h 2496410"/>
              <a:gd name="connsiteX1-61" fmla="*/ 2533650 w 9144000"/>
              <a:gd name="connsiteY1-62" fmla="*/ 791435 h 2496410"/>
              <a:gd name="connsiteX2-63" fmla="*/ 9144000 w 9144000"/>
              <a:gd name="connsiteY2-64" fmla="*/ 10385 h 2496410"/>
              <a:gd name="connsiteX3-65" fmla="*/ 9144000 w 9144000"/>
              <a:gd name="connsiteY3-66" fmla="*/ 2496410 h 2496410"/>
              <a:gd name="connsiteX4-67" fmla="*/ 0 w 9144000"/>
              <a:gd name="connsiteY4-68" fmla="*/ 2496410 h 2496410"/>
              <a:gd name="connsiteX5-69" fmla="*/ 0 w 9144000"/>
              <a:gd name="connsiteY5-70" fmla="*/ 10385 h 2496410"/>
              <a:gd name="connsiteX0-71" fmla="*/ 0 w 9144000"/>
              <a:gd name="connsiteY0-72" fmla="*/ 36523 h 2522548"/>
              <a:gd name="connsiteX1-73" fmla="*/ 2533650 w 9144000"/>
              <a:gd name="connsiteY1-74" fmla="*/ 817573 h 2522548"/>
              <a:gd name="connsiteX2-75" fmla="*/ 9144000 w 9144000"/>
              <a:gd name="connsiteY2-76" fmla="*/ 36523 h 2522548"/>
              <a:gd name="connsiteX3-77" fmla="*/ 9144000 w 9144000"/>
              <a:gd name="connsiteY3-78" fmla="*/ 2522548 h 2522548"/>
              <a:gd name="connsiteX4-79" fmla="*/ 0 w 9144000"/>
              <a:gd name="connsiteY4-80" fmla="*/ 2522548 h 2522548"/>
              <a:gd name="connsiteX5-81" fmla="*/ 0 w 9144000"/>
              <a:gd name="connsiteY5-82" fmla="*/ 36523 h 2522548"/>
              <a:gd name="connsiteX0-83" fmla="*/ 0 w 9144000"/>
              <a:gd name="connsiteY0-84" fmla="*/ 503092 h 2989117"/>
              <a:gd name="connsiteX1-85" fmla="*/ 2533650 w 9144000"/>
              <a:gd name="connsiteY1-86" fmla="*/ 1284142 h 2989117"/>
              <a:gd name="connsiteX2-87" fmla="*/ 9144000 w 9144000"/>
              <a:gd name="connsiteY2-88" fmla="*/ 7792 h 2989117"/>
              <a:gd name="connsiteX3-89" fmla="*/ 9144000 w 9144000"/>
              <a:gd name="connsiteY3-90" fmla="*/ 2989117 h 2989117"/>
              <a:gd name="connsiteX4-91" fmla="*/ 0 w 9144000"/>
              <a:gd name="connsiteY4-92" fmla="*/ 2989117 h 2989117"/>
              <a:gd name="connsiteX5-93" fmla="*/ 0 w 9144000"/>
              <a:gd name="connsiteY5-94" fmla="*/ 503092 h 2989117"/>
              <a:gd name="connsiteX0-95" fmla="*/ 0 w 9144000"/>
              <a:gd name="connsiteY0-96" fmla="*/ 496452 h 2982477"/>
              <a:gd name="connsiteX1-97" fmla="*/ 2533650 w 9144000"/>
              <a:gd name="connsiteY1-98" fmla="*/ 1277502 h 2982477"/>
              <a:gd name="connsiteX2-99" fmla="*/ 9144000 w 9144000"/>
              <a:gd name="connsiteY2-100" fmla="*/ 1152 h 2982477"/>
              <a:gd name="connsiteX3-101" fmla="*/ 9144000 w 9144000"/>
              <a:gd name="connsiteY3-102" fmla="*/ 2982477 h 2982477"/>
              <a:gd name="connsiteX4-103" fmla="*/ 0 w 9144000"/>
              <a:gd name="connsiteY4-104" fmla="*/ 2982477 h 2982477"/>
              <a:gd name="connsiteX5-105" fmla="*/ 0 w 9144000"/>
              <a:gd name="connsiteY5-106" fmla="*/ 496452 h 2982477"/>
              <a:gd name="connsiteX0-107" fmla="*/ 0 w 9144000"/>
              <a:gd name="connsiteY0-108" fmla="*/ 496428 h 2982453"/>
              <a:gd name="connsiteX1-109" fmla="*/ 2533650 w 9144000"/>
              <a:gd name="connsiteY1-110" fmla="*/ 1277478 h 2982453"/>
              <a:gd name="connsiteX2-111" fmla="*/ 9144000 w 9144000"/>
              <a:gd name="connsiteY2-112" fmla="*/ 1128 h 2982453"/>
              <a:gd name="connsiteX3-113" fmla="*/ 9144000 w 9144000"/>
              <a:gd name="connsiteY3-114" fmla="*/ 2982453 h 2982453"/>
              <a:gd name="connsiteX4-115" fmla="*/ 0 w 9144000"/>
              <a:gd name="connsiteY4-116" fmla="*/ 2982453 h 2982453"/>
              <a:gd name="connsiteX5-117" fmla="*/ 0 w 9144000"/>
              <a:gd name="connsiteY5-118" fmla="*/ 496428 h 2982453"/>
              <a:gd name="connsiteX0-119" fmla="*/ 0 w 9144000"/>
              <a:gd name="connsiteY0-120" fmla="*/ 496428 h 2982453"/>
              <a:gd name="connsiteX1-121" fmla="*/ 2533650 w 9144000"/>
              <a:gd name="connsiteY1-122" fmla="*/ 1277478 h 2982453"/>
              <a:gd name="connsiteX2-123" fmla="*/ 9144000 w 9144000"/>
              <a:gd name="connsiteY2-124" fmla="*/ 1128 h 2982453"/>
              <a:gd name="connsiteX3-125" fmla="*/ 9144000 w 9144000"/>
              <a:gd name="connsiteY3-126" fmla="*/ 2982453 h 2982453"/>
              <a:gd name="connsiteX4-127" fmla="*/ 0 w 9144000"/>
              <a:gd name="connsiteY4-128" fmla="*/ 2982453 h 2982453"/>
              <a:gd name="connsiteX5-129" fmla="*/ 0 w 9144000"/>
              <a:gd name="connsiteY5-130" fmla="*/ 496428 h 2982453"/>
              <a:gd name="connsiteX0-131" fmla="*/ 0 w 9144000"/>
              <a:gd name="connsiteY0-132" fmla="*/ 496428 h 2982453"/>
              <a:gd name="connsiteX1-133" fmla="*/ 2533650 w 9144000"/>
              <a:gd name="connsiteY1-134" fmla="*/ 1277478 h 2982453"/>
              <a:gd name="connsiteX2-135" fmla="*/ 9144000 w 9144000"/>
              <a:gd name="connsiteY2-136" fmla="*/ 1128 h 2982453"/>
              <a:gd name="connsiteX3-137" fmla="*/ 9144000 w 9144000"/>
              <a:gd name="connsiteY3-138" fmla="*/ 2982453 h 2982453"/>
              <a:gd name="connsiteX4-139" fmla="*/ 0 w 9144000"/>
              <a:gd name="connsiteY4-140" fmla="*/ 2982453 h 2982453"/>
              <a:gd name="connsiteX5-141" fmla="*/ 0 w 9144000"/>
              <a:gd name="connsiteY5-142" fmla="*/ 496428 h 2982453"/>
              <a:gd name="connsiteX0-143" fmla="*/ 0 w 9144000"/>
              <a:gd name="connsiteY0-144" fmla="*/ 496428 h 2982453"/>
              <a:gd name="connsiteX1-145" fmla="*/ 2533650 w 9144000"/>
              <a:gd name="connsiteY1-146" fmla="*/ 1277478 h 2982453"/>
              <a:gd name="connsiteX2-147" fmla="*/ 9144000 w 9144000"/>
              <a:gd name="connsiteY2-148" fmla="*/ 1128 h 2982453"/>
              <a:gd name="connsiteX3-149" fmla="*/ 9144000 w 9144000"/>
              <a:gd name="connsiteY3-150" fmla="*/ 2982453 h 2982453"/>
              <a:gd name="connsiteX4-151" fmla="*/ 0 w 9144000"/>
              <a:gd name="connsiteY4-152" fmla="*/ 2982453 h 2982453"/>
              <a:gd name="connsiteX5-153" fmla="*/ 0 w 9144000"/>
              <a:gd name="connsiteY5-154" fmla="*/ 496428 h 2982453"/>
              <a:gd name="connsiteX0-155" fmla="*/ 0 w 9144000"/>
              <a:gd name="connsiteY0-156" fmla="*/ 496428 h 2982453"/>
              <a:gd name="connsiteX1-157" fmla="*/ 2533650 w 9144000"/>
              <a:gd name="connsiteY1-158" fmla="*/ 1277478 h 2982453"/>
              <a:gd name="connsiteX2-159" fmla="*/ 9144000 w 9144000"/>
              <a:gd name="connsiteY2-160" fmla="*/ 1128 h 2982453"/>
              <a:gd name="connsiteX3-161" fmla="*/ 9144000 w 9144000"/>
              <a:gd name="connsiteY3-162" fmla="*/ 2982453 h 2982453"/>
              <a:gd name="connsiteX4-163" fmla="*/ 0 w 9144000"/>
              <a:gd name="connsiteY4-164" fmla="*/ 2982453 h 2982453"/>
              <a:gd name="connsiteX5-165" fmla="*/ 0 w 9144000"/>
              <a:gd name="connsiteY5-166" fmla="*/ 496428 h 2982453"/>
              <a:gd name="connsiteX0-167" fmla="*/ 0 w 9144000"/>
              <a:gd name="connsiteY0-168" fmla="*/ 496428 h 2982453"/>
              <a:gd name="connsiteX1-169" fmla="*/ 2533650 w 9144000"/>
              <a:gd name="connsiteY1-170" fmla="*/ 1277478 h 2982453"/>
              <a:gd name="connsiteX2-171" fmla="*/ 9144000 w 9144000"/>
              <a:gd name="connsiteY2-172" fmla="*/ 1128 h 2982453"/>
              <a:gd name="connsiteX3-173" fmla="*/ 9144000 w 9144000"/>
              <a:gd name="connsiteY3-174" fmla="*/ 2982453 h 2982453"/>
              <a:gd name="connsiteX4-175" fmla="*/ 0 w 9144000"/>
              <a:gd name="connsiteY4-176" fmla="*/ 2982453 h 2982453"/>
              <a:gd name="connsiteX5-177" fmla="*/ 0 w 9144000"/>
              <a:gd name="connsiteY5-178" fmla="*/ 496428 h 2982453"/>
              <a:gd name="connsiteX0-179" fmla="*/ 0 w 9144000"/>
              <a:gd name="connsiteY0-180" fmla="*/ 496428 h 2982453"/>
              <a:gd name="connsiteX1-181" fmla="*/ 2533650 w 9144000"/>
              <a:gd name="connsiteY1-182" fmla="*/ 1277478 h 2982453"/>
              <a:gd name="connsiteX2-183" fmla="*/ 9144000 w 9144000"/>
              <a:gd name="connsiteY2-184" fmla="*/ 1128 h 2982453"/>
              <a:gd name="connsiteX3-185" fmla="*/ 9144000 w 9144000"/>
              <a:gd name="connsiteY3-186" fmla="*/ 2982453 h 2982453"/>
              <a:gd name="connsiteX4-187" fmla="*/ 0 w 9144000"/>
              <a:gd name="connsiteY4-188" fmla="*/ 2982453 h 2982453"/>
              <a:gd name="connsiteX5-189" fmla="*/ 0 w 9144000"/>
              <a:gd name="connsiteY5-190" fmla="*/ 496428 h 2982453"/>
              <a:gd name="connsiteX0-191" fmla="*/ 0 w 9144000"/>
              <a:gd name="connsiteY0-192" fmla="*/ 496099 h 2982124"/>
              <a:gd name="connsiteX1-193" fmla="*/ 2533650 w 9144000"/>
              <a:gd name="connsiteY1-194" fmla="*/ 1277149 h 2982124"/>
              <a:gd name="connsiteX2-195" fmla="*/ 9144000 w 9144000"/>
              <a:gd name="connsiteY2-196" fmla="*/ 799 h 2982124"/>
              <a:gd name="connsiteX3-197" fmla="*/ 9144000 w 9144000"/>
              <a:gd name="connsiteY3-198" fmla="*/ 2982124 h 2982124"/>
              <a:gd name="connsiteX4-199" fmla="*/ 0 w 9144000"/>
              <a:gd name="connsiteY4-200" fmla="*/ 2982124 h 2982124"/>
              <a:gd name="connsiteX5-201" fmla="*/ 0 w 9144000"/>
              <a:gd name="connsiteY5-202" fmla="*/ 496099 h 2982124"/>
              <a:gd name="connsiteX0-203" fmla="*/ 0 w 9144000"/>
              <a:gd name="connsiteY0-204" fmla="*/ 496099 h 2982124"/>
              <a:gd name="connsiteX1-205" fmla="*/ 2105025 w 9144000"/>
              <a:gd name="connsiteY1-206" fmla="*/ 1277149 h 2982124"/>
              <a:gd name="connsiteX2-207" fmla="*/ 9144000 w 9144000"/>
              <a:gd name="connsiteY2-208" fmla="*/ 799 h 2982124"/>
              <a:gd name="connsiteX3-209" fmla="*/ 9144000 w 9144000"/>
              <a:gd name="connsiteY3-210" fmla="*/ 2982124 h 2982124"/>
              <a:gd name="connsiteX4-211" fmla="*/ 0 w 9144000"/>
              <a:gd name="connsiteY4-212" fmla="*/ 2982124 h 2982124"/>
              <a:gd name="connsiteX5-213" fmla="*/ 0 w 9144000"/>
              <a:gd name="connsiteY5-214" fmla="*/ 496099 h 2982124"/>
              <a:gd name="connsiteX0-215" fmla="*/ 0 w 9144000"/>
              <a:gd name="connsiteY0-216" fmla="*/ 496099 h 2982124"/>
              <a:gd name="connsiteX1-217" fmla="*/ 2105025 w 9144000"/>
              <a:gd name="connsiteY1-218" fmla="*/ 1277149 h 2982124"/>
              <a:gd name="connsiteX2-219" fmla="*/ 9144000 w 9144000"/>
              <a:gd name="connsiteY2-220" fmla="*/ 799 h 2982124"/>
              <a:gd name="connsiteX3-221" fmla="*/ 9144000 w 9144000"/>
              <a:gd name="connsiteY3-222" fmla="*/ 2982124 h 2982124"/>
              <a:gd name="connsiteX4-223" fmla="*/ 0 w 9144000"/>
              <a:gd name="connsiteY4-224" fmla="*/ 2982124 h 2982124"/>
              <a:gd name="connsiteX5-225" fmla="*/ 0 w 9144000"/>
              <a:gd name="connsiteY5-226" fmla="*/ 496099 h 2982124"/>
              <a:gd name="connsiteX0-227" fmla="*/ 0 w 9144000"/>
              <a:gd name="connsiteY0-228" fmla="*/ 496099 h 2982124"/>
              <a:gd name="connsiteX1-229" fmla="*/ 2105025 w 9144000"/>
              <a:gd name="connsiteY1-230" fmla="*/ 1277149 h 2982124"/>
              <a:gd name="connsiteX2-231" fmla="*/ 9144000 w 9144000"/>
              <a:gd name="connsiteY2-232" fmla="*/ 799 h 2982124"/>
              <a:gd name="connsiteX3-233" fmla="*/ 9144000 w 9144000"/>
              <a:gd name="connsiteY3-234" fmla="*/ 2982124 h 2982124"/>
              <a:gd name="connsiteX4-235" fmla="*/ 0 w 9144000"/>
              <a:gd name="connsiteY4-236" fmla="*/ 2982124 h 2982124"/>
              <a:gd name="connsiteX5-237" fmla="*/ 0 w 9144000"/>
              <a:gd name="connsiteY5-238" fmla="*/ 496099 h 2982124"/>
              <a:gd name="connsiteX0-239" fmla="*/ 0 w 9144000"/>
              <a:gd name="connsiteY0-240" fmla="*/ 496180 h 2982205"/>
              <a:gd name="connsiteX1-241" fmla="*/ 1876425 w 9144000"/>
              <a:gd name="connsiteY1-242" fmla="*/ 1220080 h 2982205"/>
              <a:gd name="connsiteX2-243" fmla="*/ 9144000 w 9144000"/>
              <a:gd name="connsiteY2-244" fmla="*/ 880 h 2982205"/>
              <a:gd name="connsiteX3-245" fmla="*/ 9144000 w 9144000"/>
              <a:gd name="connsiteY3-246" fmla="*/ 2982205 h 2982205"/>
              <a:gd name="connsiteX4-247" fmla="*/ 0 w 9144000"/>
              <a:gd name="connsiteY4-248" fmla="*/ 2982205 h 2982205"/>
              <a:gd name="connsiteX5-249" fmla="*/ 0 w 9144000"/>
              <a:gd name="connsiteY5-250" fmla="*/ 496180 h 2982205"/>
              <a:gd name="connsiteX0-251" fmla="*/ 0 w 9144000"/>
              <a:gd name="connsiteY0-252" fmla="*/ 496180 h 2982205"/>
              <a:gd name="connsiteX1-253" fmla="*/ 1876425 w 9144000"/>
              <a:gd name="connsiteY1-254" fmla="*/ 1220080 h 2982205"/>
              <a:gd name="connsiteX2-255" fmla="*/ 9144000 w 9144000"/>
              <a:gd name="connsiteY2-256" fmla="*/ 880 h 2982205"/>
              <a:gd name="connsiteX3-257" fmla="*/ 9144000 w 9144000"/>
              <a:gd name="connsiteY3-258" fmla="*/ 2982205 h 2982205"/>
              <a:gd name="connsiteX4-259" fmla="*/ 0 w 9144000"/>
              <a:gd name="connsiteY4-260" fmla="*/ 2982205 h 2982205"/>
              <a:gd name="connsiteX5-261" fmla="*/ 0 w 9144000"/>
              <a:gd name="connsiteY5-262" fmla="*/ 496180 h 2982205"/>
              <a:gd name="connsiteX0-263" fmla="*/ 0 w 9144000"/>
              <a:gd name="connsiteY0-264" fmla="*/ 496180 h 2982205"/>
              <a:gd name="connsiteX1-265" fmla="*/ 1876425 w 9144000"/>
              <a:gd name="connsiteY1-266" fmla="*/ 1220080 h 2982205"/>
              <a:gd name="connsiteX2-267" fmla="*/ 9144000 w 9144000"/>
              <a:gd name="connsiteY2-268" fmla="*/ 880 h 2982205"/>
              <a:gd name="connsiteX3-269" fmla="*/ 9144000 w 9144000"/>
              <a:gd name="connsiteY3-270" fmla="*/ 2982205 h 2982205"/>
              <a:gd name="connsiteX4-271" fmla="*/ 0 w 9144000"/>
              <a:gd name="connsiteY4-272" fmla="*/ 2982205 h 2982205"/>
              <a:gd name="connsiteX5-273" fmla="*/ 0 w 9144000"/>
              <a:gd name="connsiteY5-274" fmla="*/ 496180 h 2982205"/>
              <a:gd name="connsiteX0-275" fmla="*/ 0 w 9144000"/>
              <a:gd name="connsiteY0-276" fmla="*/ 495300 h 2981325"/>
              <a:gd name="connsiteX1-277" fmla="*/ 1876425 w 9144000"/>
              <a:gd name="connsiteY1-278" fmla="*/ 1219200 h 2981325"/>
              <a:gd name="connsiteX2-279" fmla="*/ 9144000 w 9144000"/>
              <a:gd name="connsiteY2-280" fmla="*/ 0 h 2981325"/>
              <a:gd name="connsiteX3-281" fmla="*/ 9144000 w 9144000"/>
              <a:gd name="connsiteY3-282" fmla="*/ 2981325 h 2981325"/>
              <a:gd name="connsiteX4-283" fmla="*/ 0 w 9144000"/>
              <a:gd name="connsiteY4-284" fmla="*/ 2981325 h 2981325"/>
              <a:gd name="connsiteX5-285" fmla="*/ 0 w 9144000"/>
              <a:gd name="connsiteY5-286" fmla="*/ 495300 h 2981325"/>
              <a:gd name="connsiteX0-287" fmla="*/ 0 w 9144000"/>
              <a:gd name="connsiteY0-288" fmla="*/ 495300 h 2981325"/>
              <a:gd name="connsiteX1-289" fmla="*/ 1876425 w 9144000"/>
              <a:gd name="connsiteY1-290" fmla="*/ 1219200 h 2981325"/>
              <a:gd name="connsiteX2-291" fmla="*/ 9144000 w 9144000"/>
              <a:gd name="connsiteY2-292" fmla="*/ 0 h 2981325"/>
              <a:gd name="connsiteX3-293" fmla="*/ 9144000 w 9144000"/>
              <a:gd name="connsiteY3-294" fmla="*/ 2981325 h 2981325"/>
              <a:gd name="connsiteX4-295" fmla="*/ 0 w 9144000"/>
              <a:gd name="connsiteY4-296" fmla="*/ 2981325 h 2981325"/>
              <a:gd name="connsiteX5-297" fmla="*/ 0 w 9144000"/>
              <a:gd name="connsiteY5-298" fmla="*/ 495300 h 2981325"/>
              <a:gd name="connsiteX0-299" fmla="*/ 0 w 9144000"/>
              <a:gd name="connsiteY0-300" fmla="*/ 495300 h 2981325"/>
              <a:gd name="connsiteX1-301" fmla="*/ 1876425 w 9144000"/>
              <a:gd name="connsiteY1-302" fmla="*/ 1219200 h 2981325"/>
              <a:gd name="connsiteX2-303" fmla="*/ 9144000 w 9144000"/>
              <a:gd name="connsiteY2-304" fmla="*/ 0 h 2981325"/>
              <a:gd name="connsiteX3-305" fmla="*/ 9144000 w 9144000"/>
              <a:gd name="connsiteY3-306" fmla="*/ 2981325 h 2981325"/>
              <a:gd name="connsiteX4-307" fmla="*/ 0 w 9144000"/>
              <a:gd name="connsiteY4-308" fmla="*/ 2981325 h 2981325"/>
              <a:gd name="connsiteX5-309" fmla="*/ 0 w 9144000"/>
              <a:gd name="connsiteY5-310" fmla="*/ 495300 h 2981325"/>
              <a:gd name="connsiteX0-311" fmla="*/ 0 w 9144000"/>
              <a:gd name="connsiteY0-312" fmla="*/ 495300 h 2981325"/>
              <a:gd name="connsiteX1-313" fmla="*/ 1876425 w 9144000"/>
              <a:gd name="connsiteY1-314" fmla="*/ 1219200 h 2981325"/>
              <a:gd name="connsiteX2-315" fmla="*/ 9144000 w 9144000"/>
              <a:gd name="connsiteY2-316" fmla="*/ 0 h 2981325"/>
              <a:gd name="connsiteX3-317" fmla="*/ 9144000 w 9144000"/>
              <a:gd name="connsiteY3-318" fmla="*/ 2981325 h 2981325"/>
              <a:gd name="connsiteX4-319" fmla="*/ 0 w 9144000"/>
              <a:gd name="connsiteY4-320" fmla="*/ 2981325 h 2981325"/>
              <a:gd name="connsiteX5-321" fmla="*/ 0 w 9144000"/>
              <a:gd name="connsiteY5-322" fmla="*/ 495300 h 2981325"/>
              <a:gd name="connsiteX0-323" fmla="*/ 0 w 9144000"/>
              <a:gd name="connsiteY0-324" fmla="*/ 495300 h 2981325"/>
              <a:gd name="connsiteX1-325" fmla="*/ 1876425 w 9144000"/>
              <a:gd name="connsiteY1-326" fmla="*/ 1219200 h 2981325"/>
              <a:gd name="connsiteX2-327" fmla="*/ 9144000 w 9144000"/>
              <a:gd name="connsiteY2-328" fmla="*/ 0 h 2981325"/>
              <a:gd name="connsiteX3-329" fmla="*/ 9144000 w 9144000"/>
              <a:gd name="connsiteY3-330" fmla="*/ 2981325 h 2981325"/>
              <a:gd name="connsiteX4-331" fmla="*/ 0 w 9144000"/>
              <a:gd name="connsiteY4-332" fmla="*/ 2981325 h 2981325"/>
              <a:gd name="connsiteX5-333" fmla="*/ 0 w 9144000"/>
              <a:gd name="connsiteY5-334" fmla="*/ 495300 h 2981325"/>
              <a:gd name="connsiteX0-335" fmla="*/ 0 w 9144000"/>
              <a:gd name="connsiteY0-336" fmla="*/ 639916 h 3125941"/>
              <a:gd name="connsiteX1-337" fmla="*/ 1876425 w 9144000"/>
              <a:gd name="connsiteY1-338" fmla="*/ 1363816 h 3125941"/>
              <a:gd name="connsiteX2-339" fmla="*/ 9134475 w 9144000"/>
              <a:gd name="connsiteY2-340" fmla="*/ 0 h 3125941"/>
              <a:gd name="connsiteX3-341" fmla="*/ 9144000 w 9144000"/>
              <a:gd name="connsiteY3-342" fmla="*/ 3125941 h 3125941"/>
              <a:gd name="connsiteX4-343" fmla="*/ 0 w 9144000"/>
              <a:gd name="connsiteY4-344" fmla="*/ 3125941 h 3125941"/>
              <a:gd name="connsiteX5-345" fmla="*/ 0 w 9144000"/>
              <a:gd name="connsiteY5-346" fmla="*/ 639916 h 3125941"/>
              <a:gd name="connsiteX0-347" fmla="*/ 0 w 9144000"/>
              <a:gd name="connsiteY0-348" fmla="*/ 639916 h 3125941"/>
              <a:gd name="connsiteX1-349" fmla="*/ 1876425 w 9144000"/>
              <a:gd name="connsiteY1-350" fmla="*/ 1363816 h 3125941"/>
              <a:gd name="connsiteX2-351" fmla="*/ 9144000 w 9144000"/>
              <a:gd name="connsiteY2-352" fmla="*/ 0 h 3125941"/>
              <a:gd name="connsiteX3-353" fmla="*/ 9144000 w 9144000"/>
              <a:gd name="connsiteY3-354" fmla="*/ 3125941 h 3125941"/>
              <a:gd name="connsiteX4-355" fmla="*/ 0 w 9144000"/>
              <a:gd name="connsiteY4-356" fmla="*/ 3125941 h 3125941"/>
              <a:gd name="connsiteX5-357" fmla="*/ 0 w 9144000"/>
              <a:gd name="connsiteY5-358" fmla="*/ 639916 h 3125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144000" h="3125941">
                <a:moveTo>
                  <a:pt x="0" y="639916"/>
                </a:moveTo>
                <a:cubicBezTo>
                  <a:pt x="711200" y="671666"/>
                  <a:pt x="1327150" y="912966"/>
                  <a:pt x="1876425" y="1363816"/>
                </a:cubicBezTo>
                <a:cubicBezTo>
                  <a:pt x="3003550" y="436716"/>
                  <a:pt x="7226300" y="365125"/>
                  <a:pt x="9144000" y="0"/>
                </a:cubicBezTo>
                <a:lnTo>
                  <a:pt x="9144000" y="3125941"/>
                </a:lnTo>
                <a:lnTo>
                  <a:pt x="0" y="3125941"/>
                </a:lnTo>
                <a:lnTo>
                  <a:pt x="0" y="639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2781300"/>
            <a:ext cx="9144000" cy="2362199"/>
          </a:xfrm>
          <a:custGeom>
            <a:avLst/>
            <a:gdLst>
              <a:gd name="connsiteX0" fmla="*/ 9144000 w 9144000"/>
              <a:gd name="connsiteY0" fmla="*/ 0 h 2235210"/>
              <a:gd name="connsiteX1" fmla="*/ 9144000 w 9144000"/>
              <a:gd name="connsiteY1" fmla="*/ 2235210 h 2235210"/>
              <a:gd name="connsiteX2" fmla="*/ 0 w 9144000"/>
              <a:gd name="connsiteY2" fmla="*/ 2235210 h 2235210"/>
              <a:gd name="connsiteX3" fmla="*/ 0 w 9144000"/>
              <a:gd name="connsiteY3" fmla="*/ 338366 h 2235210"/>
              <a:gd name="connsiteX4" fmla="*/ 1876425 w 9144000"/>
              <a:gd name="connsiteY4" fmla="*/ 862941 h 2235210"/>
              <a:gd name="connsiteX5" fmla="*/ 9144000 w 9144000"/>
              <a:gd name="connsiteY5" fmla="*/ 0 h 2235210"/>
              <a:gd name="connsiteX0-1" fmla="*/ 9144000 w 9144000"/>
              <a:gd name="connsiteY0-2" fmla="*/ 0 h 2301885"/>
              <a:gd name="connsiteX1-3" fmla="*/ 9144000 w 9144000"/>
              <a:gd name="connsiteY1-4" fmla="*/ 2301885 h 2301885"/>
              <a:gd name="connsiteX2-5" fmla="*/ 0 w 9144000"/>
              <a:gd name="connsiteY2-6" fmla="*/ 2301885 h 2301885"/>
              <a:gd name="connsiteX3-7" fmla="*/ 0 w 9144000"/>
              <a:gd name="connsiteY3-8" fmla="*/ 405041 h 2301885"/>
              <a:gd name="connsiteX4-9" fmla="*/ 1876425 w 9144000"/>
              <a:gd name="connsiteY4-10" fmla="*/ 929616 h 2301885"/>
              <a:gd name="connsiteX5-11" fmla="*/ 9144000 w 9144000"/>
              <a:gd name="connsiteY5-12" fmla="*/ 0 h 2301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00" h="2301885">
                <a:moveTo>
                  <a:pt x="9144000" y="0"/>
                </a:moveTo>
                <a:lnTo>
                  <a:pt x="9144000" y="2301885"/>
                </a:lnTo>
                <a:lnTo>
                  <a:pt x="0" y="2301885"/>
                </a:lnTo>
                <a:lnTo>
                  <a:pt x="0" y="405041"/>
                </a:lnTo>
                <a:cubicBezTo>
                  <a:pt x="711200" y="432226"/>
                  <a:pt x="1327150" y="543584"/>
                  <a:pt x="1876425" y="929616"/>
                </a:cubicBezTo>
                <a:cubicBezTo>
                  <a:pt x="3003550" y="135805"/>
                  <a:pt x="7226300" y="312631"/>
                  <a:pt x="9144000" y="0"/>
                </a:cubicBezTo>
                <a:close/>
              </a:path>
            </a:pathLst>
          </a:cu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0" y="2943225"/>
            <a:ext cx="9144000" cy="2200275"/>
          </a:xfrm>
          <a:custGeom>
            <a:avLst/>
            <a:gdLst>
              <a:gd name="connsiteX0" fmla="*/ 9144000 w 9144000"/>
              <a:gd name="connsiteY0" fmla="*/ 0 h 2235210"/>
              <a:gd name="connsiteX1" fmla="*/ 9144000 w 9144000"/>
              <a:gd name="connsiteY1" fmla="*/ 2235210 h 2235210"/>
              <a:gd name="connsiteX2" fmla="*/ 0 w 9144000"/>
              <a:gd name="connsiteY2" fmla="*/ 2235210 h 2235210"/>
              <a:gd name="connsiteX3" fmla="*/ 0 w 9144000"/>
              <a:gd name="connsiteY3" fmla="*/ 338366 h 2235210"/>
              <a:gd name="connsiteX4" fmla="*/ 1876425 w 9144000"/>
              <a:gd name="connsiteY4" fmla="*/ 862941 h 2235210"/>
              <a:gd name="connsiteX5" fmla="*/ 9144000 w 9144000"/>
              <a:gd name="connsiteY5" fmla="*/ 0 h 2235210"/>
              <a:gd name="connsiteX0-1" fmla="*/ 9144000 w 9144000"/>
              <a:gd name="connsiteY0-2" fmla="*/ 0 h 2301885"/>
              <a:gd name="connsiteX1-3" fmla="*/ 9144000 w 9144000"/>
              <a:gd name="connsiteY1-4" fmla="*/ 2301885 h 2301885"/>
              <a:gd name="connsiteX2-5" fmla="*/ 0 w 9144000"/>
              <a:gd name="connsiteY2-6" fmla="*/ 2301885 h 2301885"/>
              <a:gd name="connsiteX3-7" fmla="*/ 0 w 9144000"/>
              <a:gd name="connsiteY3-8" fmla="*/ 405041 h 2301885"/>
              <a:gd name="connsiteX4-9" fmla="*/ 1876425 w 9144000"/>
              <a:gd name="connsiteY4-10" fmla="*/ 929616 h 2301885"/>
              <a:gd name="connsiteX5-11" fmla="*/ 9144000 w 9144000"/>
              <a:gd name="connsiteY5-12" fmla="*/ 0 h 23018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00" h="2301885">
                <a:moveTo>
                  <a:pt x="9144000" y="0"/>
                </a:moveTo>
                <a:lnTo>
                  <a:pt x="9144000" y="2301885"/>
                </a:lnTo>
                <a:lnTo>
                  <a:pt x="0" y="2301885"/>
                </a:lnTo>
                <a:lnTo>
                  <a:pt x="0" y="405041"/>
                </a:lnTo>
                <a:cubicBezTo>
                  <a:pt x="711200" y="432226"/>
                  <a:pt x="1327150" y="543584"/>
                  <a:pt x="1876425" y="929616"/>
                </a:cubicBezTo>
                <a:cubicBezTo>
                  <a:pt x="3003550" y="135805"/>
                  <a:pt x="7226300" y="312631"/>
                  <a:pt x="9144000" y="0"/>
                </a:cubicBezTo>
                <a:close/>
              </a:path>
            </a:pathLst>
          </a:custGeom>
          <a:pattFill prst="smCheck">
            <a:fgClr>
              <a:srgbClr val="2E75B6"/>
            </a:fgClr>
            <a:bgClr>
              <a:schemeClr val="accent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61593" y="713665"/>
            <a:ext cx="6479661" cy="1139247"/>
            <a:chOff x="661593" y="713665"/>
            <a:chExt cx="6479661" cy="1139247"/>
          </a:xfrm>
        </p:grpSpPr>
        <p:sp>
          <p:nvSpPr>
            <p:cNvPr id="29" name="文本框 28"/>
            <p:cNvSpPr txBox="1"/>
            <p:nvPr/>
          </p:nvSpPr>
          <p:spPr>
            <a:xfrm>
              <a:off x="801057" y="713665"/>
              <a:ext cx="63401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rgbClr val="1B4367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请在此处添加论文答辩标题</a:t>
              </a:r>
              <a:endParaRPr lang="zh-CN" altLang="en-US" sz="4000" dirty="0">
                <a:solidFill>
                  <a:srgbClr val="1B4367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08315" y="1452802"/>
              <a:ext cx="35189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请在此处添加论文答辩副标题</a:t>
              </a:r>
              <a:endParaRPr lang="zh-CN" altLang="en-US" sz="20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61593" y="813695"/>
              <a:ext cx="105732" cy="972000"/>
              <a:chOff x="661593" y="813695"/>
              <a:chExt cx="105732" cy="97200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695325" y="813695"/>
                <a:ext cx="72000" cy="972000"/>
              </a:xfrm>
              <a:prstGeom prst="rect">
                <a:avLst/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61593" y="813695"/>
                <a:ext cx="36000" cy="972000"/>
              </a:xfrm>
              <a:prstGeom prst="rect">
                <a:avLst/>
              </a:prstGeom>
              <a:solidFill>
                <a:srgbClr val="FFC5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2328881" y="4120948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答辩人：情缘素材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95425" y="3929871"/>
            <a:ext cx="739758" cy="739758"/>
            <a:chOff x="1495425" y="3929871"/>
            <a:chExt cx="739758" cy="739758"/>
          </a:xfrm>
        </p:grpSpPr>
        <p:sp>
          <p:nvSpPr>
            <p:cNvPr id="27" name="泪滴形 26"/>
            <p:cNvSpPr/>
            <p:nvPr/>
          </p:nvSpPr>
          <p:spPr>
            <a:xfrm rot="18900000">
              <a:off x="1495425" y="3929871"/>
              <a:ext cx="739758" cy="739758"/>
            </a:xfrm>
            <a:prstGeom prst="teardrop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Group 38"/>
            <p:cNvGrpSpPr/>
            <p:nvPr/>
          </p:nvGrpSpPr>
          <p:grpSpPr>
            <a:xfrm>
              <a:off x="1614243" y="4101898"/>
              <a:ext cx="471732" cy="335751"/>
              <a:chOff x="5326857" y="2779521"/>
              <a:chExt cx="2283619" cy="2167129"/>
            </a:xfrm>
            <a:solidFill>
              <a:srgbClr val="2E75B6"/>
            </a:solidFill>
          </p:grpSpPr>
          <p:sp>
            <p:nvSpPr>
              <p:cNvPr id="43" name="Freeform 45"/>
              <p:cNvSpPr/>
              <p:nvPr/>
            </p:nvSpPr>
            <p:spPr>
              <a:xfrm>
                <a:off x="5326857" y="3228975"/>
                <a:ext cx="1147085" cy="1083469"/>
              </a:xfrm>
              <a:custGeom>
                <a:avLst/>
                <a:gdLst>
                  <a:gd name="connsiteX0" fmla="*/ 1090612 w 1147085"/>
                  <a:gd name="connsiteY0" fmla="*/ 0 h 1083469"/>
                  <a:gd name="connsiteX1" fmla="*/ 1147085 w 1147085"/>
                  <a:gd name="connsiteY1" fmla="*/ 460567 h 1083469"/>
                  <a:gd name="connsiteX2" fmla="*/ 1078295 w 1147085"/>
                  <a:gd name="connsiteY2" fmla="*/ 504743 h 1083469"/>
                  <a:gd name="connsiteX3" fmla="*/ 1025237 w 1147085"/>
                  <a:gd name="connsiteY3" fmla="*/ 72025 h 1083469"/>
                  <a:gd name="connsiteX4" fmla="*/ 79622 w 1147085"/>
                  <a:gd name="connsiteY4" fmla="*/ 171129 h 1083469"/>
                  <a:gd name="connsiteX5" fmla="*/ 186985 w 1147085"/>
                  <a:gd name="connsiteY5" fmla="*/ 990798 h 1083469"/>
                  <a:gd name="connsiteX6" fmla="*/ 186985 w 1147085"/>
                  <a:gd name="connsiteY6" fmla="*/ 1011445 h 1083469"/>
                  <a:gd name="connsiteX7" fmla="*/ 977729 w 1147085"/>
                  <a:gd name="connsiteY7" fmla="*/ 857154 h 1083469"/>
                  <a:gd name="connsiteX8" fmla="*/ 977729 w 1147085"/>
                  <a:gd name="connsiteY8" fmla="*/ 916854 h 1083469"/>
                  <a:gd name="connsiteX9" fmla="*/ 123825 w 1147085"/>
                  <a:gd name="connsiteY9" fmla="*/ 1083469 h 1083469"/>
                  <a:gd name="connsiteX10" fmla="*/ 0 w 1147085"/>
                  <a:gd name="connsiteY10" fmla="*/ 114300 h 1083469"/>
                  <a:gd name="connsiteX11" fmla="*/ 1090612 w 1147085"/>
                  <a:gd name="connsiteY11" fmla="*/ 0 h 1083469"/>
                  <a:gd name="connsiteX0-1" fmla="*/ 1090612 w 1147085"/>
                  <a:gd name="connsiteY0-2" fmla="*/ 0 h 1083469"/>
                  <a:gd name="connsiteX1-3" fmla="*/ 1147085 w 1147085"/>
                  <a:gd name="connsiteY1-4" fmla="*/ 460567 h 1083469"/>
                  <a:gd name="connsiteX2-5" fmla="*/ 1078295 w 1147085"/>
                  <a:gd name="connsiteY2-6" fmla="*/ 504743 h 1083469"/>
                  <a:gd name="connsiteX3-7" fmla="*/ 1025237 w 1147085"/>
                  <a:gd name="connsiteY3-8" fmla="*/ 72025 h 1083469"/>
                  <a:gd name="connsiteX4-9" fmla="*/ 79622 w 1147085"/>
                  <a:gd name="connsiteY4-10" fmla="*/ 171129 h 1083469"/>
                  <a:gd name="connsiteX5-11" fmla="*/ 186985 w 1147085"/>
                  <a:gd name="connsiteY5-12" fmla="*/ 1011445 h 1083469"/>
                  <a:gd name="connsiteX6-13" fmla="*/ 977729 w 1147085"/>
                  <a:gd name="connsiteY6-14" fmla="*/ 857154 h 1083469"/>
                  <a:gd name="connsiteX7-15" fmla="*/ 977729 w 1147085"/>
                  <a:gd name="connsiteY7-16" fmla="*/ 916854 h 1083469"/>
                  <a:gd name="connsiteX8-17" fmla="*/ 123825 w 1147085"/>
                  <a:gd name="connsiteY8-18" fmla="*/ 1083469 h 1083469"/>
                  <a:gd name="connsiteX9-19" fmla="*/ 0 w 1147085"/>
                  <a:gd name="connsiteY9-20" fmla="*/ 114300 h 1083469"/>
                  <a:gd name="connsiteX10-21" fmla="*/ 1090612 w 1147085"/>
                  <a:gd name="connsiteY10-22" fmla="*/ 0 h 10834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147085" h="1083469">
                    <a:moveTo>
                      <a:pt x="1090612" y="0"/>
                    </a:moveTo>
                    <a:lnTo>
                      <a:pt x="1147085" y="460567"/>
                    </a:lnTo>
                    <a:cubicBezTo>
                      <a:pt x="1121629" y="471368"/>
                      <a:pt x="1098257" y="486098"/>
                      <a:pt x="1078295" y="504743"/>
                    </a:cubicBezTo>
                    <a:lnTo>
                      <a:pt x="1025237" y="72025"/>
                    </a:lnTo>
                    <a:lnTo>
                      <a:pt x="79622" y="171129"/>
                    </a:lnTo>
                    <a:lnTo>
                      <a:pt x="186985" y="1011445"/>
                    </a:lnTo>
                    <a:lnTo>
                      <a:pt x="977729" y="857154"/>
                    </a:lnTo>
                    <a:lnTo>
                      <a:pt x="977729" y="916854"/>
                    </a:lnTo>
                    <a:lnTo>
                      <a:pt x="123825" y="1083469"/>
                    </a:lnTo>
                    <a:lnTo>
                      <a:pt x="0" y="114300"/>
                    </a:lnTo>
                    <a:lnTo>
                      <a:pt x="1090612" y="0"/>
                    </a:ln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4" name="Oval 23"/>
              <p:cNvSpPr/>
              <p:nvPr/>
            </p:nvSpPr>
            <p:spPr bwMode="auto">
              <a:xfrm>
                <a:off x="5472973" y="4217016"/>
                <a:ext cx="831613" cy="515322"/>
              </a:xfrm>
              <a:custGeom>
                <a:avLst/>
                <a:gdLst/>
                <a:ahLst/>
                <a:cxnLst/>
                <a:rect l="l" t="t" r="r" b="b"/>
                <a:pathLst>
                  <a:path w="831613" h="515322">
                    <a:moveTo>
                      <a:pt x="656506" y="0"/>
                    </a:moveTo>
                    <a:cubicBezTo>
                      <a:pt x="722980" y="12459"/>
                      <a:pt x="782484" y="33487"/>
                      <a:pt x="831613" y="60220"/>
                    </a:cubicBezTo>
                    <a:lnTo>
                      <a:pt x="831613" y="156807"/>
                    </a:lnTo>
                    <a:lnTo>
                      <a:pt x="790343" y="156807"/>
                    </a:lnTo>
                    <a:cubicBezTo>
                      <a:pt x="689578" y="156807"/>
                      <a:pt x="607892" y="247187"/>
                      <a:pt x="607892" y="358678"/>
                    </a:cubicBezTo>
                    <a:cubicBezTo>
                      <a:pt x="607892" y="412735"/>
                      <a:pt x="627095" y="461830"/>
                      <a:pt x="658968" y="497546"/>
                    </a:cubicBezTo>
                    <a:cubicBezTo>
                      <a:pt x="605816" y="509342"/>
                      <a:pt x="548050" y="515322"/>
                      <a:pt x="487726" y="515322"/>
                    </a:cubicBezTo>
                    <a:cubicBezTo>
                      <a:pt x="218362" y="515322"/>
                      <a:pt x="0" y="396081"/>
                      <a:pt x="0" y="248990"/>
                    </a:cubicBezTo>
                    <a:cubicBezTo>
                      <a:pt x="0" y="198934"/>
                      <a:pt x="25288" y="152104"/>
                      <a:pt x="70263" y="113194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5" name="Rounded Rectangle 13"/>
              <p:cNvSpPr/>
              <p:nvPr/>
            </p:nvSpPr>
            <p:spPr bwMode="auto">
              <a:xfrm>
                <a:off x="6127748" y="3705225"/>
                <a:ext cx="1375518" cy="1241425"/>
              </a:xfrm>
              <a:custGeom>
                <a:avLst/>
                <a:gdLst/>
                <a:ahLst/>
                <a:cxnLst/>
                <a:rect l="l" t="t" r="r" b="b"/>
                <a:pathLst>
                  <a:path w="1375518" h="1241425">
                    <a:moveTo>
                      <a:pt x="880211" y="0"/>
                    </a:moveTo>
                    <a:lnTo>
                      <a:pt x="1125002" y="0"/>
                    </a:lnTo>
                    <a:cubicBezTo>
                      <a:pt x="1202113" y="0"/>
                      <a:pt x="1271265" y="34077"/>
                      <a:pt x="1317403" y="88704"/>
                    </a:cubicBezTo>
                    <a:cubicBezTo>
                      <a:pt x="1244331" y="103169"/>
                      <a:pt x="1190628" y="168346"/>
                      <a:pt x="1190628" y="246066"/>
                    </a:cubicBezTo>
                    <a:lnTo>
                      <a:pt x="1190628" y="708029"/>
                    </a:lnTo>
                    <a:lnTo>
                      <a:pt x="929175" y="708029"/>
                    </a:lnTo>
                    <a:lnTo>
                      <a:pt x="803618" y="172438"/>
                    </a:lnTo>
                    <a:close/>
                    <a:moveTo>
                      <a:pt x="481554" y="0"/>
                    </a:moveTo>
                    <a:lnTo>
                      <a:pt x="726347" y="0"/>
                    </a:lnTo>
                    <a:lnTo>
                      <a:pt x="802940" y="172436"/>
                    </a:lnTo>
                    <a:lnTo>
                      <a:pt x="674361" y="720915"/>
                    </a:lnTo>
                    <a:cubicBezTo>
                      <a:pt x="614856" y="745801"/>
                      <a:pt x="573090" y="804586"/>
                      <a:pt x="573090" y="873128"/>
                    </a:cubicBezTo>
                    <a:cubicBezTo>
                      <a:pt x="573090" y="964310"/>
                      <a:pt x="647007" y="1038227"/>
                      <a:pt x="738189" y="1038227"/>
                    </a:cubicBezTo>
                    <a:lnTo>
                      <a:pt x="1375518" y="1038227"/>
                    </a:lnTo>
                    <a:cubicBezTo>
                      <a:pt x="1351252" y="1154299"/>
                      <a:pt x="1248302" y="1241425"/>
                      <a:pt x="1125002" y="1241425"/>
                    </a:cubicBezTo>
                    <a:lnTo>
                      <a:pt x="481554" y="1241425"/>
                    </a:lnTo>
                    <a:cubicBezTo>
                      <a:pt x="358254" y="1241425"/>
                      <a:pt x="255302" y="1154298"/>
                      <a:pt x="231037" y="1038224"/>
                    </a:cubicBezTo>
                    <a:lnTo>
                      <a:pt x="165099" y="1038224"/>
                    </a:lnTo>
                    <a:cubicBezTo>
                      <a:pt x="73917" y="1038224"/>
                      <a:pt x="0" y="964307"/>
                      <a:pt x="0" y="873125"/>
                    </a:cubicBezTo>
                    <a:cubicBezTo>
                      <a:pt x="0" y="781943"/>
                      <a:pt x="73917" y="708026"/>
                      <a:pt x="165099" y="708026"/>
                    </a:cubicBezTo>
                    <a:lnTo>
                      <a:pt x="225428" y="708026"/>
                    </a:lnTo>
                    <a:lnTo>
                      <a:pt x="225428" y="256126"/>
                    </a:lnTo>
                    <a:cubicBezTo>
                      <a:pt x="225428" y="114672"/>
                      <a:pt x="340100" y="0"/>
                      <a:pt x="481554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6" name="Oval 57"/>
              <p:cNvSpPr/>
              <p:nvPr/>
            </p:nvSpPr>
            <p:spPr bwMode="auto">
              <a:xfrm>
                <a:off x="6524624" y="2779521"/>
                <a:ext cx="835025" cy="835025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7" name="Rounded Rectangle 14"/>
              <p:cNvSpPr/>
              <p:nvPr/>
            </p:nvSpPr>
            <p:spPr bwMode="auto">
              <a:xfrm>
                <a:off x="6740522" y="3829050"/>
                <a:ext cx="869954" cy="874713"/>
              </a:xfrm>
              <a:custGeom>
                <a:avLst/>
                <a:gdLst>
                  <a:gd name="connsiteX0" fmla="*/ 744540 w 869954"/>
                  <a:gd name="connsiteY0" fmla="*/ 0 h 874713"/>
                  <a:gd name="connsiteX1" fmla="*/ 869954 w 869954"/>
                  <a:gd name="connsiteY1" fmla="*/ 125414 h 874713"/>
                  <a:gd name="connsiteX2" fmla="*/ 869953 w 869954"/>
                  <a:gd name="connsiteY2" fmla="*/ 706437 h 874713"/>
                  <a:gd name="connsiteX3" fmla="*/ 869952 w 869954"/>
                  <a:gd name="connsiteY3" fmla="*/ 749299 h 874713"/>
                  <a:gd name="connsiteX4" fmla="*/ 744538 w 869954"/>
                  <a:gd name="connsiteY4" fmla="*/ 874713 h 874713"/>
                  <a:gd name="connsiteX5" fmla="*/ 125414 w 869954"/>
                  <a:gd name="connsiteY5" fmla="*/ 874712 h 874713"/>
                  <a:gd name="connsiteX6" fmla="*/ 0 w 869954"/>
                  <a:gd name="connsiteY6" fmla="*/ 749298 h 874713"/>
                  <a:gd name="connsiteX7" fmla="*/ 1 w 869954"/>
                  <a:gd name="connsiteY7" fmla="*/ 749299 h 874713"/>
                  <a:gd name="connsiteX8" fmla="*/ 125415 w 869954"/>
                  <a:gd name="connsiteY8" fmla="*/ 623885 h 874713"/>
                  <a:gd name="connsiteX9" fmla="*/ 619126 w 869954"/>
                  <a:gd name="connsiteY9" fmla="*/ 623885 h 874713"/>
                  <a:gd name="connsiteX10" fmla="*/ 619126 w 869954"/>
                  <a:gd name="connsiteY10" fmla="*/ 125414 h 874713"/>
                  <a:gd name="connsiteX11" fmla="*/ 744540 w 869954"/>
                  <a:gd name="connsiteY11" fmla="*/ 0 h 87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9954" h="874713">
                    <a:moveTo>
                      <a:pt x="744540" y="0"/>
                    </a:moveTo>
                    <a:cubicBezTo>
                      <a:pt x="813804" y="0"/>
                      <a:pt x="869954" y="56150"/>
                      <a:pt x="869954" y="125414"/>
                    </a:cubicBezTo>
                    <a:cubicBezTo>
                      <a:pt x="869954" y="319088"/>
                      <a:pt x="869953" y="512763"/>
                      <a:pt x="869953" y="706437"/>
                    </a:cubicBezTo>
                    <a:cubicBezTo>
                      <a:pt x="869953" y="720724"/>
                      <a:pt x="869952" y="735012"/>
                      <a:pt x="869952" y="749299"/>
                    </a:cubicBezTo>
                    <a:cubicBezTo>
                      <a:pt x="869952" y="818563"/>
                      <a:pt x="813802" y="874713"/>
                      <a:pt x="744538" y="874713"/>
                    </a:cubicBezTo>
                    <a:lnTo>
                      <a:pt x="125414" y="874712"/>
                    </a:lnTo>
                    <a:cubicBezTo>
                      <a:pt x="56150" y="874712"/>
                      <a:pt x="0" y="818562"/>
                      <a:pt x="0" y="749298"/>
                    </a:cubicBezTo>
                    <a:lnTo>
                      <a:pt x="1" y="749299"/>
                    </a:lnTo>
                    <a:cubicBezTo>
                      <a:pt x="1" y="680035"/>
                      <a:pt x="56151" y="623885"/>
                      <a:pt x="125415" y="623885"/>
                    </a:cubicBezTo>
                    <a:lnTo>
                      <a:pt x="619126" y="623885"/>
                    </a:lnTo>
                    <a:lnTo>
                      <a:pt x="619126" y="125414"/>
                    </a:lnTo>
                    <a:cubicBezTo>
                      <a:pt x="619126" y="56150"/>
                      <a:pt x="675276" y="0"/>
                      <a:pt x="744540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5537" y="2200927"/>
            <a:ext cx="3633531" cy="2475191"/>
          </a:xfrm>
          <a:prstGeom prst="rect">
            <a:avLst/>
          </a:prstGeom>
        </p:spPr>
      </p:pic>
      <p:pic>
        <p:nvPicPr>
          <p:cNvPr id="7" name="BG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09650" y="2914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2" presetClass="entr" presetSubtype="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2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12" grpId="0" animBg="1"/>
          <p:bldP spid="5" grpId="0" animBg="1"/>
          <p:bldP spid="10" grpId="0" animBg="1"/>
          <p:bldP spid="26" grpId="0" animBg="1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2" presetClass="entr" presetSubtype="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2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12" grpId="0" animBg="1"/>
          <p:bldP spid="5" grpId="0" animBg="1"/>
          <p:bldP spid="10" grpId="0" animBg="1"/>
          <p:bldP spid="26" grpId="0" animBg="1"/>
          <p:bldP spid="3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44252" y="1459276"/>
            <a:ext cx="2893649" cy="1945379"/>
            <a:chOff x="3344252" y="1459276"/>
            <a:chExt cx="2893649" cy="1945379"/>
          </a:xfrm>
        </p:grpSpPr>
        <p:sp>
          <p:nvSpPr>
            <p:cNvPr id="2" name="等腰三角形 1"/>
            <p:cNvSpPr/>
            <p:nvPr/>
          </p:nvSpPr>
          <p:spPr>
            <a:xfrm flipH="1">
              <a:off x="3505202" y="1629627"/>
              <a:ext cx="2571749" cy="1657350"/>
            </a:xfrm>
            <a:custGeom>
              <a:avLst/>
              <a:gdLst>
                <a:gd name="connsiteX0" fmla="*/ 0 w 3133724"/>
                <a:gd name="connsiteY0" fmla="*/ 1381125 h 1381125"/>
                <a:gd name="connsiteX1" fmla="*/ 1495852 w 3133724"/>
                <a:gd name="connsiteY1" fmla="*/ 0 h 1381125"/>
                <a:gd name="connsiteX2" fmla="*/ 3133724 w 3133724"/>
                <a:gd name="connsiteY2" fmla="*/ 1381125 h 1381125"/>
                <a:gd name="connsiteX3" fmla="*/ 0 w 3133724"/>
                <a:gd name="connsiteY3" fmla="*/ 1381125 h 1381125"/>
                <a:gd name="connsiteX0-1" fmla="*/ 0 w 2943224"/>
                <a:gd name="connsiteY0-2" fmla="*/ 1657350 h 1657350"/>
                <a:gd name="connsiteX1-3" fmla="*/ 1305352 w 2943224"/>
                <a:gd name="connsiteY1-4" fmla="*/ 0 h 1657350"/>
                <a:gd name="connsiteX2-5" fmla="*/ 2943224 w 2943224"/>
                <a:gd name="connsiteY2-6" fmla="*/ 1381125 h 1657350"/>
                <a:gd name="connsiteX3-7" fmla="*/ 0 w 2943224"/>
                <a:gd name="connsiteY3-8" fmla="*/ 1657350 h 1657350"/>
                <a:gd name="connsiteX0-9" fmla="*/ 0 w 2571749"/>
                <a:gd name="connsiteY0-10" fmla="*/ 1657350 h 1657350"/>
                <a:gd name="connsiteX1-11" fmla="*/ 1305352 w 2571749"/>
                <a:gd name="connsiteY1-12" fmla="*/ 0 h 1657350"/>
                <a:gd name="connsiteX2-13" fmla="*/ 2571749 w 2571749"/>
                <a:gd name="connsiteY2-14" fmla="*/ 1466850 h 1657350"/>
                <a:gd name="connsiteX3-15" fmla="*/ 0 w 2571749"/>
                <a:gd name="connsiteY3-16" fmla="*/ 1657350 h 1657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571749" h="1657350">
                  <a:moveTo>
                    <a:pt x="0" y="1657350"/>
                  </a:moveTo>
                  <a:lnTo>
                    <a:pt x="1305352" y="0"/>
                  </a:lnTo>
                  <a:lnTo>
                    <a:pt x="2571749" y="1466850"/>
                  </a:lnTo>
                  <a:lnTo>
                    <a:pt x="0" y="1657350"/>
                  </a:lnTo>
                  <a:close/>
                </a:path>
              </a:pathLst>
            </a:cu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685907" y="1459276"/>
              <a:ext cx="180000" cy="180000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344252" y="3037135"/>
              <a:ext cx="180000" cy="180000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6057901" y="3224655"/>
              <a:ext cx="180000" cy="180000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73289" y="1788611"/>
            <a:ext cx="3217013" cy="2084198"/>
            <a:chOff x="3173289" y="1788611"/>
            <a:chExt cx="3217013" cy="2084198"/>
          </a:xfrm>
        </p:grpSpPr>
        <p:sp>
          <p:nvSpPr>
            <p:cNvPr id="35" name="等腰三角形 34"/>
            <p:cNvSpPr/>
            <p:nvPr/>
          </p:nvSpPr>
          <p:spPr>
            <a:xfrm flipV="1">
              <a:off x="3333751" y="1905964"/>
              <a:ext cx="2914650" cy="1796370"/>
            </a:xfrm>
            <a:custGeom>
              <a:avLst/>
              <a:gdLst>
                <a:gd name="connsiteX0" fmla="*/ 0 w 3019425"/>
                <a:gd name="connsiteY0" fmla="*/ 1472520 h 1472520"/>
                <a:gd name="connsiteX1" fmla="*/ 952176 w 3019425"/>
                <a:gd name="connsiteY1" fmla="*/ 0 h 1472520"/>
                <a:gd name="connsiteX2" fmla="*/ 3019425 w 3019425"/>
                <a:gd name="connsiteY2" fmla="*/ 1472520 h 1472520"/>
                <a:gd name="connsiteX3" fmla="*/ 0 w 3019425"/>
                <a:gd name="connsiteY3" fmla="*/ 1472520 h 1472520"/>
                <a:gd name="connsiteX0-1" fmla="*/ 0 w 3019425"/>
                <a:gd name="connsiteY0-2" fmla="*/ 1796370 h 1796370"/>
                <a:gd name="connsiteX1-3" fmla="*/ 1247451 w 3019425"/>
                <a:gd name="connsiteY1-4" fmla="*/ 0 h 1796370"/>
                <a:gd name="connsiteX2-5" fmla="*/ 3019425 w 3019425"/>
                <a:gd name="connsiteY2-6" fmla="*/ 1796370 h 1796370"/>
                <a:gd name="connsiteX3-7" fmla="*/ 0 w 3019425"/>
                <a:gd name="connsiteY3-8" fmla="*/ 1796370 h 1796370"/>
                <a:gd name="connsiteX0-9" fmla="*/ 0 w 2914650"/>
                <a:gd name="connsiteY0-10" fmla="*/ 1520145 h 1796370"/>
                <a:gd name="connsiteX1-11" fmla="*/ 1142676 w 2914650"/>
                <a:gd name="connsiteY1-12" fmla="*/ 0 h 1796370"/>
                <a:gd name="connsiteX2-13" fmla="*/ 2914650 w 2914650"/>
                <a:gd name="connsiteY2-14" fmla="*/ 1796370 h 1796370"/>
                <a:gd name="connsiteX3-15" fmla="*/ 0 w 2914650"/>
                <a:gd name="connsiteY3-16" fmla="*/ 1520145 h 17963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14650" h="1796370">
                  <a:moveTo>
                    <a:pt x="0" y="1520145"/>
                  </a:moveTo>
                  <a:lnTo>
                    <a:pt x="1142676" y="0"/>
                  </a:lnTo>
                  <a:lnTo>
                    <a:pt x="2914650" y="1796370"/>
                  </a:lnTo>
                  <a:lnTo>
                    <a:pt x="0" y="1520145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6210302" y="1788611"/>
              <a:ext cx="180000" cy="180000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173289" y="2070956"/>
              <a:ext cx="180000" cy="180000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4382964" y="3692809"/>
              <a:ext cx="180000" cy="180000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80938" y="2019842"/>
            <a:ext cx="1767333" cy="1187768"/>
            <a:chOff x="3780938" y="2019842"/>
            <a:chExt cx="1767333" cy="1187768"/>
          </a:xfrm>
        </p:grpSpPr>
        <p:sp>
          <p:nvSpPr>
            <p:cNvPr id="38" name="任意多边形 37"/>
            <p:cNvSpPr/>
            <p:nvPr/>
          </p:nvSpPr>
          <p:spPr>
            <a:xfrm flipH="1">
              <a:off x="3780938" y="2019842"/>
              <a:ext cx="1767333" cy="1187768"/>
            </a:xfrm>
            <a:custGeom>
              <a:avLst/>
              <a:gdLst>
                <a:gd name="connsiteX0" fmla="*/ 471565 w 1767333"/>
                <a:gd name="connsiteY0" fmla="*/ 0 h 1187768"/>
                <a:gd name="connsiteX1" fmla="*/ 0 w 1767333"/>
                <a:gd name="connsiteY1" fmla="*/ 598727 h 1187768"/>
                <a:gd name="connsiteX2" fmla="*/ 581042 w 1767333"/>
                <a:gd name="connsiteY2" fmla="*/ 1187768 h 1187768"/>
                <a:gd name="connsiteX3" fmla="*/ 1496845 w 1767333"/>
                <a:gd name="connsiteY3" fmla="*/ 1119931 h 1187768"/>
                <a:gd name="connsiteX4" fmla="*/ 1767333 w 1767333"/>
                <a:gd name="connsiteY4" fmla="*/ 760090 h 1187768"/>
                <a:gd name="connsiteX5" fmla="*/ 1168105 w 1767333"/>
                <a:gd name="connsiteY5" fmla="*/ 66012 h 11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333" h="1187768">
                  <a:moveTo>
                    <a:pt x="471565" y="0"/>
                  </a:moveTo>
                  <a:lnTo>
                    <a:pt x="0" y="598727"/>
                  </a:lnTo>
                  <a:lnTo>
                    <a:pt x="581042" y="1187768"/>
                  </a:lnTo>
                  <a:lnTo>
                    <a:pt x="1496845" y="1119931"/>
                  </a:lnTo>
                  <a:lnTo>
                    <a:pt x="1767333" y="760090"/>
                  </a:lnTo>
                  <a:lnTo>
                    <a:pt x="1168105" y="66012"/>
                  </a:lnTo>
                  <a:close/>
                </a:path>
              </a:pathLst>
            </a:cu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129827" y="2306879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3318692" y="3955475"/>
            <a:ext cx="273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325096" y="2949479"/>
            <a:ext cx="208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524138" y="1534972"/>
            <a:ext cx="208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685849" y="734800"/>
            <a:ext cx="273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76852" y="1534972"/>
            <a:ext cx="208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280075" y="2949479"/>
            <a:ext cx="1872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948438" y="1675079"/>
            <a:ext cx="497252" cy="1919400"/>
          </a:xfrm>
          <a:prstGeom prst="line">
            <a:avLst/>
          </a:prstGeom>
          <a:ln w="38100">
            <a:solidFill>
              <a:srgbClr val="132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188114" y="1440801"/>
            <a:ext cx="2574729" cy="1344451"/>
          </a:xfrm>
          <a:prstGeom prst="line">
            <a:avLst/>
          </a:prstGeom>
          <a:ln w="38100">
            <a:solidFill>
              <a:srgbClr val="132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196988" y="2762124"/>
            <a:ext cx="1231161" cy="799475"/>
          </a:xfrm>
          <a:prstGeom prst="line">
            <a:avLst/>
          </a:prstGeom>
          <a:ln w="38100">
            <a:solidFill>
              <a:srgbClr val="132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762843" y="1440801"/>
            <a:ext cx="592130" cy="1451340"/>
          </a:xfrm>
          <a:prstGeom prst="line">
            <a:avLst/>
          </a:prstGeom>
          <a:ln w="38100">
            <a:solidFill>
              <a:srgbClr val="132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48401" y="1328786"/>
            <a:ext cx="600075" cy="646331"/>
            <a:chOff x="4373637" y="1161906"/>
            <a:chExt cx="600075" cy="646331"/>
          </a:xfrm>
        </p:grpSpPr>
        <p:sp>
          <p:nvSpPr>
            <p:cNvPr id="25" name="椭圆 24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463520" y="1161906"/>
              <a:ext cx="420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62806" y="1117636"/>
            <a:ext cx="600075" cy="646331"/>
            <a:chOff x="4373637" y="1161906"/>
            <a:chExt cx="600075" cy="646331"/>
          </a:xfrm>
        </p:grpSpPr>
        <p:sp>
          <p:nvSpPr>
            <p:cNvPr id="29" name="椭圆 28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413827" y="1161906"/>
              <a:ext cx="519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4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888077" y="2438959"/>
            <a:ext cx="600075" cy="646331"/>
            <a:chOff x="4373637" y="1161906"/>
            <a:chExt cx="600075" cy="646331"/>
          </a:xfrm>
        </p:grpSpPr>
        <p:sp>
          <p:nvSpPr>
            <p:cNvPr id="32" name="椭圆 31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422644" y="1161906"/>
              <a:ext cx="502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28112" y="3215306"/>
            <a:ext cx="600075" cy="646331"/>
            <a:chOff x="4373637" y="1161906"/>
            <a:chExt cx="600075" cy="646331"/>
          </a:xfrm>
        </p:grpSpPr>
        <p:sp>
          <p:nvSpPr>
            <p:cNvPr id="46" name="椭圆 45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425048" y="1161906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59313" y="2568975"/>
            <a:ext cx="600075" cy="646331"/>
            <a:chOff x="4373637" y="1161906"/>
            <a:chExt cx="600075" cy="646331"/>
          </a:xfrm>
        </p:grpSpPr>
        <p:sp>
          <p:nvSpPr>
            <p:cNvPr id="50" name="椭圆 49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421842" y="1161906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5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1407047" y="1163892"/>
            <a:ext cx="2065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91348" y="2568975"/>
            <a:ext cx="1512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093201" y="4002313"/>
            <a:ext cx="273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223129" y="836643"/>
            <a:ext cx="1984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808768" y="2408480"/>
            <a:ext cx="1464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561415" y="2209259"/>
            <a:ext cx="12248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请在此处添加关键字</a:t>
            </a:r>
            <a:endParaRPr lang="zh-CN" altLang="en-US" sz="120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Group 73"/>
          <p:cNvGrpSpPr/>
          <p:nvPr/>
        </p:nvGrpSpPr>
        <p:grpSpPr bwMode="auto">
          <a:xfrm>
            <a:off x="941644" y="550621"/>
            <a:ext cx="4908550" cy="4128957"/>
            <a:chOff x="720" y="839"/>
            <a:chExt cx="3740" cy="3146"/>
          </a:xfrm>
          <a:solidFill>
            <a:srgbClr val="88ADC6"/>
          </a:solidFill>
        </p:grpSpPr>
        <p:sp>
          <p:nvSpPr>
            <p:cNvPr id="79" name="Freeform 74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10 w 2990"/>
                <a:gd name="T1" fmla="*/ 1429 h 2273"/>
                <a:gd name="T2" fmla="*/ 94 w 2990"/>
                <a:gd name="T3" fmla="*/ 1462 h 2273"/>
                <a:gd name="T4" fmla="*/ 116 w 2990"/>
                <a:gd name="T5" fmla="*/ 1561 h 2273"/>
                <a:gd name="T6" fmla="*/ 114 w 2990"/>
                <a:gd name="T7" fmla="*/ 1679 h 2273"/>
                <a:gd name="T8" fmla="*/ 69 w 2990"/>
                <a:gd name="T9" fmla="*/ 1679 h 2273"/>
                <a:gd name="T10" fmla="*/ 0 w 2990"/>
                <a:gd name="T11" fmla="*/ 1716 h 2273"/>
                <a:gd name="T12" fmla="*/ 126 w 2990"/>
                <a:gd name="T13" fmla="*/ 1754 h 2273"/>
                <a:gd name="T14" fmla="*/ 185 w 2990"/>
                <a:gd name="T15" fmla="*/ 1825 h 2273"/>
                <a:gd name="T16" fmla="*/ 195 w 2990"/>
                <a:gd name="T17" fmla="*/ 1960 h 2273"/>
                <a:gd name="T18" fmla="*/ 281 w 2990"/>
                <a:gd name="T19" fmla="*/ 2029 h 2273"/>
                <a:gd name="T20" fmla="*/ 435 w 2990"/>
                <a:gd name="T21" fmla="*/ 2084 h 2273"/>
                <a:gd name="T22" fmla="*/ 608 w 2990"/>
                <a:gd name="T23" fmla="*/ 2065 h 2273"/>
                <a:gd name="T24" fmla="*/ 738 w 2990"/>
                <a:gd name="T25" fmla="*/ 2171 h 2273"/>
                <a:gd name="T26" fmla="*/ 1035 w 2990"/>
                <a:gd name="T27" fmla="*/ 2199 h 2273"/>
                <a:gd name="T28" fmla="*/ 1657 w 2990"/>
                <a:gd name="T29" fmla="*/ 2187 h 2273"/>
                <a:gd name="T30" fmla="*/ 2155 w 2990"/>
                <a:gd name="T31" fmla="*/ 2197 h 2273"/>
                <a:gd name="T32" fmla="*/ 2337 w 2990"/>
                <a:gd name="T33" fmla="*/ 1834 h 2273"/>
                <a:gd name="T34" fmla="*/ 2856 w 2990"/>
                <a:gd name="T35" fmla="*/ 1356 h 2273"/>
                <a:gd name="T36" fmla="*/ 2972 w 2990"/>
                <a:gd name="T37" fmla="*/ 1183 h 2273"/>
                <a:gd name="T38" fmla="*/ 2905 w 2990"/>
                <a:gd name="T39" fmla="*/ 1053 h 2273"/>
                <a:gd name="T40" fmla="*/ 2864 w 2990"/>
                <a:gd name="T41" fmla="*/ 933 h 2273"/>
                <a:gd name="T42" fmla="*/ 2709 w 2990"/>
                <a:gd name="T43" fmla="*/ 854 h 2273"/>
                <a:gd name="T44" fmla="*/ 2524 w 2990"/>
                <a:gd name="T45" fmla="*/ 795 h 2273"/>
                <a:gd name="T46" fmla="*/ 2366 w 2990"/>
                <a:gd name="T47" fmla="*/ 742 h 2273"/>
                <a:gd name="T48" fmla="*/ 2309 w 2990"/>
                <a:gd name="T49" fmla="*/ 683 h 2273"/>
                <a:gd name="T50" fmla="*/ 2376 w 2990"/>
                <a:gd name="T51" fmla="*/ 592 h 2273"/>
                <a:gd name="T52" fmla="*/ 2390 w 2990"/>
                <a:gd name="T53" fmla="*/ 459 h 2273"/>
                <a:gd name="T54" fmla="*/ 2319 w 2990"/>
                <a:gd name="T55" fmla="*/ 303 h 2273"/>
                <a:gd name="T56" fmla="*/ 2248 w 2990"/>
                <a:gd name="T57" fmla="*/ 254 h 2273"/>
                <a:gd name="T58" fmla="*/ 2159 w 2990"/>
                <a:gd name="T59" fmla="*/ 221 h 2273"/>
                <a:gd name="T60" fmla="*/ 2077 w 2990"/>
                <a:gd name="T61" fmla="*/ 118 h 2273"/>
                <a:gd name="T62" fmla="*/ 2065 w 2990"/>
                <a:gd name="T63" fmla="*/ 32 h 2273"/>
                <a:gd name="T64" fmla="*/ 1970 w 2990"/>
                <a:gd name="T65" fmla="*/ 0 h 2273"/>
                <a:gd name="T66" fmla="*/ 1915 w 2990"/>
                <a:gd name="T67" fmla="*/ 85 h 2273"/>
                <a:gd name="T68" fmla="*/ 1797 w 2990"/>
                <a:gd name="T69" fmla="*/ 140 h 2273"/>
                <a:gd name="T70" fmla="*/ 1754 w 2990"/>
                <a:gd name="T71" fmla="*/ 319 h 2273"/>
                <a:gd name="T72" fmla="*/ 1644 w 2990"/>
                <a:gd name="T73" fmla="*/ 341 h 2273"/>
                <a:gd name="T74" fmla="*/ 1537 w 2990"/>
                <a:gd name="T75" fmla="*/ 303 h 2273"/>
                <a:gd name="T76" fmla="*/ 1449 w 2990"/>
                <a:gd name="T77" fmla="*/ 287 h 2273"/>
                <a:gd name="T78" fmla="*/ 1335 w 2990"/>
                <a:gd name="T79" fmla="*/ 488 h 2273"/>
                <a:gd name="T80" fmla="*/ 1376 w 2990"/>
                <a:gd name="T81" fmla="*/ 563 h 2273"/>
                <a:gd name="T82" fmla="*/ 1285 w 2990"/>
                <a:gd name="T83" fmla="*/ 577 h 2273"/>
                <a:gd name="T84" fmla="*/ 1177 w 2990"/>
                <a:gd name="T85" fmla="*/ 547 h 2273"/>
                <a:gd name="T86" fmla="*/ 1026 w 2990"/>
                <a:gd name="T87" fmla="*/ 555 h 2273"/>
                <a:gd name="T88" fmla="*/ 1061 w 2990"/>
                <a:gd name="T89" fmla="*/ 594 h 2273"/>
                <a:gd name="T90" fmla="*/ 1047 w 2990"/>
                <a:gd name="T91" fmla="*/ 695 h 2273"/>
                <a:gd name="T92" fmla="*/ 1051 w 2990"/>
                <a:gd name="T93" fmla="*/ 882 h 2273"/>
                <a:gd name="T94" fmla="*/ 966 w 2990"/>
                <a:gd name="T95" fmla="*/ 968 h 2273"/>
                <a:gd name="T96" fmla="*/ 921 w 2990"/>
                <a:gd name="T97" fmla="*/ 1071 h 2273"/>
                <a:gd name="T98" fmla="*/ 705 w 2990"/>
                <a:gd name="T99" fmla="*/ 1124 h 2273"/>
                <a:gd name="T100" fmla="*/ 585 w 2990"/>
                <a:gd name="T101" fmla="*/ 1146 h 2273"/>
                <a:gd name="T102" fmla="*/ 457 w 2990"/>
                <a:gd name="T103" fmla="*/ 1177 h 2273"/>
                <a:gd name="T104" fmla="*/ 319 w 2990"/>
                <a:gd name="T105" fmla="*/ 1210 h 2273"/>
                <a:gd name="T106" fmla="*/ 319 w 2990"/>
                <a:gd name="T107" fmla="*/ 1157 h 2273"/>
                <a:gd name="T108" fmla="*/ 220 w 2990"/>
                <a:gd name="T109" fmla="*/ 1165 h 2273"/>
                <a:gd name="T110" fmla="*/ 116 w 2990"/>
                <a:gd name="T111" fmla="*/ 1191 h 2273"/>
                <a:gd name="T112" fmla="*/ 39 w 2990"/>
                <a:gd name="T113" fmla="*/ 1275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5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10 w 2990"/>
                <a:gd name="T1" fmla="*/ 1429 h 2273"/>
                <a:gd name="T2" fmla="*/ 94 w 2990"/>
                <a:gd name="T3" fmla="*/ 1462 h 2273"/>
                <a:gd name="T4" fmla="*/ 116 w 2990"/>
                <a:gd name="T5" fmla="*/ 1561 h 2273"/>
                <a:gd name="T6" fmla="*/ 114 w 2990"/>
                <a:gd name="T7" fmla="*/ 1679 h 2273"/>
                <a:gd name="T8" fmla="*/ 69 w 2990"/>
                <a:gd name="T9" fmla="*/ 1679 h 2273"/>
                <a:gd name="T10" fmla="*/ 0 w 2990"/>
                <a:gd name="T11" fmla="*/ 1716 h 2273"/>
                <a:gd name="T12" fmla="*/ 126 w 2990"/>
                <a:gd name="T13" fmla="*/ 1754 h 2273"/>
                <a:gd name="T14" fmla="*/ 185 w 2990"/>
                <a:gd name="T15" fmla="*/ 1825 h 2273"/>
                <a:gd name="T16" fmla="*/ 195 w 2990"/>
                <a:gd name="T17" fmla="*/ 1960 h 2273"/>
                <a:gd name="T18" fmla="*/ 281 w 2990"/>
                <a:gd name="T19" fmla="*/ 2029 h 2273"/>
                <a:gd name="T20" fmla="*/ 435 w 2990"/>
                <a:gd name="T21" fmla="*/ 2084 h 2273"/>
                <a:gd name="T22" fmla="*/ 608 w 2990"/>
                <a:gd name="T23" fmla="*/ 2065 h 2273"/>
                <a:gd name="T24" fmla="*/ 738 w 2990"/>
                <a:gd name="T25" fmla="*/ 2171 h 2273"/>
                <a:gd name="T26" fmla="*/ 1035 w 2990"/>
                <a:gd name="T27" fmla="*/ 2199 h 2273"/>
                <a:gd name="T28" fmla="*/ 1657 w 2990"/>
                <a:gd name="T29" fmla="*/ 2187 h 2273"/>
                <a:gd name="T30" fmla="*/ 2155 w 2990"/>
                <a:gd name="T31" fmla="*/ 2197 h 2273"/>
                <a:gd name="T32" fmla="*/ 2337 w 2990"/>
                <a:gd name="T33" fmla="*/ 1834 h 2273"/>
                <a:gd name="T34" fmla="*/ 2856 w 2990"/>
                <a:gd name="T35" fmla="*/ 1356 h 2273"/>
                <a:gd name="T36" fmla="*/ 2972 w 2990"/>
                <a:gd name="T37" fmla="*/ 1183 h 2273"/>
                <a:gd name="T38" fmla="*/ 2905 w 2990"/>
                <a:gd name="T39" fmla="*/ 1053 h 2273"/>
                <a:gd name="T40" fmla="*/ 2864 w 2990"/>
                <a:gd name="T41" fmla="*/ 933 h 2273"/>
                <a:gd name="T42" fmla="*/ 2709 w 2990"/>
                <a:gd name="T43" fmla="*/ 854 h 2273"/>
                <a:gd name="T44" fmla="*/ 2524 w 2990"/>
                <a:gd name="T45" fmla="*/ 795 h 2273"/>
                <a:gd name="T46" fmla="*/ 2366 w 2990"/>
                <a:gd name="T47" fmla="*/ 742 h 2273"/>
                <a:gd name="T48" fmla="*/ 2309 w 2990"/>
                <a:gd name="T49" fmla="*/ 683 h 2273"/>
                <a:gd name="T50" fmla="*/ 2376 w 2990"/>
                <a:gd name="T51" fmla="*/ 592 h 2273"/>
                <a:gd name="T52" fmla="*/ 2390 w 2990"/>
                <a:gd name="T53" fmla="*/ 459 h 2273"/>
                <a:gd name="T54" fmla="*/ 2319 w 2990"/>
                <a:gd name="T55" fmla="*/ 303 h 2273"/>
                <a:gd name="T56" fmla="*/ 2248 w 2990"/>
                <a:gd name="T57" fmla="*/ 254 h 2273"/>
                <a:gd name="T58" fmla="*/ 2159 w 2990"/>
                <a:gd name="T59" fmla="*/ 221 h 2273"/>
                <a:gd name="T60" fmla="*/ 2077 w 2990"/>
                <a:gd name="T61" fmla="*/ 118 h 2273"/>
                <a:gd name="T62" fmla="*/ 2065 w 2990"/>
                <a:gd name="T63" fmla="*/ 32 h 2273"/>
                <a:gd name="T64" fmla="*/ 1970 w 2990"/>
                <a:gd name="T65" fmla="*/ 0 h 2273"/>
                <a:gd name="T66" fmla="*/ 1915 w 2990"/>
                <a:gd name="T67" fmla="*/ 85 h 2273"/>
                <a:gd name="T68" fmla="*/ 1797 w 2990"/>
                <a:gd name="T69" fmla="*/ 140 h 2273"/>
                <a:gd name="T70" fmla="*/ 1754 w 2990"/>
                <a:gd name="T71" fmla="*/ 319 h 2273"/>
                <a:gd name="T72" fmla="*/ 1644 w 2990"/>
                <a:gd name="T73" fmla="*/ 341 h 2273"/>
                <a:gd name="T74" fmla="*/ 1537 w 2990"/>
                <a:gd name="T75" fmla="*/ 303 h 2273"/>
                <a:gd name="T76" fmla="*/ 1449 w 2990"/>
                <a:gd name="T77" fmla="*/ 287 h 2273"/>
                <a:gd name="T78" fmla="*/ 1335 w 2990"/>
                <a:gd name="T79" fmla="*/ 488 h 2273"/>
                <a:gd name="T80" fmla="*/ 1376 w 2990"/>
                <a:gd name="T81" fmla="*/ 563 h 2273"/>
                <a:gd name="T82" fmla="*/ 1285 w 2990"/>
                <a:gd name="T83" fmla="*/ 577 h 2273"/>
                <a:gd name="T84" fmla="*/ 1177 w 2990"/>
                <a:gd name="T85" fmla="*/ 547 h 2273"/>
                <a:gd name="T86" fmla="*/ 1026 w 2990"/>
                <a:gd name="T87" fmla="*/ 555 h 2273"/>
                <a:gd name="T88" fmla="*/ 1061 w 2990"/>
                <a:gd name="T89" fmla="*/ 594 h 2273"/>
                <a:gd name="T90" fmla="*/ 1047 w 2990"/>
                <a:gd name="T91" fmla="*/ 695 h 2273"/>
                <a:gd name="T92" fmla="*/ 1051 w 2990"/>
                <a:gd name="T93" fmla="*/ 882 h 2273"/>
                <a:gd name="T94" fmla="*/ 966 w 2990"/>
                <a:gd name="T95" fmla="*/ 968 h 2273"/>
                <a:gd name="T96" fmla="*/ 921 w 2990"/>
                <a:gd name="T97" fmla="*/ 1071 h 2273"/>
                <a:gd name="T98" fmla="*/ 705 w 2990"/>
                <a:gd name="T99" fmla="*/ 1124 h 2273"/>
                <a:gd name="T100" fmla="*/ 585 w 2990"/>
                <a:gd name="T101" fmla="*/ 1146 h 2273"/>
                <a:gd name="T102" fmla="*/ 457 w 2990"/>
                <a:gd name="T103" fmla="*/ 1177 h 2273"/>
                <a:gd name="T104" fmla="*/ 319 w 2990"/>
                <a:gd name="T105" fmla="*/ 1210 h 2273"/>
                <a:gd name="T106" fmla="*/ 319 w 2990"/>
                <a:gd name="T107" fmla="*/ 1157 h 2273"/>
                <a:gd name="T108" fmla="*/ 220 w 2990"/>
                <a:gd name="T109" fmla="*/ 1165 h 2273"/>
                <a:gd name="T110" fmla="*/ 116 w 2990"/>
                <a:gd name="T111" fmla="*/ 1191 h 2273"/>
                <a:gd name="T112" fmla="*/ 39 w 2990"/>
                <a:gd name="T113" fmla="*/ 1275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76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2728 w 2896"/>
                <a:gd name="T1" fmla="*/ 1504 h 1563"/>
                <a:gd name="T2" fmla="*/ 2658 w 2896"/>
                <a:gd name="T3" fmla="*/ 1490 h 1563"/>
                <a:gd name="T4" fmla="*/ 2632 w 2896"/>
                <a:gd name="T5" fmla="*/ 1522 h 1563"/>
                <a:gd name="T6" fmla="*/ 2612 w 2896"/>
                <a:gd name="T7" fmla="*/ 1514 h 1563"/>
                <a:gd name="T8" fmla="*/ 2492 w 2896"/>
                <a:gd name="T9" fmla="*/ 1474 h 1563"/>
                <a:gd name="T10" fmla="*/ 2502 w 2896"/>
                <a:gd name="T11" fmla="*/ 1453 h 1563"/>
                <a:gd name="T12" fmla="*/ 2518 w 2896"/>
                <a:gd name="T13" fmla="*/ 1396 h 1563"/>
                <a:gd name="T14" fmla="*/ 2463 w 2896"/>
                <a:gd name="T15" fmla="*/ 1307 h 1563"/>
                <a:gd name="T16" fmla="*/ 2414 w 2896"/>
                <a:gd name="T17" fmla="*/ 1325 h 1563"/>
                <a:gd name="T18" fmla="*/ 2354 w 2896"/>
                <a:gd name="T19" fmla="*/ 1366 h 1563"/>
                <a:gd name="T20" fmla="*/ 2272 w 2896"/>
                <a:gd name="T21" fmla="*/ 1335 h 1563"/>
                <a:gd name="T22" fmla="*/ 2228 w 2896"/>
                <a:gd name="T23" fmla="*/ 1331 h 1563"/>
                <a:gd name="T24" fmla="*/ 2142 w 2896"/>
                <a:gd name="T25" fmla="*/ 1394 h 1563"/>
                <a:gd name="T26" fmla="*/ 2043 w 2896"/>
                <a:gd name="T27" fmla="*/ 1423 h 1563"/>
                <a:gd name="T28" fmla="*/ 1963 w 2896"/>
                <a:gd name="T29" fmla="*/ 1506 h 1563"/>
                <a:gd name="T30" fmla="*/ 1837 w 2896"/>
                <a:gd name="T31" fmla="*/ 1555 h 1563"/>
                <a:gd name="T32" fmla="*/ 1770 w 2896"/>
                <a:gd name="T33" fmla="*/ 1528 h 1563"/>
                <a:gd name="T34" fmla="*/ 1723 w 2896"/>
                <a:gd name="T35" fmla="*/ 1480 h 1563"/>
                <a:gd name="T36" fmla="*/ 1601 w 2896"/>
                <a:gd name="T37" fmla="*/ 1459 h 1563"/>
                <a:gd name="T38" fmla="*/ 1557 w 2896"/>
                <a:gd name="T39" fmla="*/ 1415 h 1563"/>
                <a:gd name="T40" fmla="*/ 1455 w 2896"/>
                <a:gd name="T41" fmla="*/ 1472 h 1563"/>
                <a:gd name="T42" fmla="*/ 1390 w 2896"/>
                <a:gd name="T43" fmla="*/ 1537 h 1563"/>
                <a:gd name="T44" fmla="*/ 1339 w 2896"/>
                <a:gd name="T45" fmla="*/ 1561 h 1563"/>
                <a:gd name="T46" fmla="*/ 1356 w 2896"/>
                <a:gd name="T47" fmla="*/ 1492 h 1563"/>
                <a:gd name="T48" fmla="*/ 1321 w 2896"/>
                <a:gd name="T49" fmla="*/ 1437 h 1563"/>
                <a:gd name="T50" fmla="*/ 1205 w 2896"/>
                <a:gd name="T51" fmla="*/ 1465 h 1563"/>
                <a:gd name="T52" fmla="*/ 1053 w 2896"/>
                <a:gd name="T53" fmla="*/ 1409 h 1563"/>
                <a:gd name="T54" fmla="*/ 984 w 2896"/>
                <a:gd name="T55" fmla="*/ 1405 h 1563"/>
                <a:gd name="T56" fmla="*/ 884 w 2896"/>
                <a:gd name="T57" fmla="*/ 1346 h 1563"/>
                <a:gd name="T58" fmla="*/ 799 w 2896"/>
                <a:gd name="T59" fmla="*/ 1283 h 1563"/>
                <a:gd name="T60" fmla="*/ 709 w 2896"/>
                <a:gd name="T61" fmla="*/ 1207 h 1563"/>
                <a:gd name="T62" fmla="*/ 683 w 2896"/>
                <a:gd name="T63" fmla="*/ 1126 h 1563"/>
                <a:gd name="T64" fmla="*/ 632 w 2896"/>
                <a:gd name="T65" fmla="*/ 1154 h 1563"/>
                <a:gd name="T66" fmla="*/ 565 w 2896"/>
                <a:gd name="T67" fmla="*/ 1063 h 1563"/>
                <a:gd name="T68" fmla="*/ 437 w 2896"/>
                <a:gd name="T69" fmla="*/ 943 h 1563"/>
                <a:gd name="T70" fmla="*/ 356 w 2896"/>
                <a:gd name="T71" fmla="*/ 892 h 1563"/>
                <a:gd name="T72" fmla="*/ 295 w 2896"/>
                <a:gd name="T73" fmla="*/ 913 h 1563"/>
                <a:gd name="T74" fmla="*/ 183 w 2896"/>
                <a:gd name="T75" fmla="*/ 782 h 1563"/>
                <a:gd name="T76" fmla="*/ 73 w 2896"/>
                <a:gd name="T77" fmla="*/ 677 h 1563"/>
                <a:gd name="T78" fmla="*/ 40 w 2896"/>
                <a:gd name="T79" fmla="*/ 650 h 1563"/>
                <a:gd name="T80" fmla="*/ 0 w 2896"/>
                <a:gd name="T81" fmla="*/ 628 h 1563"/>
                <a:gd name="T82" fmla="*/ 12 w 2896"/>
                <a:gd name="T83" fmla="*/ 541 h 1563"/>
                <a:gd name="T84" fmla="*/ 6 w 2896"/>
                <a:gd name="T85" fmla="*/ 449 h 1563"/>
                <a:gd name="T86" fmla="*/ 44 w 2896"/>
                <a:gd name="T87" fmla="*/ 437 h 1563"/>
                <a:gd name="T88" fmla="*/ 87 w 2896"/>
                <a:gd name="T89" fmla="*/ 473 h 1563"/>
                <a:gd name="T90" fmla="*/ 152 w 2896"/>
                <a:gd name="T91" fmla="*/ 451 h 1563"/>
                <a:gd name="T92" fmla="*/ 169 w 2896"/>
                <a:gd name="T93" fmla="*/ 360 h 1563"/>
                <a:gd name="T94" fmla="*/ 99 w 2896"/>
                <a:gd name="T95" fmla="*/ 305 h 1563"/>
                <a:gd name="T96" fmla="*/ 118 w 2896"/>
                <a:gd name="T97" fmla="*/ 205 h 1563"/>
                <a:gd name="T98" fmla="*/ 154 w 2896"/>
                <a:gd name="T99" fmla="*/ 146 h 1563"/>
                <a:gd name="T100" fmla="*/ 284 w 2896"/>
                <a:gd name="T101" fmla="*/ 105 h 1563"/>
                <a:gd name="T102" fmla="*/ 589 w 2896"/>
                <a:gd name="T103" fmla="*/ 81 h 1563"/>
                <a:gd name="T104" fmla="*/ 1032 w 2896"/>
                <a:gd name="T105" fmla="*/ 81 h 1563"/>
                <a:gd name="T106" fmla="*/ 1461 w 2896"/>
                <a:gd name="T107" fmla="*/ 12 h 1563"/>
                <a:gd name="T108" fmla="*/ 1667 w 2896"/>
                <a:gd name="T109" fmla="*/ 158 h 1563"/>
                <a:gd name="T110" fmla="*/ 1595 w 2896"/>
                <a:gd name="T111" fmla="*/ 431 h 1563"/>
                <a:gd name="T112" fmla="*/ 1870 w 2896"/>
                <a:gd name="T113" fmla="*/ 665 h 1563"/>
                <a:gd name="T114" fmla="*/ 2207 w 2896"/>
                <a:gd name="T115" fmla="*/ 756 h 1563"/>
                <a:gd name="T116" fmla="*/ 2557 w 2896"/>
                <a:gd name="T117" fmla="*/ 939 h 1563"/>
                <a:gd name="T118" fmla="*/ 2740 w 2896"/>
                <a:gd name="T119" fmla="*/ 803 h 1563"/>
                <a:gd name="T120" fmla="*/ 2841 w 2896"/>
                <a:gd name="T121" fmla="*/ 1033 h 1563"/>
                <a:gd name="T122" fmla="*/ 2849 w 2896"/>
                <a:gd name="T123" fmla="*/ 1413 h 1563"/>
                <a:gd name="T124" fmla="*/ 2754 w 2896"/>
                <a:gd name="T125" fmla="*/ 1539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77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2728 w 2896"/>
                <a:gd name="T1" fmla="*/ 1504 h 1563"/>
                <a:gd name="T2" fmla="*/ 2658 w 2896"/>
                <a:gd name="T3" fmla="*/ 1490 h 1563"/>
                <a:gd name="T4" fmla="*/ 2632 w 2896"/>
                <a:gd name="T5" fmla="*/ 1522 h 1563"/>
                <a:gd name="T6" fmla="*/ 2612 w 2896"/>
                <a:gd name="T7" fmla="*/ 1514 h 1563"/>
                <a:gd name="T8" fmla="*/ 2492 w 2896"/>
                <a:gd name="T9" fmla="*/ 1474 h 1563"/>
                <a:gd name="T10" fmla="*/ 2502 w 2896"/>
                <a:gd name="T11" fmla="*/ 1453 h 1563"/>
                <a:gd name="T12" fmla="*/ 2518 w 2896"/>
                <a:gd name="T13" fmla="*/ 1396 h 1563"/>
                <a:gd name="T14" fmla="*/ 2463 w 2896"/>
                <a:gd name="T15" fmla="*/ 1307 h 1563"/>
                <a:gd name="T16" fmla="*/ 2414 w 2896"/>
                <a:gd name="T17" fmla="*/ 1325 h 1563"/>
                <a:gd name="T18" fmla="*/ 2354 w 2896"/>
                <a:gd name="T19" fmla="*/ 1366 h 1563"/>
                <a:gd name="T20" fmla="*/ 2272 w 2896"/>
                <a:gd name="T21" fmla="*/ 1335 h 1563"/>
                <a:gd name="T22" fmla="*/ 2228 w 2896"/>
                <a:gd name="T23" fmla="*/ 1331 h 1563"/>
                <a:gd name="T24" fmla="*/ 2142 w 2896"/>
                <a:gd name="T25" fmla="*/ 1394 h 1563"/>
                <a:gd name="T26" fmla="*/ 2043 w 2896"/>
                <a:gd name="T27" fmla="*/ 1423 h 1563"/>
                <a:gd name="T28" fmla="*/ 1963 w 2896"/>
                <a:gd name="T29" fmla="*/ 1506 h 1563"/>
                <a:gd name="T30" fmla="*/ 1837 w 2896"/>
                <a:gd name="T31" fmla="*/ 1555 h 1563"/>
                <a:gd name="T32" fmla="*/ 1770 w 2896"/>
                <a:gd name="T33" fmla="*/ 1528 h 1563"/>
                <a:gd name="T34" fmla="*/ 1723 w 2896"/>
                <a:gd name="T35" fmla="*/ 1480 h 1563"/>
                <a:gd name="T36" fmla="*/ 1601 w 2896"/>
                <a:gd name="T37" fmla="*/ 1459 h 1563"/>
                <a:gd name="T38" fmla="*/ 1557 w 2896"/>
                <a:gd name="T39" fmla="*/ 1415 h 1563"/>
                <a:gd name="T40" fmla="*/ 1455 w 2896"/>
                <a:gd name="T41" fmla="*/ 1472 h 1563"/>
                <a:gd name="T42" fmla="*/ 1390 w 2896"/>
                <a:gd name="T43" fmla="*/ 1537 h 1563"/>
                <a:gd name="T44" fmla="*/ 1339 w 2896"/>
                <a:gd name="T45" fmla="*/ 1561 h 1563"/>
                <a:gd name="T46" fmla="*/ 1356 w 2896"/>
                <a:gd name="T47" fmla="*/ 1492 h 1563"/>
                <a:gd name="T48" fmla="*/ 1321 w 2896"/>
                <a:gd name="T49" fmla="*/ 1437 h 1563"/>
                <a:gd name="T50" fmla="*/ 1205 w 2896"/>
                <a:gd name="T51" fmla="*/ 1465 h 1563"/>
                <a:gd name="T52" fmla="*/ 1053 w 2896"/>
                <a:gd name="T53" fmla="*/ 1409 h 1563"/>
                <a:gd name="T54" fmla="*/ 984 w 2896"/>
                <a:gd name="T55" fmla="*/ 1405 h 1563"/>
                <a:gd name="T56" fmla="*/ 884 w 2896"/>
                <a:gd name="T57" fmla="*/ 1346 h 1563"/>
                <a:gd name="T58" fmla="*/ 799 w 2896"/>
                <a:gd name="T59" fmla="*/ 1283 h 1563"/>
                <a:gd name="T60" fmla="*/ 709 w 2896"/>
                <a:gd name="T61" fmla="*/ 1207 h 1563"/>
                <a:gd name="T62" fmla="*/ 683 w 2896"/>
                <a:gd name="T63" fmla="*/ 1126 h 1563"/>
                <a:gd name="T64" fmla="*/ 632 w 2896"/>
                <a:gd name="T65" fmla="*/ 1154 h 1563"/>
                <a:gd name="T66" fmla="*/ 565 w 2896"/>
                <a:gd name="T67" fmla="*/ 1063 h 1563"/>
                <a:gd name="T68" fmla="*/ 437 w 2896"/>
                <a:gd name="T69" fmla="*/ 943 h 1563"/>
                <a:gd name="T70" fmla="*/ 356 w 2896"/>
                <a:gd name="T71" fmla="*/ 892 h 1563"/>
                <a:gd name="T72" fmla="*/ 295 w 2896"/>
                <a:gd name="T73" fmla="*/ 913 h 1563"/>
                <a:gd name="T74" fmla="*/ 183 w 2896"/>
                <a:gd name="T75" fmla="*/ 782 h 1563"/>
                <a:gd name="T76" fmla="*/ 73 w 2896"/>
                <a:gd name="T77" fmla="*/ 677 h 1563"/>
                <a:gd name="T78" fmla="*/ 40 w 2896"/>
                <a:gd name="T79" fmla="*/ 650 h 1563"/>
                <a:gd name="T80" fmla="*/ 0 w 2896"/>
                <a:gd name="T81" fmla="*/ 628 h 1563"/>
                <a:gd name="T82" fmla="*/ 12 w 2896"/>
                <a:gd name="T83" fmla="*/ 541 h 1563"/>
                <a:gd name="T84" fmla="*/ 6 w 2896"/>
                <a:gd name="T85" fmla="*/ 449 h 1563"/>
                <a:gd name="T86" fmla="*/ 44 w 2896"/>
                <a:gd name="T87" fmla="*/ 437 h 1563"/>
                <a:gd name="T88" fmla="*/ 87 w 2896"/>
                <a:gd name="T89" fmla="*/ 473 h 1563"/>
                <a:gd name="T90" fmla="*/ 152 w 2896"/>
                <a:gd name="T91" fmla="*/ 451 h 1563"/>
                <a:gd name="T92" fmla="*/ 169 w 2896"/>
                <a:gd name="T93" fmla="*/ 360 h 1563"/>
                <a:gd name="T94" fmla="*/ 99 w 2896"/>
                <a:gd name="T95" fmla="*/ 305 h 1563"/>
                <a:gd name="T96" fmla="*/ 118 w 2896"/>
                <a:gd name="T97" fmla="*/ 205 h 1563"/>
                <a:gd name="T98" fmla="*/ 154 w 2896"/>
                <a:gd name="T99" fmla="*/ 146 h 1563"/>
                <a:gd name="T100" fmla="*/ 284 w 2896"/>
                <a:gd name="T101" fmla="*/ 105 h 1563"/>
                <a:gd name="T102" fmla="*/ 589 w 2896"/>
                <a:gd name="T103" fmla="*/ 81 h 1563"/>
                <a:gd name="T104" fmla="*/ 1032 w 2896"/>
                <a:gd name="T105" fmla="*/ 81 h 1563"/>
                <a:gd name="T106" fmla="*/ 1461 w 2896"/>
                <a:gd name="T107" fmla="*/ 12 h 1563"/>
                <a:gd name="T108" fmla="*/ 1667 w 2896"/>
                <a:gd name="T109" fmla="*/ 158 h 1563"/>
                <a:gd name="T110" fmla="*/ 1595 w 2896"/>
                <a:gd name="T111" fmla="*/ 431 h 1563"/>
                <a:gd name="T112" fmla="*/ 1870 w 2896"/>
                <a:gd name="T113" fmla="*/ 665 h 1563"/>
                <a:gd name="T114" fmla="*/ 2207 w 2896"/>
                <a:gd name="T115" fmla="*/ 756 h 1563"/>
                <a:gd name="T116" fmla="*/ 2557 w 2896"/>
                <a:gd name="T117" fmla="*/ 939 h 1563"/>
                <a:gd name="T118" fmla="*/ 2740 w 2896"/>
                <a:gd name="T119" fmla="*/ 803 h 1563"/>
                <a:gd name="T120" fmla="*/ 2841 w 2896"/>
                <a:gd name="T121" fmla="*/ 1033 h 1563"/>
                <a:gd name="T122" fmla="*/ 2849 w 2896"/>
                <a:gd name="T123" fmla="*/ 1413 h 1563"/>
                <a:gd name="T124" fmla="*/ 2754 w 2896"/>
                <a:gd name="T125" fmla="*/ 1539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78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1185 w 1352"/>
                <a:gd name="T1" fmla="*/ 1032 h 1388"/>
                <a:gd name="T2" fmla="*/ 1150 w 1352"/>
                <a:gd name="T3" fmla="*/ 1067 h 1388"/>
                <a:gd name="T4" fmla="*/ 1118 w 1352"/>
                <a:gd name="T5" fmla="*/ 1106 h 1388"/>
                <a:gd name="T6" fmla="*/ 1059 w 1352"/>
                <a:gd name="T7" fmla="*/ 1114 h 1388"/>
                <a:gd name="T8" fmla="*/ 1030 w 1352"/>
                <a:gd name="T9" fmla="*/ 1124 h 1388"/>
                <a:gd name="T10" fmla="*/ 992 w 1352"/>
                <a:gd name="T11" fmla="*/ 1140 h 1388"/>
                <a:gd name="T12" fmla="*/ 959 w 1352"/>
                <a:gd name="T13" fmla="*/ 1116 h 1388"/>
                <a:gd name="T14" fmla="*/ 949 w 1352"/>
                <a:gd name="T15" fmla="*/ 1140 h 1388"/>
                <a:gd name="T16" fmla="*/ 925 w 1352"/>
                <a:gd name="T17" fmla="*/ 1136 h 1388"/>
                <a:gd name="T18" fmla="*/ 913 w 1352"/>
                <a:gd name="T19" fmla="*/ 1122 h 1388"/>
                <a:gd name="T20" fmla="*/ 874 w 1352"/>
                <a:gd name="T21" fmla="*/ 1159 h 1388"/>
                <a:gd name="T22" fmla="*/ 809 w 1352"/>
                <a:gd name="T23" fmla="*/ 1128 h 1388"/>
                <a:gd name="T24" fmla="*/ 754 w 1352"/>
                <a:gd name="T25" fmla="*/ 1159 h 1388"/>
                <a:gd name="T26" fmla="*/ 695 w 1352"/>
                <a:gd name="T27" fmla="*/ 1169 h 1388"/>
                <a:gd name="T28" fmla="*/ 646 w 1352"/>
                <a:gd name="T29" fmla="*/ 1209 h 1388"/>
                <a:gd name="T30" fmla="*/ 675 w 1352"/>
                <a:gd name="T31" fmla="*/ 1317 h 1388"/>
                <a:gd name="T32" fmla="*/ 658 w 1352"/>
                <a:gd name="T33" fmla="*/ 1382 h 1388"/>
                <a:gd name="T34" fmla="*/ 581 w 1352"/>
                <a:gd name="T35" fmla="*/ 1362 h 1388"/>
                <a:gd name="T36" fmla="*/ 565 w 1352"/>
                <a:gd name="T37" fmla="*/ 1287 h 1388"/>
                <a:gd name="T38" fmla="*/ 518 w 1352"/>
                <a:gd name="T39" fmla="*/ 1317 h 1388"/>
                <a:gd name="T40" fmla="*/ 451 w 1352"/>
                <a:gd name="T41" fmla="*/ 1343 h 1388"/>
                <a:gd name="T42" fmla="*/ 394 w 1352"/>
                <a:gd name="T43" fmla="*/ 1307 h 1388"/>
                <a:gd name="T44" fmla="*/ 378 w 1352"/>
                <a:gd name="T45" fmla="*/ 1240 h 1388"/>
                <a:gd name="T46" fmla="*/ 303 w 1352"/>
                <a:gd name="T47" fmla="*/ 1232 h 1388"/>
                <a:gd name="T48" fmla="*/ 268 w 1352"/>
                <a:gd name="T49" fmla="*/ 1201 h 1388"/>
                <a:gd name="T50" fmla="*/ 285 w 1352"/>
                <a:gd name="T51" fmla="*/ 1120 h 1388"/>
                <a:gd name="T52" fmla="*/ 315 w 1352"/>
                <a:gd name="T53" fmla="*/ 1065 h 1388"/>
                <a:gd name="T54" fmla="*/ 254 w 1352"/>
                <a:gd name="T55" fmla="*/ 1051 h 1388"/>
                <a:gd name="T56" fmla="*/ 211 w 1352"/>
                <a:gd name="T57" fmla="*/ 980 h 1388"/>
                <a:gd name="T58" fmla="*/ 187 w 1352"/>
                <a:gd name="T59" fmla="*/ 908 h 1388"/>
                <a:gd name="T60" fmla="*/ 205 w 1352"/>
                <a:gd name="T61" fmla="*/ 874 h 1388"/>
                <a:gd name="T62" fmla="*/ 193 w 1352"/>
                <a:gd name="T63" fmla="*/ 868 h 1388"/>
                <a:gd name="T64" fmla="*/ 97 w 1352"/>
                <a:gd name="T65" fmla="*/ 882 h 1388"/>
                <a:gd name="T66" fmla="*/ 34 w 1352"/>
                <a:gd name="T67" fmla="*/ 915 h 1388"/>
                <a:gd name="T68" fmla="*/ 10 w 1352"/>
                <a:gd name="T69" fmla="*/ 896 h 1388"/>
                <a:gd name="T70" fmla="*/ 32 w 1352"/>
                <a:gd name="T71" fmla="*/ 862 h 1388"/>
                <a:gd name="T72" fmla="*/ 14 w 1352"/>
                <a:gd name="T73" fmla="*/ 823 h 1388"/>
                <a:gd name="T74" fmla="*/ 22 w 1352"/>
                <a:gd name="T75" fmla="*/ 758 h 1388"/>
                <a:gd name="T76" fmla="*/ 61 w 1352"/>
                <a:gd name="T77" fmla="*/ 685 h 1388"/>
                <a:gd name="T78" fmla="*/ 114 w 1352"/>
                <a:gd name="T79" fmla="*/ 646 h 1388"/>
                <a:gd name="T80" fmla="*/ 152 w 1352"/>
                <a:gd name="T81" fmla="*/ 599 h 1388"/>
                <a:gd name="T82" fmla="*/ 197 w 1352"/>
                <a:gd name="T83" fmla="*/ 522 h 1388"/>
                <a:gd name="T84" fmla="*/ 213 w 1352"/>
                <a:gd name="T85" fmla="*/ 358 h 1388"/>
                <a:gd name="T86" fmla="*/ 189 w 1352"/>
                <a:gd name="T87" fmla="*/ 286 h 1388"/>
                <a:gd name="T88" fmla="*/ 126 w 1352"/>
                <a:gd name="T89" fmla="*/ 242 h 1388"/>
                <a:gd name="T90" fmla="*/ 203 w 1352"/>
                <a:gd name="T91" fmla="*/ 168 h 1388"/>
                <a:gd name="T92" fmla="*/ 311 w 1352"/>
                <a:gd name="T93" fmla="*/ 177 h 1388"/>
                <a:gd name="T94" fmla="*/ 447 w 1352"/>
                <a:gd name="T95" fmla="*/ 242 h 1388"/>
                <a:gd name="T96" fmla="*/ 681 w 1352"/>
                <a:gd name="T97" fmla="*/ 551 h 1388"/>
                <a:gd name="T98" fmla="*/ 856 w 1352"/>
                <a:gd name="T99" fmla="*/ 435 h 1388"/>
                <a:gd name="T100" fmla="*/ 917 w 1352"/>
                <a:gd name="T101" fmla="*/ 199 h 1388"/>
                <a:gd name="T102" fmla="*/ 994 w 1352"/>
                <a:gd name="T103" fmla="*/ 103 h 1388"/>
                <a:gd name="T104" fmla="*/ 1154 w 1352"/>
                <a:gd name="T105" fmla="*/ 189 h 1388"/>
                <a:gd name="T106" fmla="*/ 1061 w 1352"/>
                <a:gd name="T107" fmla="*/ 327 h 1388"/>
                <a:gd name="T108" fmla="*/ 961 w 1352"/>
                <a:gd name="T109" fmla="*/ 404 h 1388"/>
                <a:gd name="T110" fmla="*/ 1104 w 1352"/>
                <a:gd name="T111" fmla="*/ 490 h 1388"/>
                <a:gd name="T112" fmla="*/ 1118 w 1352"/>
                <a:gd name="T113" fmla="*/ 732 h 1388"/>
                <a:gd name="T114" fmla="*/ 1197 w 1352"/>
                <a:gd name="T115" fmla="*/ 864 h 1388"/>
                <a:gd name="T116" fmla="*/ 1352 w 1352"/>
                <a:gd name="T117" fmla="*/ 90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79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1185 w 1352"/>
                <a:gd name="T1" fmla="*/ 1032 h 1388"/>
                <a:gd name="T2" fmla="*/ 1150 w 1352"/>
                <a:gd name="T3" fmla="*/ 1067 h 1388"/>
                <a:gd name="T4" fmla="*/ 1118 w 1352"/>
                <a:gd name="T5" fmla="*/ 1106 h 1388"/>
                <a:gd name="T6" fmla="*/ 1059 w 1352"/>
                <a:gd name="T7" fmla="*/ 1114 h 1388"/>
                <a:gd name="T8" fmla="*/ 1030 w 1352"/>
                <a:gd name="T9" fmla="*/ 1124 h 1388"/>
                <a:gd name="T10" fmla="*/ 992 w 1352"/>
                <a:gd name="T11" fmla="*/ 1140 h 1388"/>
                <a:gd name="T12" fmla="*/ 959 w 1352"/>
                <a:gd name="T13" fmla="*/ 1116 h 1388"/>
                <a:gd name="T14" fmla="*/ 949 w 1352"/>
                <a:gd name="T15" fmla="*/ 1140 h 1388"/>
                <a:gd name="T16" fmla="*/ 925 w 1352"/>
                <a:gd name="T17" fmla="*/ 1136 h 1388"/>
                <a:gd name="T18" fmla="*/ 913 w 1352"/>
                <a:gd name="T19" fmla="*/ 1122 h 1388"/>
                <a:gd name="T20" fmla="*/ 874 w 1352"/>
                <a:gd name="T21" fmla="*/ 1159 h 1388"/>
                <a:gd name="T22" fmla="*/ 809 w 1352"/>
                <a:gd name="T23" fmla="*/ 1128 h 1388"/>
                <a:gd name="T24" fmla="*/ 754 w 1352"/>
                <a:gd name="T25" fmla="*/ 1159 h 1388"/>
                <a:gd name="T26" fmla="*/ 695 w 1352"/>
                <a:gd name="T27" fmla="*/ 1169 h 1388"/>
                <a:gd name="T28" fmla="*/ 646 w 1352"/>
                <a:gd name="T29" fmla="*/ 1209 h 1388"/>
                <a:gd name="T30" fmla="*/ 675 w 1352"/>
                <a:gd name="T31" fmla="*/ 1317 h 1388"/>
                <a:gd name="T32" fmla="*/ 658 w 1352"/>
                <a:gd name="T33" fmla="*/ 1382 h 1388"/>
                <a:gd name="T34" fmla="*/ 581 w 1352"/>
                <a:gd name="T35" fmla="*/ 1362 h 1388"/>
                <a:gd name="T36" fmla="*/ 565 w 1352"/>
                <a:gd name="T37" fmla="*/ 1287 h 1388"/>
                <a:gd name="T38" fmla="*/ 518 w 1352"/>
                <a:gd name="T39" fmla="*/ 1317 h 1388"/>
                <a:gd name="T40" fmla="*/ 451 w 1352"/>
                <a:gd name="T41" fmla="*/ 1343 h 1388"/>
                <a:gd name="T42" fmla="*/ 394 w 1352"/>
                <a:gd name="T43" fmla="*/ 1307 h 1388"/>
                <a:gd name="T44" fmla="*/ 378 w 1352"/>
                <a:gd name="T45" fmla="*/ 1240 h 1388"/>
                <a:gd name="T46" fmla="*/ 303 w 1352"/>
                <a:gd name="T47" fmla="*/ 1232 h 1388"/>
                <a:gd name="T48" fmla="*/ 268 w 1352"/>
                <a:gd name="T49" fmla="*/ 1201 h 1388"/>
                <a:gd name="T50" fmla="*/ 285 w 1352"/>
                <a:gd name="T51" fmla="*/ 1120 h 1388"/>
                <a:gd name="T52" fmla="*/ 315 w 1352"/>
                <a:gd name="T53" fmla="*/ 1065 h 1388"/>
                <a:gd name="T54" fmla="*/ 254 w 1352"/>
                <a:gd name="T55" fmla="*/ 1051 h 1388"/>
                <a:gd name="T56" fmla="*/ 211 w 1352"/>
                <a:gd name="T57" fmla="*/ 980 h 1388"/>
                <a:gd name="T58" fmla="*/ 187 w 1352"/>
                <a:gd name="T59" fmla="*/ 908 h 1388"/>
                <a:gd name="T60" fmla="*/ 205 w 1352"/>
                <a:gd name="T61" fmla="*/ 874 h 1388"/>
                <a:gd name="T62" fmla="*/ 193 w 1352"/>
                <a:gd name="T63" fmla="*/ 868 h 1388"/>
                <a:gd name="T64" fmla="*/ 97 w 1352"/>
                <a:gd name="T65" fmla="*/ 882 h 1388"/>
                <a:gd name="T66" fmla="*/ 34 w 1352"/>
                <a:gd name="T67" fmla="*/ 915 h 1388"/>
                <a:gd name="T68" fmla="*/ 10 w 1352"/>
                <a:gd name="T69" fmla="*/ 896 h 1388"/>
                <a:gd name="T70" fmla="*/ 32 w 1352"/>
                <a:gd name="T71" fmla="*/ 862 h 1388"/>
                <a:gd name="T72" fmla="*/ 14 w 1352"/>
                <a:gd name="T73" fmla="*/ 823 h 1388"/>
                <a:gd name="T74" fmla="*/ 22 w 1352"/>
                <a:gd name="T75" fmla="*/ 758 h 1388"/>
                <a:gd name="T76" fmla="*/ 61 w 1352"/>
                <a:gd name="T77" fmla="*/ 685 h 1388"/>
                <a:gd name="T78" fmla="*/ 114 w 1352"/>
                <a:gd name="T79" fmla="*/ 646 h 1388"/>
                <a:gd name="T80" fmla="*/ 152 w 1352"/>
                <a:gd name="T81" fmla="*/ 599 h 1388"/>
                <a:gd name="T82" fmla="*/ 197 w 1352"/>
                <a:gd name="T83" fmla="*/ 522 h 1388"/>
                <a:gd name="T84" fmla="*/ 213 w 1352"/>
                <a:gd name="T85" fmla="*/ 358 h 1388"/>
                <a:gd name="T86" fmla="*/ 189 w 1352"/>
                <a:gd name="T87" fmla="*/ 286 h 1388"/>
                <a:gd name="T88" fmla="*/ 126 w 1352"/>
                <a:gd name="T89" fmla="*/ 242 h 1388"/>
                <a:gd name="T90" fmla="*/ 203 w 1352"/>
                <a:gd name="T91" fmla="*/ 168 h 1388"/>
                <a:gd name="T92" fmla="*/ 311 w 1352"/>
                <a:gd name="T93" fmla="*/ 177 h 1388"/>
                <a:gd name="T94" fmla="*/ 447 w 1352"/>
                <a:gd name="T95" fmla="*/ 242 h 1388"/>
                <a:gd name="T96" fmla="*/ 681 w 1352"/>
                <a:gd name="T97" fmla="*/ 551 h 1388"/>
                <a:gd name="T98" fmla="*/ 856 w 1352"/>
                <a:gd name="T99" fmla="*/ 435 h 1388"/>
                <a:gd name="T100" fmla="*/ 917 w 1352"/>
                <a:gd name="T101" fmla="*/ 199 h 1388"/>
                <a:gd name="T102" fmla="*/ 994 w 1352"/>
                <a:gd name="T103" fmla="*/ 103 h 1388"/>
                <a:gd name="T104" fmla="*/ 1154 w 1352"/>
                <a:gd name="T105" fmla="*/ 189 h 1388"/>
                <a:gd name="T106" fmla="*/ 1061 w 1352"/>
                <a:gd name="T107" fmla="*/ 327 h 1388"/>
                <a:gd name="T108" fmla="*/ 961 w 1352"/>
                <a:gd name="T109" fmla="*/ 404 h 1388"/>
                <a:gd name="T110" fmla="*/ 1104 w 1352"/>
                <a:gd name="T111" fmla="*/ 490 h 1388"/>
                <a:gd name="T112" fmla="*/ 1118 w 1352"/>
                <a:gd name="T113" fmla="*/ 732 h 1388"/>
                <a:gd name="T114" fmla="*/ 1197 w 1352"/>
                <a:gd name="T115" fmla="*/ 864 h 1388"/>
                <a:gd name="T116" fmla="*/ 1352 w 1352"/>
                <a:gd name="T117" fmla="*/ 90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80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836 w 1191"/>
                <a:gd name="T1" fmla="*/ 852 h 864"/>
                <a:gd name="T2" fmla="*/ 807 w 1191"/>
                <a:gd name="T3" fmla="*/ 860 h 864"/>
                <a:gd name="T4" fmla="*/ 777 w 1191"/>
                <a:gd name="T5" fmla="*/ 856 h 864"/>
                <a:gd name="T6" fmla="*/ 744 w 1191"/>
                <a:gd name="T7" fmla="*/ 837 h 864"/>
                <a:gd name="T8" fmla="*/ 718 w 1191"/>
                <a:gd name="T9" fmla="*/ 837 h 864"/>
                <a:gd name="T10" fmla="*/ 693 w 1191"/>
                <a:gd name="T11" fmla="*/ 811 h 864"/>
                <a:gd name="T12" fmla="*/ 673 w 1191"/>
                <a:gd name="T13" fmla="*/ 799 h 864"/>
                <a:gd name="T14" fmla="*/ 651 w 1191"/>
                <a:gd name="T15" fmla="*/ 839 h 864"/>
                <a:gd name="T16" fmla="*/ 620 w 1191"/>
                <a:gd name="T17" fmla="*/ 856 h 864"/>
                <a:gd name="T18" fmla="*/ 582 w 1191"/>
                <a:gd name="T19" fmla="*/ 862 h 864"/>
                <a:gd name="T20" fmla="*/ 559 w 1191"/>
                <a:gd name="T21" fmla="*/ 843 h 864"/>
                <a:gd name="T22" fmla="*/ 529 w 1191"/>
                <a:gd name="T23" fmla="*/ 850 h 864"/>
                <a:gd name="T24" fmla="*/ 492 w 1191"/>
                <a:gd name="T25" fmla="*/ 849 h 864"/>
                <a:gd name="T26" fmla="*/ 445 w 1191"/>
                <a:gd name="T27" fmla="*/ 821 h 864"/>
                <a:gd name="T28" fmla="*/ 403 w 1191"/>
                <a:gd name="T29" fmla="*/ 791 h 864"/>
                <a:gd name="T30" fmla="*/ 370 w 1191"/>
                <a:gd name="T31" fmla="*/ 754 h 864"/>
                <a:gd name="T32" fmla="*/ 350 w 1191"/>
                <a:gd name="T33" fmla="*/ 703 h 864"/>
                <a:gd name="T34" fmla="*/ 364 w 1191"/>
                <a:gd name="T35" fmla="*/ 683 h 864"/>
                <a:gd name="T36" fmla="*/ 376 w 1191"/>
                <a:gd name="T37" fmla="*/ 677 h 864"/>
                <a:gd name="T38" fmla="*/ 382 w 1191"/>
                <a:gd name="T39" fmla="*/ 665 h 864"/>
                <a:gd name="T40" fmla="*/ 348 w 1191"/>
                <a:gd name="T41" fmla="*/ 638 h 864"/>
                <a:gd name="T42" fmla="*/ 315 w 1191"/>
                <a:gd name="T43" fmla="*/ 644 h 864"/>
                <a:gd name="T44" fmla="*/ 295 w 1191"/>
                <a:gd name="T45" fmla="*/ 650 h 864"/>
                <a:gd name="T46" fmla="*/ 262 w 1191"/>
                <a:gd name="T47" fmla="*/ 630 h 864"/>
                <a:gd name="T48" fmla="*/ 238 w 1191"/>
                <a:gd name="T49" fmla="*/ 644 h 864"/>
                <a:gd name="T50" fmla="*/ 208 w 1191"/>
                <a:gd name="T51" fmla="*/ 624 h 864"/>
                <a:gd name="T52" fmla="*/ 181 w 1191"/>
                <a:gd name="T53" fmla="*/ 606 h 864"/>
                <a:gd name="T54" fmla="*/ 262 w 1191"/>
                <a:gd name="T55" fmla="*/ 540 h 864"/>
                <a:gd name="T56" fmla="*/ 212 w 1191"/>
                <a:gd name="T57" fmla="*/ 455 h 864"/>
                <a:gd name="T58" fmla="*/ 116 w 1191"/>
                <a:gd name="T59" fmla="*/ 431 h 864"/>
                <a:gd name="T60" fmla="*/ 31 w 1191"/>
                <a:gd name="T61" fmla="*/ 404 h 864"/>
                <a:gd name="T62" fmla="*/ 104 w 1191"/>
                <a:gd name="T63" fmla="*/ 295 h 864"/>
                <a:gd name="T64" fmla="*/ 250 w 1191"/>
                <a:gd name="T65" fmla="*/ 335 h 864"/>
                <a:gd name="T66" fmla="*/ 307 w 1191"/>
                <a:gd name="T67" fmla="*/ 278 h 864"/>
                <a:gd name="T68" fmla="*/ 397 w 1191"/>
                <a:gd name="T69" fmla="*/ 207 h 864"/>
                <a:gd name="T70" fmla="*/ 496 w 1191"/>
                <a:gd name="T71" fmla="*/ 225 h 864"/>
                <a:gd name="T72" fmla="*/ 575 w 1191"/>
                <a:gd name="T73" fmla="*/ 189 h 864"/>
                <a:gd name="T74" fmla="*/ 659 w 1191"/>
                <a:gd name="T75" fmla="*/ 160 h 864"/>
                <a:gd name="T76" fmla="*/ 728 w 1191"/>
                <a:gd name="T77" fmla="*/ 108 h 864"/>
                <a:gd name="T78" fmla="*/ 797 w 1191"/>
                <a:gd name="T79" fmla="*/ 73 h 864"/>
                <a:gd name="T80" fmla="*/ 868 w 1191"/>
                <a:gd name="T81" fmla="*/ 36 h 864"/>
                <a:gd name="T82" fmla="*/ 974 w 1191"/>
                <a:gd name="T83" fmla="*/ 18 h 864"/>
                <a:gd name="T84" fmla="*/ 1039 w 1191"/>
                <a:gd name="T85" fmla="*/ 69 h 864"/>
                <a:gd name="T86" fmla="*/ 1006 w 1191"/>
                <a:gd name="T87" fmla="*/ 215 h 864"/>
                <a:gd name="T88" fmla="*/ 1096 w 1191"/>
                <a:gd name="T89" fmla="*/ 284 h 864"/>
                <a:gd name="T90" fmla="*/ 1191 w 1191"/>
                <a:gd name="T91" fmla="*/ 321 h 864"/>
                <a:gd name="T92" fmla="*/ 1128 w 1191"/>
                <a:gd name="T93" fmla="*/ 431 h 864"/>
                <a:gd name="T94" fmla="*/ 1039 w 1191"/>
                <a:gd name="T95" fmla="*/ 642 h 864"/>
                <a:gd name="T96" fmla="*/ 990 w 1191"/>
                <a:gd name="T97" fmla="*/ 728 h 864"/>
                <a:gd name="T98" fmla="*/ 899 w 1191"/>
                <a:gd name="T99" fmla="*/ 78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81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836 w 1191"/>
                <a:gd name="T1" fmla="*/ 852 h 864"/>
                <a:gd name="T2" fmla="*/ 807 w 1191"/>
                <a:gd name="T3" fmla="*/ 860 h 864"/>
                <a:gd name="T4" fmla="*/ 777 w 1191"/>
                <a:gd name="T5" fmla="*/ 856 h 864"/>
                <a:gd name="T6" fmla="*/ 744 w 1191"/>
                <a:gd name="T7" fmla="*/ 837 h 864"/>
                <a:gd name="T8" fmla="*/ 718 w 1191"/>
                <a:gd name="T9" fmla="*/ 837 h 864"/>
                <a:gd name="T10" fmla="*/ 693 w 1191"/>
                <a:gd name="T11" fmla="*/ 811 h 864"/>
                <a:gd name="T12" fmla="*/ 673 w 1191"/>
                <a:gd name="T13" fmla="*/ 799 h 864"/>
                <a:gd name="T14" fmla="*/ 651 w 1191"/>
                <a:gd name="T15" fmla="*/ 839 h 864"/>
                <a:gd name="T16" fmla="*/ 620 w 1191"/>
                <a:gd name="T17" fmla="*/ 856 h 864"/>
                <a:gd name="T18" fmla="*/ 582 w 1191"/>
                <a:gd name="T19" fmla="*/ 862 h 864"/>
                <a:gd name="T20" fmla="*/ 559 w 1191"/>
                <a:gd name="T21" fmla="*/ 843 h 864"/>
                <a:gd name="T22" fmla="*/ 529 w 1191"/>
                <a:gd name="T23" fmla="*/ 850 h 864"/>
                <a:gd name="T24" fmla="*/ 492 w 1191"/>
                <a:gd name="T25" fmla="*/ 849 h 864"/>
                <a:gd name="T26" fmla="*/ 445 w 1191"/>
                <a:gd name="T27" fmla="*/ 821 h 864"/>
                <a:gd name="T28" fmla="*/ 403 w 1191"/>
                <a:gd name="T29" fmla="*/ 791 h 864"/>
                <a:gd name="T30" fmla="*/ 370 w 1191"/>
                <a:gd name="T31" fmla="*/ 754 h 864"/>
                <a:gd name="T32" fmla="*/ 350 w 1191"/>
                <a:gd name="T33" fmla="*/ 703 h 864"/>
                <a:gd name="T34" fmla="*/ 364 w 1191"/>
                <a:gd name="T35" fmla="*/ 683 h 864"/>
                <a:gd name="T36" fmla="*/ 376 w 1191"/>
                <a:gd name="T37" fmla="*/ 677 h 864"/>
                <a:gd name="T38" fmla="*/ 382 w 1191"/>
                <a:gd name="T39" fmla="*/ 665 h 864"/>
                <a:gd name="T40" fmla="*/ 348 w 1191"/>
                <a:gd name="T41" fmla="*/ 638 h 864"/>
                <a:gd name="T42" fmla="*/ 315 w 1191"/>
                <a:gd name="T43" fmla="*/ 644 h 864"/>
                <a:gd name="T44" fmla="*/ 295 w 1191"/>
                <a:gd name="T45" fmla="*/ 650 h 864"/>
                <a:gd name="T46" fmla="*/ 262 w 1191"/>
                <a:gd name="T47" fmla="*/ 630 h 864"/>
                <a:gd name="T48" fmla="*/ 238 w 1191"/>
                <a:gd name="T49" fmla="*/ 644 h 864"/>
                <a:gd name="T50" fmla="*/ 208 w 1191"/>
                <a:gd name="T51" fmla="*/ 624 h 864"/>
                <a:gd name="T52" fmla="*/ 181 w 1191"/>
                <a:gd name="T53" fmla="*/ 606 h 864"/>
                <a:gd name="T54" fmla="*/ 262 w 1191"/>
                <a:gd name="T55" fmla="*/ 540 h 864"/>
                <a:gd name="T56" fmla="*/ 212 w 1191"/>
                <a:gd name="T57" fmla="*/ 455 h 864"/>
                <a:gd name="T58" fmla="*/ 116 w 1191"/>
                <a:gd name="T59" fmla="*/ 431 h 864"/>
                <a:gd name="T60" fmla="*/ 31 w 1191"/>
                <a:gd name="T61" fmla="*/ 404 h 864"/>
                <a:gd name="T62" fmla="*/ 104 w 1191"/>
                <a:gd name="T63" fmla="*/ 295 h 864"/>
                <a:gd name="T64" fmla="*/ 250 w 1191"/>
                <a:gd name="T65" fmla="*/ 335 h 864"/>
                <a:gd name="T66" fmla="*/ 307 w 1191"/>
                <a:gd name="T67" fmla="*/ 278 h 864"/>
                <a:gd name="T68" fmla="*/ 397 w 1191"/>
                <a:gd name="T69" fmla="*/ 207 h 864"/>
                <a:gd name="T70" fmla="*/ 496 w 1191"/>
                <a:gd name="T71" fmla="*/ 225 h 864"/>
                <a:gd name="T72" fmla="*/ 575 w 1191"/>
                <a:gd name="T73" fmla="*/ 189 h 864"/>
                <a:gd name="T74" fmla="*/ 659 w 1191"/>
                <a:gd name="T75" fmla="*/ 160 h 864"/>
                <a:gd name="T76" fmla="*/ 728 w 1191"/>
                <a:gd name="T77" fmla="*/ 108 h 864"/>
                <a:gd name="T78" fmla="*/ 797 w 1191"/>
                <a:gd name="T79" fmla="*/ 73 h 864"/>
                <a:gd name="T80" fmla="*/ 868 w 1191"/>
                <a:gd name="T81" fmla="*/ 36 h 864"/>
                <a:gd name="T82" fmla="*/ 974 w 1191"/>
                <a:gd name="T83" fmla="*/ 18 h 864"/>
                <a:gd name="T84" fmla="*/ 1039 w 1191"/>
                <a:gd name="T85" fmla="*/ 69 h 864"/>
                <a:gd name="T86" fmla="*/ 1006 w 1191"/>
                <a:gd name="T87" fmla="*/ 215 h 864"/>
                <a:gd name="T88" fmla="*/ 1096 w 1191"/>
                <a:gd name="T89" fmla="*/ 284 h 864"/>
                <a:gd name="T90" fmla="*/ 1191 w 1191"/>
                <a:gd name="T91" fmla="*/ 321 h 864"/>
                <a:gd name="T92" fmla="*/ 1128 w 1191"/>
                <a:gd name="T93" fmla="*/ 431 h 864"/>
                <a:gd name="T94" fmla="*/ 1039 w 1191"/>
                <a:gd name="T95" fmla="*/ 642 h 864"/>
                <a:gd name="T96" fmla="*/ 990 w 1191"/>
                <a:gd name="T97" fmla="*/ 728 h 864"/>
                <a:gd name="T98" fmla="*/ 899 w 1191"/>
                <a:gd name="T99" fmla="*/ 78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82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83 w 392"/>
                <a:gd name="T1" fmla="*/ 74 h 344"/>
                <a:gd name="T2" fmla="*/ 71 w 392"/>
                <a:gd name="T3" fmla="*/ 84 h 344"/>
                <a:gd name="T4" fmla="*/ 45 w 392"/>
                <a:gd name="T5" fmla="*/ 108 h 344"/>
                <a:gd name="T6" fmla="*/ 20 w 392"/>
                <a:gd name="T7" fmla="*/ 137 h 344"/>
                <a:gd name="T8" fmla="*/ 4 w 392"/>
                <a:gd name="T9" fmla="*/ 159 h 344"/>
                <a:gd name="T10" fmla="*/ 0 w 392"/>
                <a:gd name="T11" fmla="*/ 200 h 344"/>
                <a:gd name="T12" fmla="*/ 6 w 392"/>
                <a:gd name="T13" fmla="*/ 254 h 344"/>
                <a:gd name="T14" fmla="*/ 22 w 392"/>
                <a:gd name="T15" fmla="*/ 287 h 344"/>
                <a:gd name="T16" fmla="*/ 51 w 392"/>
                <a:gd name="T17" fmla="*/ 309 h 344"/>
                <a:gd name="T18" fmla="*/ 91 w 392"/>
                <a:gd name="T19" fmla="*/ 318 h 344"/>
                <a:gd name="T20" fmla="*/ 112 w 392"/>
                <a:gd name="T21" fmla="*/ 318 h 344"/>
                <a:gd name="T22" fmla="*/ 134 w 392"/>
                <a:gd name="T23" fmla="*/ 324 h 344"/>
                <a:gd name="T24" fmla="*/ 164 w 392"/>
                <a:gd name="T25" fmla="*/ 342 h 344"/>
                <a:gd name="T26" fmla="*/ 185 w 392"/>
                <a:gd name="T27" fmla="*/ 338 h 344"/>
                <a:gd name="T28" fmla="*/ 199 w 392"/>
                <a:gd name="T29" fmla="*/ 317 h 344"/>
                <a:gd name="T30" fmla="*/ 213 w 392"/>
                <a:gd name="T31" fmla="*/ 295 h 344"/>
                <a:gd name="T32" fmla="*/ 240 w 392"/>
                <a:gd name="T33" fmla="*/ 289 h 344"/>
                <a:gd name="T34" fmla="*/ 260 w 392"/>
                <a:gd name="T35" fmla="*/ 275 h 344"/>
                <a:gd name="T36" fmla="*/ 280 w 392"/>
                <a:gd name="T37" fmla="*/ 252 h 344"/>
                <a:gd name="T38" fmla="*/ 305 w 392"/>
                <a:gd name="T39" fmla="*/ 238 h 344"/>
                <a:gd name="T40" fmla="*/ 319 w 392"/>
                <a:gd name="T41" fmla="*/ 208 h 344"/>
                <a:gd name="T42" fmla="*/ 323 w 392"/>
                <a:gd name="T43" fmla="*/ 169 h 344"/>
                <a:gd name="T44" fmla="*/ 343 w 392"/>
                <a:gd name="T45" fmla="*/ 112 h 344"/>
                <a:gd name="T46" fmla="*/ 362 w 392"/>
                <a:gd name="T47" fmla="*/ 84 h 344"/>
                <a:gd name="T48" fmla="*/ 380 w 392"/>
                <a:gd name="T49" fmla="*/ 76 h 344"/>
                <a:gd name="T50" fmla="*/ 392 w 392"/>
                <a:gd name="T51" fmla="*/ 61 h 344"/>
                <a:gd name="T52" fmla="*/ 390 w 392"/>
                <a:gd name="T53" fmla="*/ 35 h 344"/>
                <a:gd name="T54" fmla="*/ 384 w 392"/>
                <a:gd name="T55" fmla="*/ 13 h 344"/>
                <a:gd name="T56" fmla="*/ 356 w 392"/>
                <a:gd name="T57" fmla="*/ 2 h 344"/>
                <a:gd name="T58" fmla="*/ 301 w 392"/>
                <a:gd name="T59" fmla="*/ 4 h 344"/>
                <a:gd name="T60" fmla="*/ 260 w 392"/>
                <a:gd name="T61" fmla="*/ 13 h 344"/>
                <a:gd name="T62" fmla="*/ 221 w 392"/>
                <a:gd name="T63" fmla="*/ 21 h 344"/>
                <a:gd name="T64" fmla="*/ 181 w 392"/>
                <a:gd name="T65" fmla="*/ 27 h 344"/>
                <a:gd name="T66" fmla="*/ 154 w 392"/>
                <a:gd name="T67" fmla="*/ 31 h 344"/>
                <a:gd name="T68" fmla="*/ 134 w 392"/>
                <a:gd name="T69" fmla="*/ 45 h 344"/>
                <a:gd name="T70" fmla="*/ 114 w 392"/>
                <a:gd name="T71" fmla="*/ 49 h 344"/>
                <a:gd name="T72" fmla="*/ 93 w 392"/>
                <a:gd name="T73" fmla="*/ 4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83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83 w 392"/>
                <a:gd name="T1" fmla="*/ 74 h 344"/>
                <a:gd name="T2" fmla="*/ 71 w 392"/>
                <a:gd name="T3" fmla="*/ 84 h 344"/>
                <a:gd name="T4" fmla="*/ 45 w 392"/>
                <a:gd name="T5" fmla="*/ 108 h 344"/>
                <a:gd name="T6" fmla="*/ 20 w 392"/>
                <a:gd name="T7" fmla="*/ 137 h 344"/>
                <a:gd name="T8" fmla="*/ 4 w 392"/>
                <a:gd name="T9" fmla="*/ 159 h 344"/>
                <a:gd name="T10" fmla="*/ 0 w 392"/>
                <a:gd name="T11" fmla="*/ 200 h 344"/>
                <a:gd name="T12" fmla="*/ 6 w 392"/>
                <a:gd name="T13" fmla="*/ 254 h 344"/>
                <a:gd name="T14" fmla="*/ 22 w 392"/>
                <a:gd name="T15" fmla="*/ 287 h 344"/>
                <a:gd name="T16" fmla="*/ 51 w 392"/>
                <a:gd name="T17" fmla="*/ 309 h 344"/>
                <a:gd name="T18" fmla="*/ 91 w 392"/>
                <a:gd name="T19" fmla="*/ 318 h 344"/>
                <a:gd name="T20" fmla="*/ 112 w 392"/>
                <a:gd name="T21" fmla="*/ 318 h 344"/>
                <a:gd name="T22" fmla="*/ 134 w 392"/>
                <a:gd name="T23" fmla="*/ 324 h 344"/>
                <a:gd name="T24" fmla="*/ 164 w 392"/>
                <a:gd name="T25" fmla="*/ 342 h 344"/>
                <a:gd name="T26" fmla="*/ 185 w 392"/>
                <a:gd name="T27" fmla="*/ 338 h 344"/>
                <a:gd name="T28" fmla="*/ 199 w 392"/>
                <a:gd name="T29" fmla="*/ 317 h 344"/>
                <a:gd name="T30" fmla="*/ 213 w 392"/>
                <a:gd name="T31" fmla="*/ 295 h 344"/>
                <a:gd name="T32" fmla="*/ 240 w 392"/>
                <a:gd name="T33" fmla="*/ 289 h 344"/>
                <a:gd name="T34" fmla="*/ 260 w 392"/>
                <a:gd name="T35" fmla="*/ 275 h 344"/>
                <a:gd name="T36" fmla="*/ 280 w 392"/>
                <a:gd name="T37" fmla="*/ 252 h 344"/>
                <a:gd name="T38" fmla="*/ 305 w 392"/>
                <a:gd name="T39" fmla="*/ 238 h 344"/>
                <a:gd name="T40" fmla="*/ 319 w 392"/>
                <a:gd name="T41" fmla="*/ 208 h 344"/>
                <a:gd name="T42" fmla="*/ 323 w 392"/>
                <a:gd name="T43" fmla="*/ 169 h 344"/>
                <a:gd name="T44" fmla="*/ 343 w 392"/>
                <a:gd name="T45" fmla="*/ 112 h 344"/>
                <a:gd name="T46" fmla="*/ 362 w 392"/>
                <a:gd name="T47" fmla="*/ 84 h 344"/>
                <a:gd name="T48" fmla="*/ 380 w 392"/>
                <a:gd name="T49" fmla="*/ 76 h 344"/>
                <a:gd name="T50" fmla="*/ 392 w 392"/>
                <a:gd name="T51" fmla="*/ 61 h 344"/>
                <a:gd name="T52" fmla="*/ 390 w 392"/>
                <a:gd name="T53" fmla="*/ 35 h 344"/>
                <a:gd name="T54" fmla="*/ 384 w 392"/>
                <a:gd name="T55" fmla="*/ 13 h 344"/>
                <a:gd name="T56" fmla="*/ 356 w 392"/>
                <a:gd name="T57" fmla="*/ 2 h 344"/>
                <a:gd name="T58" fmla="*/ 301 w 392"/>
                <a:gd name="T59" fmla="*/ 4 h 344"/>
                <a:gd name="T60" fmla="*/ 260 w 392"/>
                <a:gd name="T61" fmla="*/ 13 h 344"/>
                <a:gd name="T62" fmla="*/ 221 w 392"/>
                <a:gd name="T63" fmla="*/ 21 h 344"/>
                <a:gd name="T64" fmla="*/ 181 w 392"/>
                <a:gd name="T65" fmla="*/ 27 h 344"/>
                <a:gd name="T66" fmla="*/ 154 w 392"/>
                <a:gd name="T67" fmla="*/ 31 h 344"/>
                <a:gd name="T68" fmla="*/ 134 w 392"/>
                <a:gd name="T69" fmla="*/ 45 h 344"/>
                <a:gd name="T70" fmla="*/ 114 w 392"/>
                <a:gd name="T71" fmla="*/ 49 h 344"/>
                <a:gd name="T72" fmla="*/ 93 w 392"/>
                <a:gd name="T73" fmla="*/ 4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84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1116 w 1128"/>
                <a:gd name="T1" fmla="*/ 250 h 960"/>
                <a:gd name="T2" fmla="*/ 1088 w 1128"/>
                <a:gd name="T3" fmla="*/ 265 h 960"/>
                <a:gd name="T4" fmla="*/ 1063 w 1128"/>
                <a:gd name="T5" fmla="*/ 305 h 960"/>
                <a:gd name="T6" fmla="*/ 1043 w 1128"/>
                <a:gd name="T7" fmla="*/ 348 h 960"/>
                <a:gd name="T8" fmla="*/ 1016 w 1128"/>
                <a:gd name="T9" fmla="*/ 387 h 960"/>
                <a:gd name="T10" fmla="*/ 966 w 1128"/>
                <a:gd name="T11" fmla="*/ 411 h 960"/>
                <a:gd name="T12" fmla="*/ 921 w 1128"/>
                <a:gd name="T13" fmla="*/ 415 h 960"/>
                <a:gd name="T14" fmla="*/ 864 w 1128"/>
                <a:gd name="T15" fmla="*/ 411 h 960"/>
                <a:gd name="T16" fmla="*/ 813 w 1128"/>
                <a:gd name="T17" fmla="*/ 440 h 960"/>
                <a:gd name="T18" fmla="*/ 797 w 1128"/>
                <a:gd name="T19" fmla="*/ 458 h 960"/>
                <a:gd name="T20" fmla="*/ 791 w 1128"/>
                <a:gd name="T21" fmla="*/ 472 h 960"/>
                <a:gd name="T22" fmla="*/ 783 w 1128"/>
                <a:gd name="T23" fmla="*/ 474 h 960"/>
                <a:gd name="T24" fmla="*/ 760 w 1128"/>
                <a:gd name="T25" fmla="*/ 456 h 960"/>
                <a:gd name="T26" fmla="*/ 734 w 1128"/>
                <a:gd name="T27" fmla="*/ 472 h 960"/>
                <a:gd name="T28" fmla="*/ 708 w 1128"/>
                <a:gd name="T29" fmla="*/ 507 h 960"/>
                <a:gd name="T30" fmla="*/ 657 w 1128"/>
                <a:gd name="T31" fmla="*/ 509 h 960"/>
                <a:gd name="T32" fmla="*/ 622 w 1128"/>
                <a:gd name="T33" fmla="*/ 482 h 960"/>
                <a:gd name="T34" fmla="*/ 592 w 1128"/>
                <a:gd name="T35" fmla="*/ 442 h 960"/>
                <a:gd name="T36" fmla="*/ 571 w 1128"/>
                <a:gd name="T37" fmla="*/ 452 h 960"/>
                <a:gd name="T38" fmla="*/ 588 w 1128"/>
                <a:gd name="T39" fmla="*/ 490 h 960"/>
                <a:gd name="T40" fmla="*/ 618 w 1128"/>
                <a:gd name="T41" fmla="*/ 519 h 960"/>
                <a:gd name="T42" fmla="*/ 612 w 1128"/>
                <a:gd name="T43" fmla="*/ 557 h 960"/>
                <a:gd name="T44" fmla="*/ 557 w 1128"/>
                <a:gd name="T45" fmla="*/ 596 h 960"/>
                <a:gd name="T46" fmla="*/ 533 w 1128"/>
                <a:gd name="T47" fmla="*/ 596 h 960"/>
                <a:gd name="T48" fmla="*/ 525 w 1128"/>
                <a:gd name="T49" fmla="*/ 590 h 960"/>
                <a:gd name="T50" fmla="*/ 520 w 1128"/>
                <a:gd name="T51" fmla="*/ 592 h 960"/>
                <a:gd name="T52" fmla="*/ 504 w 1128"/>
                <a:gd name="T53" fmla="*/ 614 h 960"/>
                <a:gd name="T54" fmla="*/ 466 w 1128"/>
                <a:gd name="T55" fmla="*/ 651 h 960"/>
                <a:gd name="T56" fmla="*/ 441 w 1128"/>
                <a:gd name="T57" fmla="*/ 667 h 960"/>
                <a:gd name="T58" fmla="*/ 390 w 1128"/>
                <a:gd name="T59" fmla="*/ 669 h 960"/>
                <a:gd name="T60" fmla="*/ 348 w 1128"/>
                <a:gd name="T61" fmla="*/ 683 h 960"/>
                <a:gd name="T62" fmla="*/ 299 w 1128"/>
                <a:gd name="T63" fmla="*/ 714 h 960"/>
                <a:gd name="T64" fmla="*/ 226 w 1128"/>
                <a:gd name="T65" fmla="*/ 740 h 960"/>
                <a:gd name="T66" fmla="*/ 185 w 1128"/>
                <a:gd name="T67" fmla="*/ 742 h 960"/>
                <a:gd name="T68" fmla="*/ 153 w 1128"/>
                <a:gd name="T69" fmla="*/ 773 h 960"/>
                <a:gd name="T70" fmla="*/ 116 w 1128"/>
                <a:gd name="T71" fmla="*/ 793 h 960"/>
                <a:gd name="T72" fmla="*/ 92 w 1128"/>
                <a:gd name="T73" fmla="*/ 826 h 960"/>
                <a:gd name="T74" fmla="*/ 104 w 1128"/>
                <a:gd name="T75" fmla="*/ 856 h 960"/>
                <a:gd name="T76" fmla="*/ 138 w 1128"/>
                <a:gd name="T77" fmla="*/ 905 h 960"/>
                <a:gd name="T78" fmla="*/ 140 w 1128"/>
                <a:gd name="T79" fmla="*/ 940 h 960"/>
                <a:gd name="T80" fmla="*/ 96 w 1128"/>
                <a:gd name="T81" fmla="*/ 960 h 960"/>
                <a:gd name="T82" fmla="*/ 51 w 1128"/>
                <a:gd name="T83" fmla="*/ 938 h 960"/>
                <a:gd name="T84" fmla="*/ 18 w 1128"/>
                <a:gd name="T85" fmla="*/ 887 h 960"/>
                <a:gd name="T86" fmla="*/ 2 w 1128"/>
                <a:gd name="T87" fmla="*/ 840 h 960"/>
                <a:gd name="T88" fmla="*/ 4 w 1128"/>
                <a:gd name="T89" fmla="*/ 797 h 960"/>
                <a:gd name="T90" fmla="*/ 31 w 1128"/>
                <a:gd name="T91" fmla="*/ 753 h 960"/>
                <a:gd name="T92" fmla="*/ 0 w 1128"/>
                <a:gd name="T93" fmla="*/ 734 h 960"/>
                <a:gd name="T94" fmla="*/ 77 w 1128"/>
                <a:gd name="T95" fmla="*/ 637 h 960"/>
                <a:gd name="T96" fmla="*/ 147 w 1128"/>
                <a:gd name="T97" fmla="*/ 553 h 960"/>
                <a:gd name="T98" fmla="*/ 238 w 1128"/>
                <a:gd name="T99" fmla="*/ 403 h 960"/>
                <a:gd name="T100" fmla="*/ 297 w 1128"/>
                <a:gd name="T101" fmla="*/ 250 h 960"/>
                <a:gd name="T102" fmla="*/ 329 w 1128"/>
                <a:gd name="T103" fmla="*/ 143 h 960"/>
                <a:gd name="T104" fmla="*/ 484 w 1128"/>
                <a:gd name="T105" fmla="*/ 9 h 960"/>
                <a:gd name="T106" fmla="*/ 624 w 1128"/>
                <a:gd name="T107" fmla="*/ 29 h 960"/>
                <a:gd name="T108" fmla="*/ 681 w 1128"/>
                <a:gd name="T109" fmla="*/ 94 h 960"/>
                <a:gd name="T110" fmla="*/ 740 w 1128"/>
                <a:gd name="T111" fmla="*/ 128 h 960"/>
                <a:gd name="T112" fmla="*/ 895 w 1128"/>
                <a:gd name="T113" fmla="*/ 59 h 960"/>
                <a:gd name="T114" fmla="*/ 1086 w 1128"/>
                <a:gd name="T115" fmla="*/ 16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85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1116 w 1128"/>
                <a:gd name="T1" fmla="*/ 250 h 960"/>
                <a:gd name="T2" fmla="*/ 1088 w 1128"/>
                <a:gd name="T3" fmla="*/ 265 h 960"/>
                <a:gd name="T4" fmla="*/ 1063 w 1128"/>
                <a:gd name="T5" fmla="*/ 305 h 960"/>
                <a:gd name="T6" fmla="*/ 1043 w 1128"/>
                <a:gd name="T7" fmla="*/ 348 h 960"/>
                <a:gd name="T8" fmla="*/ 1016 w 1128"/>
                <a:gd name="T9" fmla="*/ 387 h 960"/>
                <a:gd name="T10" fmla="*/ 966 w 1128"/>
                <a:gd name="T11" fmla="*/ 411 h 960"/>
                <a:gd name="T12" fmla="*/ 921 w 1128"/>
                <a:gd name="T13" fmla="*/ 415 h 960"/>
                <a:gd name="T14" fmla="*/ 864 w 1128"/>
                <a:gd name="T15" fmla="*/ 411 h 960"/>
                <a:gd name="T16" fmla="*/ 813 w 1128"/>
                <a:gd name="T17" fmla="*/ 440 h 960"/>
                <a:gd name="T18" fmla="*/ 797 w 1128"/>
                <a:gd name="T19" fmla="*/ 458 h 960"/>
                <a:gd name="T20" fmla="*/ 791 w 1128"/>
                <a:gd name="T21" fmla="*/ 472 h 960"/>
                <a:gd name="T22" fmla="*/ 783 w 1128"/>
                <a:gd name="T23" fmla="*/ 474 h 960"/>
                <a:gd name="T24" fmla="*/ 760 w 1128"/>
                <a:gd name="T25" fmla="*/ 456 h 960"/>
                <a:gd name="T26" fmla="*/ 734 w 1128"/>
                <a:gd name="T27" fmla="*/ 472 h 960"/>
                <a:gd name="T28" fmla="*/ 708 w 1128"/>
                <a:gd name="T29" fmla="*/ 507 h 960"/>
                <a:gd name="T30" fmla="*/ 657 w 1128"/>
                <a:gd name="T31" fmla="*/ 509 h 960"/>
                <a:gd name="T32" fmla="*/ 622 w 1128"/>
                <a:gd name="T33" fmla="*/ 482 h 960"/>
                <a:gd name="T34" fmla="*/ 592 w 1128"/>
                <a:gd name="T35" fmla="*/ 442 h 960"/>
                <a:gd name="T36" fmla="*/ 571 w 1128"/>
                <a:gd name="T37" fmla="*/ 452 h 960"/>
                <a:gd name="T38" fmla="*/ 588 w 1128"/>
                <a:gd name="T39" fmla="*/ 490 h 960"/>
                <a:gd name="T40" fmla="*/ 618 w 1128"/>
                <a:gd name="T41" fmla="*/ 519 h 960"/>
                <a:gd name="T42" fmla="*/ 612 w 1128"/>
                <a:gd name="T43" fmla="*/ 557 h 960"/>
                <a:gd name="T44" fmla="*/ 557 w 1128"/>
                <a:gd name="T45" fmla="*/ 596 h 960"/>
                <a:gd name="T46" fmla="*/ 533 w 1128"/>
                <a:gd name="T47" fmla="*/ 596 h 960"/>
                <a:gd name="T48" fmla="*/ 525 w 1128"/>
                <a:gd name="T49" fmla="*/ 590 h 960"/>
                <a:gd name="T50" fmla="*/ 520 w 1128"/>
                <a:gd name="T51" fmla="*/ 592 h 960"/>
                <a:gd name="T52" fmla="*/ 504 w 1128"/>
                <a:gd name="T53" fmla="*/ 614 h 960"/>
                <a:gd name="T54" fmla="*/ 466 w 1128"/>
                <a:gd name="T55" fmla="*/ 651 h 960"/>
                <a:gd name="T56" fmla="*/ 441 w 1128"/>
                <a:gd name="T57" fmla="*/ 667 h 960"/>
                <a:gd name="T58" fmla="*/ 390 w 1128"/>
                <a:gd name="T59" fmla="*/ 669 h 960"/>
                <a:gd name="T60" fmla="*/ 348 w 1128"/>
                <a:gd name="T61" fmla="*/ 683 h 960"/>
                <a:gd name="T62" fmla="*/ 299 w 1128"/>
                <a:gd name="T63" fmla="*/ 714 h 960"/>
                <a:gd name="T64" fmla="*/ 226 w 1128"/>
                <a:gd name="T65" fmla="*/ 740 h 960"/>
                <a:gd name="T66" fmla="*/ 185 w 1128"/>
                <a:gd name="T67" fmla="*/ 742 h 960"/>
                <a:gd name="T68" fmla="*/ 153 w 1128"/>
                <a:gd name="T69" fmla="*/ 773 h 960"/>
                <a:gd name="T70" fmla="*/ 116 w 1128"/>
                <a:gd name="T71" fmla="*/ 793 h 960"/>
                <a:gd name="T72" fmla="*/ 92 w 1128"/>
                <a:gd name="T73" fmla="*/ 826 h 960"/>
                <a:gd name="T74" fmla="*/ 104 w 1128"/>
                <a:gd name="T75" fmla="*/ 856 h 960"/>
                <a:gd name="T76" fmla="*/ 138 w 1128"/>
                <a:gd name="T77" fmla="*/ 905 h 960"/>
                <a:gd name="T78" fmla="*/ 140 w 1128"/>
                <a:gd name="T79" fmla="*/ 940 h 960"/>
                <a:gd name="T80" fmla="*/ 96 w 1128"/>
                <a:gd name="T81" fmla="*/ 960 h 960"/>
                <a:gd name="T82" fmla="*/ 51 w 1128"/>
                <a:gd name="T83" fmla="*/ 938 h 960"/>
                <a:gd name="T84" fmla="*/ 18 w 1128"/>
                <a:gd name="T85" fmla="*/ 887 h 960"/>
                <a:gd name="T86" fmla="*/ 2 w 1128"/>
                <a:gd name="T87" fmla="*/ 840 h 960"/>
                <a:gd name="T88" fmla="*/ 4 w 1128"/>
                <a:gd name="T89" fmla="*/ 797 h 960"/>
                <a:gd name="T90" fmla="*/ 31 w 1128"/>
                <a:gd name="T91" fmla="*/ 753 h 960"/>
                <a:gd name="T92" fmla="*/ 0 w 1128"/>
                <a:gd name="T93" fmla="*/ 734 h 960"/>
                <a:gd name="T94" fmla="*/ 77 w 1128"/>
                <a:gd name="T95" fmla="*/ 637 h 960"/>
                <a:gd name="T96" fmla="*/ 147 w 1128"/>
                <a:gd name="T97" fmla="*/ 553 h 960"/>
                <a:gd name="T98" fmla="*/ 238 w 1128"/>
                <a:gd name="T99" fmla="*/ 403 h 960"/>
                <a:gd name="T100" fmla="*/ 297 w 1128"/>
                <a:gd name="T101" fmla="*/ 250 h 960"/>
                <a:gd name="T102" fmla="*/ 329 w 1128"/>
                <a:gd name="T103" fmla="*/ 143 h 960"/>
                <a:gd name="T104" fmla="*/ 484 w 1128"/>
                <a:gd name="T105" fmla="*/ 9 h 960"/>
                <a:gd name="T106" fmla="*/ 624 w 1128"/>
                <a:gd name="T107" fmla="*/ 29 h 960"/>
                <a:gd name="T108" fmla="*/ 681 w 1128"/>
                <a:gd name="T109" fmla="*/ 94 h 960"/>
                <a:gd name="T110" fmla="*/ 740 w 1128"/>
                <a:gd name="T111" fmla="*/ 128 h 960"/>
                <a:gd name="T112" fmla="*/ 895 w 1128"/>
                <a:gd name="T113" fmla="*/ 59 h 960"/>
                <a:gd name="T114" fmla="*/ 1086 w 1128"/>
                <a:gd name="T115" fmla="*/ 16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solidFill>
              <a:srgbClr val="FFC50D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86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624 w 626"/>
                <a:gd name="T1" fmla="*/ 124 h 825"/>
                <a:gd name="T2" fmla="*/ 615 w 626"/>
                <a:gd name="T3" fmla="*/ 146 h 825"/>
                <a:gd name="T4" fmla="*/ 607 w 626"/>
                <a:gd name="T5" fmla="*/ 173 h 825"/>
                <a:gd name="T6" fmla="*/ 581 w 626"/>
                <a:gd name="T7" fmla="*/ 205 h 825"/>
                <a:gd name="T8" fmla="*/ 550 w 626"/>
                <a:gd name="T9" fmla="*/ 228 h 825"/>
                <a:gd name="T10" fmla="*/ 524 w 626"/>
                <a:gd name="T11" fmla="*/ 242 h 825"/>
                <a:gd name="T12" fmla="*/ 520 w 626"/>
                <a:gd name="T13" fmla="*/ 248 h 825"/>
                <a:gd name="T14" fmla="*/ 528 w 626"/>
                <a:gd name="T15" fmla="*/ 272 h 825"/>
                <a:gd name="T16" fmla="*/ 538 w 626"/>
                <a:gd name="T17" fmla="*/ 299 h 825"/>
                <a:gd name="T18" fmla="*/ 544 w 626"/>
                <a:gd name="T19" fmla="*/ 321 h 825"/>
                <a:gd name="T20" fmla="*/ 544 w 626"/>
                <a:gd name="T21" fmla="*/ 354 h 825"/>
                <a:gd name="T22" fmla="*/ 548 w 626"/>
                <a:gd name="T23" fmla="*/ 380 h 825"/>
                <a:gd name="T24" fmla="*/ 550 w 626"/>
                <a:gd name="T25" fmla="*/ 413 h 825"/>
                <a:gd name="T26" fmla="*/ 522 w 626"/>
                <a:gd name="T27" fmla="*/ 447 h 825"/>
                <a:gd name="T28" fmla="*/ 489 w 626"/>
                <a:gd name="T29" fmla="*/ 480 h 825"/>
                <a:gd name="T30" fmla="*/ 469 w 626"/>
                <a:gd name="T31" fmla="*/ 522 h 825"/>
                <a:gd name="T32" fmla="*/ 459 w 626"/>
                <a:gd name="T33" fmla="*/ 565 h 825"/>
                <a:gd name="T34" fmla="*/ 441 w 626"/>
                <a:gd name="T35" fmla="*/ 602 h 825"/>
                <a:gd name="T36" fmla="*/ 414 w 626"/>
                <a:gd name="T37" fmla="*/ 624 h 825"/>
                <a:gd name="T38" fmla="*/ 376 w 626"/>
                <a:gd name="T39" fmla="*/ 632 h 825"/>
                <a:gd name="T40" fmla="*/ 345 w 626"/>
                <a:gd name="T41" fmla="*/ 642 h 825"/>
                <a:gd name="T42" fmla="*/ 339 w 626"/>
                <a:gd name="T43" fmla="*/ 659 h 825"/>
                <a:gd name="T44" fmla="*/ 357 w 626"/>
                <a:gd name="T45" fmla="*/ 681 h 825"/>
                <a:gd name="T46" fmla="*/ 361 w 626"/>
                <a:gd name="T47" fmla="*/ 701 h 825"/>
                <a:gd name="T48" fmla="*/ 343 w 626"/>
                <a:gd name="T49" fmla="*/ 726 h 825"/>
                <a:gd name="T50" fmla="*/ 319 w 626"/>
                <a:gd name="T51" fmla="*/ 756 h 825"/>
                <a:gd name="T52" fmla="*/ 302 w 626"/>
                <a:gd name="T53" fmla="*/ 771 h 825"/>
                <a:gd name="T54" fmla="*/ 274 w 626"/>
                <a:gd name="T55" fmla="*/ 793 h 825"/>
                <a:gd name="T56" fmla="*/ 245 w 626"/>
                <a:gd name="T57" fmla="*/ 815 h 825"/>
                <a:gd name="T58" fmla="*/ 231 w 626"/>
                <a:gd name="T59" fmla="*/ 825 h 825"/>
                <a:gd name="T60" fmla="*/ 191 w 626"/>
                <a:gd name="T61" fmla="*/ 740 h 825"/>
                <a:gd name="T62" fmla="*/ 89 w 626"/>
                <a:gd name="T63" fmla="*/ 642 h 825"/>
                <a:gd name="T64" fmla="*/ 0 w 626"/>
                <a:gd name="T65" fmla="*/ 581 h 825"/>
                <a:gd name="T66" fmla="*/ 60 w 626"/>
                <a:gd name="T67" fmla="*/ 425 h 825"/>
                <a:gd name="T68" fmla="*/ 77 w 626"/>
                <a:gd name="T69" fmla="*/ 352 h 825"/>
                <a:gd name="T70" fmla="*/ 69 w 626"/>
                <a:gd name="T71" fmla="*/ 266 h 825"/>
                <a:gd name="T72" fmla="*/ 136 w 626"/>
                <a:gd name="T73" fmla="*/ 171 h 825"/>
                <a:gd name="T74" fmla="*/ 170 w 626"/>
                <a:gd name="T75" fmla="*/ 94 h 825"/>
                <a:gd name="T76" fmla="*/ 254 w 626"/>
                <a:gd name="T77" fmla="*/ 65 h 825"/>
                <a:gd name="T78" fmla="*/ 298 w 626"/>
                <a:gd name="T79" fmla="*/ 4 h 825"/>
                <a:gd name="T80" fmla="*/ 367 w 626"/>
                <a:gd name="T81" fmla="*/ 53 h 825"/>
                <a:gd name="T82" fmla="*/ 455 w 626"/>
                <a:gd name="T83" fmla="*/ 126 h 825"/>
                <a:gd name="T84" fmla="*/ 538 w 626"/>
                <a:gd name="T85" fmla="*/ 126 h 825"/>
                <a:gd name="T86" fmla="*/ 603 w 626"/>
                <a:gd name="T87" fmla="*/ 9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87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624 w 626"/>
                <a:gd name="T1" fmla="*/ 124 h 825"/>
                <a:gd name="T2" fmla="*/ 615 w 626"/>
                <a:gd name="T3" fmla="*/ 146 h 825"/>
                <a:gd name="T4" fmla="*/ 607 w 626"/>
                <a:gd name="T5" fmla="*/ 173 h 825"/>
                <a:gd name="T6" fmla="*/ 581 w 626"/>
                <a:gd name="T7" fmla="*/ 205 h 825"/>
                <a:gd name="T8" fmla="*/ 550 w 626"/>
                <a:gd name="T9" fmla="*/ 228 h 825"/>
                <a:gd name="T10" fmla="*/ 524 w 626"/>
                <a:gd name="T11" fmla="*/ 242 h 825"/>
                <a:gd name="T12" fmla="*/ 520 w 626"/>
                <a:gd name="T13" fmla="*/ 248 h 825"/>
                <a:gd name="T14" fmla="*/ 528 w 626"/>
                <a:gd name="T15" fmla="*/ 272 h 825"/>
                <a:gd name="T16" fmla="*/ 538 w 626"/>
                <a:gd name="T17" fmla="*/ 299 h 825"/>
                <a:gd name="T18" fmla="*/ 544 w 626"/>
                <a:gd name="T19" fmla="*/ 321 h 825"/>
                <a:gd name="T20" fmla="*/ 544 w 626"/>
                <a:gd name="T21" fmla="*/ 354 h 825"/>
                <a:gd name="T22" fmla="*/ 548 w 626"/>
                <a:gd name="T23" fmla="*/ 380 h 825"/>
                <a:gd name="T24" fmla="*/ 550 w 626"/>
                <a:gd name="T25" fmla="*/ 413 h 825"/>
                <a:gd name="T26" fmla="*/ 522 w 626"/>
                <a:gd name="T27" fmla="*/ 447 h 825"/>
                <a:gd name="T28" fmla="*/ 489 w 626"/>
                <a:gd name="T29" fmla="*/ 480 h 825"/>
                <a:gd name="T30" fmla="*/ 469 w 626"/>
                <a:gd name="T31" fmla="*/ 522 h 825"/>
                <a:gd name="T32" fmla="*/ 459 w 626"/>
                <a:gd name="T33" fmla="*/ 565 h 825"/>
                <a:gd name="T34" fmla="*/ 441 w 626"/>
                <a:gd name="T35" fmla="*/ 602 h 825"/>
                <a:gd name="T36" fmla="*/ 414 w 626"/>
                <a:gd name="T37" fmla="*/ 624 h 825"/>
                <a:gd name="T38" fmla="*/ 376 w 626"/>
                <a:gd name="T39" fmla="*/ 632 h 825"/>
                <a:gd name="T40" fmla="*/ 345 w 626"/>
                <a:gd name="T41" fmla="*/ 642 h 825"/>
                <a:gd name="T42" fmla="*/ 339 w 626"/>
                <a:gd name="T43" fmla="*/ 659 h 825"/>
                <a:gd name="T44" fmla="*/ 357 w 626"/>
                <a:gd name="T45" fmla="*/ 681 h 825"/>
                <a:gd name="T46" fmla="*/ 361 w 626"/>
                <a:gd name="T47" fmla="*/ 701 h 825"/>
                <a:gd name="T48" fmla="*/ 343 w 626"/>
                <a:gd name="T49" fmla="*/ 726 h 825"/>
                <a:gd name="T50" fmla="*/ 319 w 626"/>
                <a:gd name="T51" fmla="*/ 756 h 825"/>
                <a:gd name="T52" fmla="*/ 302 w 626"/>
                <a:gd name="T53" fmla="*/ 771 h 825"/>
                <a:gd name="T54" fmla="*/ 274 w 626"/>
                <a:gd name="T55" fmla="*/ 793 h 825"/>
                <a:gd name="T56" fmla="*/ 245 w 626"/>
                <a:gd name="T57" fmla="*/ 815 h 825"/>
                <a:gd name="T58" fmla="*/ 231 w 626"/>
                <a:gd name="T59" fmla="*/ 825 h 825"/>
                <a:gd name="T60" fmla="*/ 191 w 626"/>
                <a:gd name="T61" fmla="*/ 740 h 825"/>
                <a:gd name="T62" fmla="*/ 89 w 626"/>
                <a:gd name="T63" fmla="*/ 642 h 825"/>
                <a:gd name="T64" fmla="*/ 0 w 626"/>
                <a:gd name="T65" fmla="*/ 581 h 825"/>
                <a:gd name="T66" fmla="*/ 60 w 626"/>
                <a:gd name="T67" fmla="*/ 425 h 825"/>
                <a:gd name="T68" fmla="*/ 77 w 626"/>
                <a:gd name="T69" fmla="*/ 352 h 825"/>
                <a:gd name="T70" fmla="*/ 69 w 626"/>
                <a:gd name="T71" fmla="*/ 266 h 825"/>
                <a:gd name="T72" fmla="*/ 136 w 626"/>
                <a:gd name="T73" fmla="*/ 171 h 825"/>
                <a:gd name="T74" fmla="*/ 170 w 626"/>
                <a:gd name="T75" fmla="*/ 94 h 825"/>
                <a:gd name="T76" fmla="*/ 254 w 626"/>
                <a:gd name="T77" fmla="*/ 65 h 825"/>
                <a:gd name="T78" fmla="*/ 298 w 626"/>
                <a:gd name="T79" fmla="*/ 4 h 825"/>
                <a:gd name="T80" fmla="*/ 367 w 626"/>
                <a:gd name="T81" fmla="*/ 53 h 825"/>
                <a:gd name="T82" fmla="*/ 455 w 626"/>
                <a:gd name="T83" fmla="*/ 126 h 825"/>
                <a:gd name="T84" fmla="*/ 538 w 626"/>
                <a:gd name="T85" fmla="*/ 126 h 825"/>
                <a:gd name="T86" fmla="*/ 603 w 626"/>
                <a:gd name="T87" fmla="*/ 9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88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433 w 565"/>
                <a:gd name="T1" fmla="*/ 44 h 638"/>
                <a:gd name="T2" fmla="*/ 423 w 565"/>
                <a:gd name="T3" fmla="*/ 47 h 638"/>
                <a:gd name="T4" fmla="*/ 411 w 565"/>
                <a:gd name="T5" fmla="*/ 59 h 638"/>
                <a:gd name="T6" fmla="*/ 398 w 565"/>
                <a:gd name="T7" fmla="*/ 85 h 638"/>
                <a:gd name="T8" fmla="*/ 394 w 565"/>
                <a:gd name="T9" fmla="*/ 112 h 638"/>
                <a:gd name="T10" fmla="*/ 384 w 565"/>
                <a:gd name="T11" fmla="*/ 126 h 638"/>
                <a:gd name="T12" fmla="*/ 360 w 565"/>
                <a:gd name="T13" fmla="*/ 118 h 638"/>
                <a:gd name="T14" fmla="*/ 335 w 565"/>
                <a:gd name="T15" fmla="*/ 107 h 638"/>
                <a:gd name="T16" fmla="*/ 319 w 565"/>
                <a:gd name="T17" fmla="*/ 107 h 638"/>
                <a:gd name="T18" fmla="*/ 325 w 565"/>
                <a:gd name="T19" fmla="*/ 128 h 638"/>
                <a:gd name="T20" fmla="*/ 346 w 565"/>
                <a:gd name="T21" fmla="*/ 146 h 638"/>
                <a:gd name="T22" fmla="*/ 372 w 565"/>
                <a:gd name="T23" fmla="*/ 154 h 638"/>
                <a:gd name="T24" fmla="*/ 402 w 565"/>
                <a:gd name="T25" fmla="*/ 142 h 638"/>
                <a:gd name="T26" fmla="*/ 413 w 565"/>
                <a:gd name="T27" fmla="*/ 124 h 638"/>
                <a:gd name="T28" fmla="*/ 423 w 565"/>
                <a:gd name="T29" fmla="*/ 103 h 638"/>
                <a:gd name="T30" fmla="*/ 437 w 565"/>
                <a:gd name="T31" fmla="*/ 97 h 638"/>
                <a:gd name="T32" fmla="*/ 468 w 565"/>
                <a:gd name="T33" fmla="*/ 122 h 638"/>
                <a:gd name="T34" fmla="*/ 502 w 565"/>
                <a:gd name="T35" fmla="*/ 138 h 638"/>
                <a:gd name="T36" fmla="*/ 524 w 565"/>
                <a:gd name="T37" fmla="*/ 144 h 638"/>
                <a:gd name="T38" fmla="*/ 549 w 565"/>
                <a:gd name="T39" fmla="*/ 154 h 638"/>
                <a:gd name="T40" fmla="*/ 565 w 565"/>
                <a:gd name="T41" fmla="*/ 177 h 638"/>
                <a:gd name="T42" fmla="*/ 553 w 565"/>
                <a:gd name="T43" fmla="*/ 207 h 638"/>
                <a:gd name="T44" fmla="*/ 531 w 565"/>
                <a:gd name="T45" fmla="*/ 232 h 638"/>
                <a:gd name="T46" fmla="*/ 520 w 565"/>
                <a:gd name="T47" fmla="*/ 242 h 638"/>
                <a:gd name="T48" fmla="*/ 533 w 565"/>
                <a:gd name="T49" fmla="*/ 242 h 638"/>
                <a:gd name="T50" fmla="*/ 555 w 565"/>
                <a:gd name="T51" fmla="*/ 242 h 638"/>
                <a:gd name="T52" fmla="*/ 561 w 565"/>
                <a:gd name="T53" fmla="*/ 252 h 638"/>
                <a:gd name="T54" fmla="*/ 543 w 565"/>
                <a:gd name="T55" fmla="*/ 270 h 638"/>
                <a:gd name="T56" fmla="*/ 516 w 565"/>
                <a:gd name="T57" fmla="*/ 286 h 638"/>
                <a:gd name="T58" fmla="*/ 502 w 565"/>
                <a:gd name="T59" fmla="*/ 292 h 638"/>
                <a:gd name="T60" fmla="*/ 516 w 565"/>
                <a:gd name="T61" fmla="*/ 295 h 638"/>
                <a:gd name="T62" fmla="*/ 537 w 565"/>
                <a:gd name="T63" fmla="*/ 315 h 638"/>
                <a:gd name="T64" fmla="*/ 543 w 565"/>
                <a:gd name="T65" fmla="*/ 353 h 638"/>
                <a:gd name="T66" fmla="*/ 549 w 565"/>
                <a:gd name="T67" fmla="*/ 396 h 638"/>
                <a:gd name="T68" fmla="*/ 561 w 565"/>
                <a:gd name="T69" fmla="*/ 418 h 638"/>
                <a:gd name="T70" fmla="*/ 563 w 565"/>
                <a:gd name="T71" fmla="*/ 435 h 638"/>
                <a:gd name="T72" fmla="*/ 541 w 565"/>
                <a:gd name="T73" fmla="*/ 451 h 638"/>
                <a:gd name="T74" fmla="*/ 514 w 565"/>
                <a:gd name="T75" fmla="*/ 445 h 638"/>
                <a:gd name="T76" fmla="*/ 490 w 565"/>
                <a:gd name="T77" fmla="*/ 443 h 638"/>
                <a:gd name="T78" fmla="*/ 476 w 565"/>
                <a:gd name="T79" fmla="*/ 465 h 638"/>
                <a:gd name="T80" fmla="*/ 472 w 565"/>
                <a:gd name="T81" fmla="*/ 492 h 638"/>
                <a:gd name="T82" fmla="*/ 463 w 565"/>
                <a:gd name="T83" fmla="*/ 518 h 638"/>
                <a:gd name="T84" fmla="*/ 449 w 565"/>
                <a:gd name="T85" fmla="*/ 545 h 638"/>
                <a:gd name="T86" fmla="*/ 445 w 565"/>
                <a:gd name="T87" fmla="*/ 587 h 638"/>
                <a:gd name="T88" fmla="*/ 445 w 565"/>
                <a:gd name="T89" fmla="*/ 604 h 638"/>
                <a:gd name="T90" fmla="*/ 405 w 565"/>
                <a:gd name="T91" fmla="*/ 634 h 638"/>
                <a:gd name="T92" fmla="*/ 350 w 565"/>
                <a:gd name="T93" fmla="*/ 634 h 638"/>
                <a:gd name="T94" fmla="*/ 274 w 565"/>
                <a:gd name="T95" fmla="*/ 595 h 638"/>
                <a:gd name="T96" fmla="*/ 185 w 565"/>
                <a:gd name="T97" fmla="*/ 622 h 638"/>
                <a:gd name="T98" fmla="*/ 140 w 565"/>
                <a:gd name="T99" fmla="*/ 514 h 638"/>
                <a:gd name="T100" fmla="*/ 77 w 565"/>
                <a:gd name="T101" fmla="*/ 453 h 638"/>
                <a:gd name="T102" fmla="*/ 18 w 565"/>
                <a:gd name="T103" fmla="*/ 333 h 638"/>
                <a:gd name="T104" fmla="*/ 106 w 565"/>
                <a:gd name="T105" fmla="*/ 199 h 638"/>
                <a:gd name="T106" fmla="*/ 165 w 565"/>
                <a:gd name="T107" fmla="*/ 144 h 638"/>
                <a:gd name="T108" fmla="*/ 183 w 565"/>
                <a:gd name="T109" fmla="*/ 51 h 638"/>
                <a:gd name="T110" fmla="*/ 224 w 565"/>
                <a:gd name="T111" fmla="*/ 0 h 638"/>
                <a:gd name="T112" fmla="*/ 301 w 565"/>
                <a:gd name="T113" fmla="*/ 30 h 638"/>
                <a:gd name="T114" fmla="*/ 384 w 565"/>
                <a:gd name="T115" fmla="*/ 4 h 638"/>
                <a:gd name="T116" fmla="*/ 433 w 565"/>
                <a:gd name="T117" fmla="*/ 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89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433 w 565"/>
                <a:gd name="T1" fmla="*/ 44 h 638"/>
                <a:gd name="T2" fmla="*/ 423 w 565"/>
                <a:gd name="T3" fmla="*/ 47 h 638"/>
                <a:gd name="T4" fmla="*/ 411 w 565"/>
                <a:gd name="T5" fmla="*/ 59 h 638"/>
                <a:gd name="T6" fmla="*/ 398 w 565"/>
                <a:gd name="T7" fmla="*/ 85 h 638"/>
                <a:gd name="T8" fmla="*/ 394 w 565"/>
                <a:gd name="T9" fmla="*/ 112 h 638"/>
                <a:gd name="T10" fmla="*/ 384 w 565"/>
                <a:gd name="T11" fmla="*/ 126 h 638"/>
                <a:gd name="T12" fmla="*/ 360 w 565"/>
                <a:gd name="T13" fmla="*/ 118 h 638"/>
                <a:gd name="T14" fmla="*/ 335 w 565"/>
                <a:gd name="T15" fmla="*/ 107 h 638"/>
                <a:gd name="T16" fmla="*/ 319 w 565"/>
                <a:gd name="T17" fmla="*/ 107 h 638"/>
                <a:gd name="T18" fmla="*/ 325 w 565"/>
                <a:gd name="T19" fmla="*/ 128 h 638"/>
                <a:gd name="T20" fmla="*/ 346 w 565"/>
                <a:gd name="T21" fmla="*/ 146 h 638"/>
                <a:gd name="T22" fmla="*/ 372 w 565"/>
                <a:gd name="T23" fmla="*/ 154 h 638"/>
                <a:gd name="T24" fmla="*/ 402 w 565"/>
                <a:gd name="T25" fmla="*/ 142 h 638"/>
                <a:gd name="T26" fmla="*/ 413 w 565"/>
                <a:gd name="T27" fmla="*/ 124 h 638"/>
                <a:gd name="T28" fmla="*/ 423 w 565"/>
                <a:gd name="T29" fmla="*/ 103 h 638"/>
                <a:gd name="T30" fmla="*/ 437 w 565"/>
                <a:gd name="T31" fmla="*/ 97 h 638"/>
                <a:gd name="T32" fmla="*/ 468 w 565"/>
                <a:gd name="T33" fmla="*/ 122 h 638"/>
                <a:gd name="T34" fmla="*/ 502 w 565"/>
                <a:gd name="T35" fmla="*/ 138 h 638"/>
                <a:gd name="T36" fmla="*/ 524 w 565"/>
                <a:gd name="T37" fmla="*/ 144 h 638"/>
                <a:gd name="T38" fmla="*/ 549 w 565"/>
                <a:gd name="T39" fmla="*/ 154 h 638"/>
                <a:gd name="T40" fmla="*/ 565 w 565"/>
                <a:gd name="T41" fmla="*/ 177 h 638"/>
                <a:gd name="T42" fmla="*/ 553 w 565"/>
                <a:gd name="T43" fmla="*/ 207 h 638"/>
                <a:gd name="T44" fmla="*/ 531 w 565"/>
                <a:gd name="T45" fmla="*/ 232 h 638"/>
                <a:gd name="T46" fmla="*/ 520 w 565"/>
                <a:gd name="T47" fmla="*/ 242 h 638"/>
                <a:gd name="T48" fmla="*/ 533 w 565"/>
                <a:gd name="T49" fmla="*/ 242 h 638"/>
                <a:gd name="T50" fmla="*/ 555 w 565"/>
                <a:gd name="T51" fmla="*/ 242 h 638"/>
                <a:gd name="T52" fmla="*/ 561 w 565"/>
                <a:gd name="T53" fmla="*/ 252 h 638"/>
                <a:gd name="T54" fmla="*/ 543 w 565"/>
                <a:gd name="T55" fmla="*/ 270 h 638"/>
                <a:gd name="T56" fmla="*/ 516 w 565"/>
                <a:gd name="T57" fmla="*/ 286 h 638"/>
                <a:gd name="T58" fmla="*/ 502 w 565"/>
                <a:gd name="T59" fmla="*/ 292 h 638"/>
                <a:gd name="T60" fmla="*/ 516 w 565"/>
                <a:gd name="T61" fmla="*/ 295 h 638"/>
                <a:gd name="T62" fmla="*/ 537 w 565"/>
                <a:gd name="T63" fmla="*/ 315 h 638"/>
                <a:gd name="T64" fmla="*/ 543 w 565"/>
                <a:gd name="T65" fmla="*/ 353 h 638"/>
                <a:gd name="T66" fmla="*/ 549 w 565"/>
                <a:gd name="T67" fmla="*/ 396 h 638"/>
                <a:gd name="T68" fmla="*/ 561 w 565"/>
                <a:gd name="T69" fmla="*/ 418 h 638"/>
                <a:gd name="T70" fmla="*/ 563 w 565"/>
                <a:gd name="T71" fmla="*/ 435 h 638"/>
                <a:gd name="T72" fmla="*/ 541 w 565"/>
                <a:gd name="T73" fmla="*/ 451 h 638"/>
                <a:gd name="T74" fmla="*/ 514 w 565"/>
                <a:gd name="T75" fmla="*/ 445 h 638"/>
                <a:gd name="T76" fmla="*/ 490 w 565"/>
                <a:gd name="T77" fmla="*/ 443 h 638"/>
                <a:gd name="T78" fmla="*/ 476 w 565"/>
                <a:gd name="T79" fmla="*/ 465 h 638"/>
                <a:gd name="T80" fmla="*/ 472 w 565"/>
                <a:gd name="T81" fmla="*/ 492 h 638"/>
                <a:gd name="T82" fmla="*/ 463 w 565"/>
                <a:gd name="T83" fmla="*/ 518 h 638"/>
                <a:gd name="T84" fmla="*/ 449 w 565"/>
                <a:gd name="T85" fmla="*/ 545 h 638"/>
                <a:gd name="T86" fmla="*/ 445 w 565"/>
                <a:gd name="T87" fmla="*/ 587 h 638"/>
                <a:gd name="T88" fmla="*/ 445 w 565"/>
                <a:gd name="T89" fmla="*/ 604 h 638"/>
                <a:gd name="T90" fmla="*/ 405 w 565"/>
                <a:gd name="T91" fmla="*/ 634 h 638"/>
                <a:gd name="T92" fmla="*/ 350 w 565"/>
                <a:gd name="T93" fmla="*/ 634 h 638"/>
                <a:gd name="T94" fmla="*/ 274 w 565"/>
                <a:gd name="T95" fmla="*/ 595 h 638"/>
                <a:gd name="T96" fmla="*/ 185 w 565"/>
                <a:gd name="T97" fmla="*/ 622 h 638"/>
                <a:gd name="T98" fmla="*/ 140 w 565"/>
                <a:gd name="T99" fmla="*/ 514 h 638"/>
                <a:gd name="T100" fmla="*/ 77 w 565"/>
                <a:gd name="T101" fmla="*/ 453 h 638"/>
                <a:gd name="T102" fmla="*/ 18 w 565"/>
                <a:gd name="T103" fmla="*/ 333 h 638"/>
                <a:gd name="T104" fmla="*/ 106 w 565"/>
                <a:gd name="T105" fmla="*/ 199 h 638"/>
                <a:gd name="T106" fmla="*/ 165 w 565"/>
                <a:gd name="T107" fmla="*/ 144 h 638"/>
                <a:gd name="T108" fmla="*/ 183 w 565"/>
                <a:gd name="T109" fmla="*/ 51 h 638"/>
                <a:gd name="T110" fmla="*/ 224 w 565"/>
                <a:gd name="T111" fmla="*/ 0 h 638"/>
                <a:gd name="T112" fmla="*/ 301 w 565"/>
                <a:gd name="T113" fmla="*/ 30 h 638"/>
                <a:gd name="T114" fmla="*/ 384 w 565"/>
                <a:gd name="T115" fmla="*/ 4 h 638"/>
                <a:gd name="T116" fmla="*/ 433 w 565"/>
                <a:gd name="T117" fmla="*/ 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90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266 w 766"/>
                <a:gd name="T1" fmla="*/ 45 h 681"/>
                <a:gd name="T2" fmla="*/ 281 w 766"/>
                <a:gd name="T3" fmla="*/ 55 h 681"/>
                <a:gd name="T4" fmla="*/ 313 w 766"/>
                <a:gd name="T5" fmla="*/ 70 h 681"/>
                <a:gd name="T6" fmla="*/ 340 w 766"/>
                <a:gd name="T7" fmla="*/ 88 h 681"/>
                <a:gd name="T8" fmla="*/ 384 w 766"/>
                <a:gd name="T9" fmla="*/ 100 h 681"/>
                <a:gd name="T10" fmla="*/ 419 w 766"/>
                <a:gd name="T11" fmla="*/ 114 h 681"/>
                <a:gd name="T12" fmla="*/ 441 w 766"/>
                <a:gd name="T13" fmla="*/ 137 h 681"/>
                <a:gd name="T14" fmla="*/ 457 w 766"/>
                <a:gd name="T15" fmla="*/ 165 h 681"/>
                <a:gd name="T16" fmla="*/ 482 w 766"/>
                <a:gd name="T17" fmla="*/ 204 h 681"/>
                <a:gd name="T18" fmla="*/ 506 w 766"/>
                <a:gd name="T19" fmla="*/ 236 h 681"/>
                <a:gd name="T20" fmla="*/ 531 w 766"/>
                <a:gd name="T21" fmla="*/ 277 h 681"/>
                <a:gd name="T22" fmla="*/ 549 w 766"/>
                <a:gd name="T23" fmla="*/ 316 h 681"/>
                <a:gd name="T24" fmla="*/ 551 w 766"/>
                <a:gd name="T25" fmla="*/ 342 h 681"/>
                <a:gd name="T26" fmla="*/ 563 w 766"/>
                <a:gd name="T27" fmla="*/ 368 h 681"/>
                <a:gd name="T28" fmla="*/ 606 w 766"/>
                <a:gd name="T29" fmla="*/ 385 h 681"/>
                <a:gd name="T30" fmla="*/ 646 w 766"/>
                <a:gd name="T31" fmla="*/ 399 h 681"/>
                <a:gd name="T32" fmla="*/ 671 w 766"/>
                <a:gd name="T33" fmla="*/ 427 h 681"/>
                <a:gd name="T34" fmla="*/ 693 w 766"/>
                <a:gd name="T35" fmla="*/ 448 h 681"/>
                <a:gd name="T36" fmla="*/ 716 w 766"/>
                <a:gd name="T37" fmla="*/ 464 h 681"/>
                <a:gd name="T38" fmla="*/ 732 w 766"/>
                <a:gd name="T39" fmla="*/ 486 h 681"/>
                <a:gd name="T40" fmla="*/ 724 w 766"/>
                <a:gd name="T41" fmla="*/ 499 h 681"/>
                <a:gd name="T42" fmla="*/ 689 w 766"/>
                <a:gd name="T43" fmla="*/ 503 h 681"/>
                <a:gd name="T44" fmla="*/ 644 w 766"/>
                <a:gd name="T45" fmla="*/ 499 h 681"/>
                <a:gd name="T46" fmla="*/ 610 w 766"/>
                <a:gd name="T47" fmla="*/ 496 h 681"/>
                <a:gd name="T48" fmla="*/ 610 w 766"/>
                <a:gd name="T49" fmla="*/ 498 h 681"/>
                <a:gd name="T50" fmla="*/ 632 w 766"/>
                <a:gd name="T51" fmla="*/ 507 h 681"/>
                <a:gd name="T52" fmla="*/ 657 w 766"/>
                <a:gd name="T53" fmla="*/ 523 h 681"/>
                <a:gd name="T54" fmla="*/ 671 w 766"/>
                <a:gd name="T55" fmla="*/ 539 h 681"/>
                <a:gd name="T56" fmla="*/ 707 w 766"/>
                <a:gd name="T57" fmla="*/ 559 h 681"/>
                <a:gd name="T58" fmla="*/ 736 w 766"/>
                <a:gd name="T59" fmla="*/ 578 h 681"/>
                <a:gd name="T60" fmla="*/ 754 w 766"/>
                <a:gd name="T61" fmla="*/ 602 h 681"/>
                <a:gd name="T62" fmla="*/ 766 w 766"/>
                <a:gd name="T63" fmla="*/ 622 h 681"/>
                <a:gd name="T64" fmla="*/ 758 w 766"/>
                <a:gd name="T65" fmla="*/ 631 h 681"/>
                <a:gd name="T66" fmla="*/ 730 w 766"/>
                <a:gd name="T67" fmla="*/ 647 h 681"/>
                <a:gd name="T68" fmla="*/ 705 w 766"/>
                <a:gd name="T69" fmla="*/ 659 h 681"/>
                <a:gd name="T70" fmla="*/ 697 w 766"/>
                <a:gd name="T71" fmla="*/ 665 h 681"/>
                <a:gd name="T72" fmla="*/ 689 w 766"/>
                <a:gd name="T73" fmla="*/ 673 h 681"/>
                <a:gd name="T74" fmla="*/ 681 w 766"/>
                <a:gd name="T75" fmla="*/ 677 h 681"/>
                <a:gd name="T76" fmla="*/ 679 w 766"/>
                <a:gd name="T77" fmla="*/ 681 h 681"/>
                <a:gd name="T78" fmla="*/ 632 w 766"/>
                <a:gd name="T79" fmla="*/ 641 h 681"/>
                <a:gd name="T80" fmla="*/ 500 w 766"/>
                <a:gd name="T81" fmla="*/ 671 h 681"/>
                <a:gd name="T82" fmla="*/ 431 w 766"/>
                <a:gd name="T83" fmla="*/ 645 h 681"/>
                <a:gd name="T84" fmla="*/ 356 w 766"/>
                <a:gd name="T85" fmla="*/ 633 h 681"/>
                <a:gd name="T86" fmla="*/ 297 w 766"/>
                <a:gd name="T87" fmla="*/ 592 h 681"/>
                <a:gd name="T88" fmla="*/ 230 w 766"/>
                <a:gd name="T89" fmla="*/ 513 h 681"/>
                <a:gd name="T90" fmla="*/ 197 w 766"/>
                <a:gd name="T91" fmla="*/ 407 h 681"/>
                <a:gd name="T92" fmla="*/ 144 w 766"/>
                <a:gd name="T93" fmla="*/ 269 h 681"/>
                <a:gd name="T94" fmla="*/ 83 w 766"/>
                <a:gd name="T95" fmla="*/ 257 h 681"/>
                <a:gd name="T96" fmla="*/ 0 w 766"/>
                <a:gd name="T97" fmla="*/ 220 h 681"/>
                <a:gd name="T98" fmla="*/ 69 w 766"/>
                <a:gd name="T99" fmla="*/ 124 h 681"/>
                <a:gd name="T100" fmla="*/ 122 w 766"/>
                <a:gd name="T101" fmla="*/ 100 h 681"/>
                <a:gd name="T102" fmla="*/ 203 w 766"/>
                <a:gd name="T103" fmla="*/ 76 h 681"/>
                <a:gd name="T104" fmla="*/ 262 w 766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91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266 w 766"/>
                <a:gd name="T1" fmla="*/ 45 h 681"/>
                <a:gd name="T2" fmla="*/ 281 w 766"/>
                <a:gd name="T3" fmla="*/ 55 h 681"/>
                <a:gd name="T4" fmla="*/ 313 w 766"/>
                <a:gd name="T5" fmla="*/ 70 h 681"/>
                <a:gd name="T6" fmla="*/ 340 w 766"/>
                <a:gd name="T7" fmla="*/ 88 h 681"/>
                <a:gd name="T8" fmla="*/ 384 w 766"/>
                <a:gd name="T9" fmla="*/ 100 h 681"/>
                <a:gd name="T10" fmla="*/ 419 w 766"/>
                <a:gd name="T11" fmla="*/ 114 h 681"/>
                <a:gd name="T12" fmla="*/ 441 w 766"/>
                <a:gd name="T13" fmla="*/ 137 h 681"/>
                <a:gd name="T14" fmla="*/ 457 w 766"/>
                <a:gd name="T15" fmla="*/ 165 h 681"/>
                <a:gd name="T16" fmla="*/ 482 w 766"/>
                <a:gd name="T17" fmla="*/ 204 h 681"/>
                <a:gd name="T18" fmla="*/ 506 w 766"/>
                <a:gd name="T19" fmla="*/ 236 h 681"/>
                <a:gd name="T20" fmla="*/ 531 w 766"/>
                <a:gd name="T21" fmla="*/ 277 h 681"/>
                <a:gd name="T22" fmla="*/ 549 w 766"/>
                <a:gd name="T23" fmla="*/ 316 h 681"/>
                <a:gd name="T24" fmla="*/ 551 w 766"/>
                <a:gd name="T25" fmla="*/ 342 h 681"/>
                <a:gd name="T26" fmla="*/ 563 w 766"/>
                <a:gd name="T27" fmla="*/ 368 h 681"/>
                <a:gd name="T28" fmla="*/ 606 w 766"/>
                <a:gd name="T29" fmla="*/ 385 h 681"/>
                <a:gd name="T30" fmla="*/ 646 w 766"/>
                <a:gd name="T31" fmla="*/ 399 h 681"/>
                <a:gd name="T32" fmla="*/ 671 w 766"/>
                <a:gd name="T33" fmla="*/ 427 h 681"/>
                <a:gd name="T34" fmla="*/ 693 w 766"/>
                <a:gd name="T35" fmla="*/ 448 h 681"/>
                <a:gd name="T36" fmla="*/ 716 w 766"/>
                <a:gd name="T37" fmla="*/ 464 h 681"/>
                <a:gd name="T38" fmla="*/ 732 w 766"/>
                <a:gd name="T39" fmla="*/ 486 h 681"/>
                <a:gd name="T40" fmla="*/ 724 w 766"/>
                <a:gd name="T41" fmla="*/ 499 h 681"/>
                <a:gd name="T42" fmla="*/ 689 w 766"/>
                <a:gd name="T43" fmla="*/ 503 h 681"/>
                <a:gd name="T44" fmla="*/ 644 w 766"/>
                <a:gd name="T45" fmla="*/ 499 h 681"/>
                <a:gd name="T46" fmla="*/ 610 w 766"/>
                <a:gd name="T47" fmla="*/ 496 h 681"/>
                <a:gd name="T48" fmla="*/ 610 w 766"/>
                <a:gd name="T49" fmla="*/ 498 h 681"/>
                <a:gd name="T50" fmla="*/ 632 w 766"/>
                <a:gd name="T51" fmla="*/ 507 h 681"/>
                <a:gd name="T52" fmla="*/ 657 w 766"/>
                <a:gd name="T53" fmla="*/ 523 h 681"/>
                <a:gd name="T54" fmla="*/ 671 w 766"/>
                <a:gd name="T55" fmla="*/ 539 h 681"/>
                <a:gd name="T56" fmla="*/ 707 w 766"/>
                <a:gd name="T57" fmla="*/ 559 h 681"/>
                <a:gd name="T58" fmla="*/ 736 w 766"/>
                <a:gd name="T59" fmla="*/ 578 h 681"/>
                <a:gd name="T60" fmla="*/ 754 w 766"/>
                <a:gd name="T61" fmla="*/ 602 h 681"/>
                <a:gd name="T62" fmla="*/ 766 w 766"/>
                <a:gd name="T63" fmla="*/ 622 h 681"/>
                <a:gd name="T64" fmla="*/ 758 w 766"/>
                <a:gd name="T65" fmla="*/ 631 h 681"/>
                <a:gd name="T66" fmla="*/ 730 w 766"/>
                <a:gd name="T67" fmla="*/ 647 h 681"/>
                <a:gd name="T68" fmla="*/ 705 w 766"/>
                <a:gd name="T69" fmla="*/ 659 h 681"/>
                <a:gd name="T70" fmla="*/ 697 w 766"/>
                <a:gd name="T71" fmla="*/ 665 h 681"/>
                <a:gd name="T72" fmla="*/ 689 w 766"/>
                <a:gd name="T73" fmla="*/ 673 h 681"/>
                <a:gd name="T74" fmla="*/ 681 w 766"/>
                <a:gd name="T75" fmla="*/ 677 h 681"/>
                <a:gd name="T76" fmla="*/ 679 w 766"/>
                <a:gd name="T77" fmla="*/ 681 h 681"/>
                <a:gd name="T78" fmla="*/ 632 w 766"/>
                <a:gd name="T79" fmla="*/ 641 h 681"/>
                <a:gd name="T80" fmla="*/ 500 w 766"/>
                <a:gd name="T81" fmla="*/ 671 h 681"/>
                <a:gd name="T82" fmla="*/ 431 w 766"/>
                <a:gd name="T83" fmla="*/ 645 h 681"/>
                <a:gd name="T84" fmla="*/ 356 w 766"/>
                <a:gd name="T85" fmla="*/ 633 h 681"/>
                <a:gd name="T86" fmla="*/ 297 w 766"/>
                <a:gd name="T87" fmla="*/ 592 h 681"/>
                <a:gd name="T88" fmla="*/ 230 w 766"/>
                <a:gd name="T89" fmla="*/ 513 h 681"/>
                <a:gd name="T90" fmla="*/ 197 w 766"/>
                <a:gd name="T91" fmla="*/ 407 h 681"/>
                <a:gd name="T92" fmla="*/ 144 w 766"/>
                <a:gd name="T93" fmla="*/ 269 h 681"/>
                <a:gd name="T94" fmla="*/ 83 w 766"/>
                <a:gd name="T95" fmla="*/ 257 h 681"/>
                <a:gd name="T96" fmla="*/ 0 w 766"/>
                <a:gd name="T97" fmla="*/ 220 h 681"/>
                <a:gd name="T98" fmla="*/ 69 w 766"/>
                <a:gd name="T99" fmla="*/ 124 h 681"/>
                <a:gd name="T100" fmla="*/ 122 w 766"/>
                <a:gd name="T101" fmla="*/ 100 h 681"/>
                <a:gd name="T102" fmla="*/ 203 w 766"/>
                <a:gd name="T103" fmla="*/ 76 h 681"/>
                <a:gd name="T104" fmla="*/ 262 w 766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92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2 w 116"/>
                <a:gd name="T3" fmla="*/ 6 h 156"/>
                <a:gd name="T4" fmla="*/ 8 w 116"/>
                <a:gd name="T5" fmla="*/ 18 h 156"/>
                <a:gd name="T6" fmla="*/ 13 w 116"/>
                <a:gd name="T7" fmla="*/ 34 h 156"/>
                <a:gd name="T8" fmla="*/ 19 w 116"/>
                <a:gd name="T9" fmla="*/ 52 h 156"/>
                <a:gd name="T10" fmla="*/ 21 w 116"/>
                <a:gd name="T11" fmla="*/ 65 h 156"/>
                <a:gd name="T12" fmla="*/ 23 w 116"/>
                <a:gd name="T13" fmla="*/ 83 h 156"/>
                <a:gd name="T14" fmla="*/ 31 w 116"/>
                <a:gd name="T15" fmla="*/ 103 h 156"/>
                <a:gd name="T16" fmla="*/ 41 w 116"/>
                <a:gd name="T17" fmla="*/ 121 h 156"/>
                <a:gd name="T18" fmla="*/ 47 w 116"/>
                <a:gd name="T19" fmla="*/ 136 h 156"/>
                <a:gd name="T20" fmla="*/ 49 w 116"/>
                <a:gd name="T21" fmla="*/ 142 h 156"/>
                <a:gd name="T22" fmla="*/ 59 w 116"/>
                <a:gd name="T23" fmla="*/ 148 h 156"/>
                <a:gd name="T24" fmla="*/ 69 w 116"/>
                <a:gd name="T25" fmla="*/ 154 h 156"/>
                <a:gd name="T26" fmla="*/ 82 w 116"/>
                <a:gd name="T27" fmla="*/ 156 h 156"/>
                <a:gd name="T28" fmla="*/ 94 w 116"/>
                <a:gd name="T29" fmla="*/ 156 h 156"/>
                <a:gd name="T30" fmla="*/ 106 w 116"/>
                <a:gd name="T31" fmla="*/ 150 h 156"/>
                <a:gd name="T32" fmla="*/ 114 w 116"/>
                <a:gd name="T33" fmla="*/ 138 h 156"/>
                <a:gd name="T34" fmla="*/ 116 w 116"/>
                <a:gd name="T35" fmla="*/ 123 h 156"/>
                <a:gd name="T36" fmla="*/ 108 w 116"/>
                <a:gd name="T37" fmla="*/ 107 h 156"/>
                <a:gd name="T38" fmla="*/ 94 w 116"/>
                <a:gd name="T39" fmla="*/ 91 h 156"/>
                <a:gd name="T40" fmla="*/ 76 w 116"/>
                <a:gd name="T41" fmla="*/ 77 h 156"/>
                <a:gd name="T42" fmla="*/ 59 w 116"/>
                <a:gd name="T43" fmla="*/ 65 h 156"/>
                <a:gd name="T44" fmla="*/ 43 w 116"/>
                <a:gd name="T45" fmla="*/ 54 h 156"/>
                <a:gd name="T46" fmla="*/ 37 w 116"/>
                <a:gd name="T47" fmla="*/ 46 h 156"/>
                <a:gd name="T48" fmla="*/ 31 w 116"/>
                <a:gd name="T49" fmla="*/ 34 h 156"/>
                <a:gd name="T50" fmla="*/ 21 w 116"/>
                <a:gd name="T51" fmla="*/ 22 h 156"/>
                <a:gd name="T52" fmla="*/ 12 w 116"/>
                <a:gd name="T53" fmla="*/ 12 h 156"/>
                <a:gd name="T54" fmla="*/ 2 w 116"/>
                <a:gd name="T55" fmla="*/ 4 h 156"/>
                <a:gd name="T56" fmla="*/ 0 w 116"/>
                <a:gd name="T5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93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2 w 116"/>
                <a:gd name="T3" fmla="*/ 6 h 156"/>
                <a:gd name="T4" fmla="*/ 8 w 116"/>
                <a:gd name="T5" fmla="*/ 18 h 156"/>
                <a:gd name="T6" fmla="*/ 13 w 116"/>
                <a:gd name="T7" fmla="*/ 34 h 156"/>
                <a:gd name="T8" fmla="*/ 19 w 116"/>
                <a:gd name="T9" fmla="*/ 52 h 156"/>
                <a:gd name="T10" fmla="*/ 21 w 116"/>
                <a:gd name="T11" fmla="*/ 65 h 156"/>
                <a:gd name="T12" fmla="*/ 23 w 116"/>
                <a:gd name="T13" fmla="*/ 83 h 156"/>
                <a:gd name="T14" fmla="*/ 31 w 116"/>
                <a:gd name="T15" fmla="*/ 103 h 156"/>
                <a:gd name="T16" fmla="*/ 41 w 116"/>
                <a:gd name="T17" fmla="*/ 121 h 156"/>
                <a:gd name="T18" fmla="*/ 47 w 116"/>
                <a:gd name="T19" fmla="*/ 136 h 156"/>
                <a:gd name="T20" fmla="*/ 49 w 116"/>
                <a:gd name="T21" fmla="*/ 142 h 156"/>
                <a:gd name="T22" fmla="*/ 59 w 116"/>
                <a:gd name="T23" fmla="*/ 148 h 156"/>
                <a:gd name="T24" fmla="*/ 69 w 116"/>
                <a:gd name="T25" fmla="*/ 154 h 156"/>
                <a:gd name="T26" fmla="*/ 82 w 116"/>
                <a:gd name="T27" fmla="*/ 156 h 156"/>
                <a:gd name="T28" fmla="*/ 94 w 116"/>
                <a:gd name="T29" fmla="*/ 156 h 156"/>
                <a:gd name="T30" fmla="*/ 106 w 116"/>
                <a:gd name="T31" fmla="*/ 150 h 156"/>
                <a:gd name="T32" fmla="*/ 114 w 116"/>
                <a:gd name="T33" fmla="*/ 138 h 156"/>
                <a:gd name="T34" fmla="*/ 116 w 116"/>
                <a:gd name="T35" fmla="*/ 123 h 156"/>
                <a:gd name="T36" fmla="*/ 108 w 116"/>
                <a:gd name="T37" fmla="*/ 107 h 156"/>
                <a:gd name="T38" fmla="*/ 94 w 116"/>
                <a:gd name="T39" fmla="*/ 91 h 156"/>
                <a:gd name="T40" fmla="*/ 76 w 116"/>
                <a:gd name="T41" fmla="*/ 77 h 156"/>
                <a:gd name="T42" fmla="*/ 59 w 116"/>
                <a:gd name="T43" fmla="*/ 65 h 156"/>
                <a:gd name="T44" fmla="*/ 43 w 116"/>
                <a:gd name="T45" fmla="*/ 54 h 156"/>
                <a:gd name="T46" fmla="*/ 37 w 116"/>
                <a:gd name="T47" fmla="*/ 46 h 156"/>
                <a:gd name="T48" fmla="*/ 31 w 116"/>
                <a:gd name="T49" fmla="*/ 34 h 156"/>
                <a:gd name="T50" fmla="*/ 21 w 116"/>
                <a:gd name="T51" fmla="*/ 22 h 156"/>
                <a:gd name="T52" fmla="*/ 12 w 116"/>
                <a:gd name="T53" fmla="*/ 12 h 156"/>
                <a:gd name="T54" fmla="*/ 2 w 116"/>
                <a:gd name="T55" fmla="*/ 4 h 156"/>
                <a:gd name="T56" fmla="*/ 0 w 116"/>
                <a:gd name="T5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94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45 h 63"/>
                <a:gd name="T2" fmla="*/ 33 w 75"/>
                <a:gd name="T3" fmla="*/ 0 h 63"/>
                <a:gd name="T4" fmla="*/ 73 w 75"/>
                <a:gd name="T5" fmla="*/ 14 h 63"/>
                <a:gd name="T6" fmla="*/ 75 w 75"/>
                <a:gd name="T7" fmla="*/ 49 h 63"/>
                <a:gd name="T8" fmla="*/ 32 w 75"/>
                <a:gd name="T9" fmla="*/ 63 h 63"/>
                <a:gd name="T10" fmla="*/ 0 w 75"/>
                <a:gd name="T1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95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45 h 63"/>
                <a:gd name="T2" fmla="*/ 33 w 75"/>
                <a:gd name="T3" fmla="*/ 0 h 63"/>
                <a:gd name="T4" fmla="*/ 73 w 75"/>
                <a:gd name="T5" fmla="*/ 14 h 63"/>
                <a:gd name="T6" fmla="*/ 75 w 75"/>
                <a:gd name="T7" fmla="*/ 49 h 63"/>
                <a:gd name="T8" fmla="*/ 32 w 75"/>
                <a:gd name="T9" fmla="*/ 63 h 63"/>
                <a:gd name="T10" fmla="*/ 0 w 75"/>
                <a:gd name="T1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96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40 h 105"/>
                <a:gd name="T2" fmla="*/ 34 w 73"/>
                <a:gd name="T3" fmla="*/ 0 h 105"/>
                <a:gd name="T4" fmla="*/ 63 w 73"/>
                <a:gd name="T5" fmla="*/ 48 h 105"/>
                <a:gd name="T6" fmla="*/ 73 w 73"/>
                <a:gd name="T7" fmla="*/ 105 h 105"/>
                <a:gd name="T8" fmla="*/ 34 w 73"/>
                <a:gd name="T9" fmla="*/ 77 h 105"/>
                <a:gd name="T10" fmla="*/ 0 w 73"/>
                <a:gd name="T11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97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40 h 105"/>
                <a:gd name="T2" fmla="*/ 34 w 73"/>
                <a:gd name="T3" fmla="*/ 0 h 105"/>
                <a:gd name="T4" fmla="*/ 63 w 73"/>
                <a:gd name="T5" fmla="*/ 48 h 105"/>
                <a:gd name="T6" fmla="*/ 73 w 73"/>
                <a:gd name="T7" fmla="*/ 105 h 105"/>
                <a:gd name="T8" fmla="*/ 34 w 73"/>
                <a:gd name="T9" fmla="*/ 77 h 105"/>
                <a:gd name="T10" fmla="*/ 0 w 73"/>
                <a:gd name="T11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98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327 w 987"/>
                <a:gd name="T1" fmla="*/ 2 h 663"/>
                <a:gd name="T2" fmla="*/ 353 w 987"/>
                <a:gd name="T3" fmla="*/ 13 h 663"/>
                <a:gd name="T4" fmla="*/ 384 w 987"/>
                <a:gd name="T5" fmla="*/ 21 h 663"/>
                <a:gd name="T6" fmla="*/ 414 w 987"/>
                <a:gd name="T7" fmla="*/ 9 h 663"/>
                <a:gd name="T8" fmla="*/ 447 w 987"/>
                <a:gd name="T9" fmla="*/ 2 h 663"/>
                <a:gd name="T10" fmla="*/ 479 w 987"/>
                <a:gd name="T11" fmla="*/ 23 h 663"/>
                <a:gd name="T12" fmla="*/ 500 w 987"/>
                <a:gd name="T13" fmla="*/ 63 h 663"/>
                <a:gd name="T14" fmla="*/ 504 w 987"/>
                <a:gd name="T15" fmla="*/ 98 h 663"/>
                <a:gd name="T16" fmla="*/ 512 w 987"/>
                <a:gd name="T17" fmla="*/ 129 h 663"/>
                <a:gd name="T18" fmla="*/ 534 w 987"/>
                <a:gd name="T19" fmla="*/ 151 h 663"/>
                <a:gd name="T20" fmla="*/ 567 w 987"/>
                <a:gd name="T21" fmla="*/ 157 h 663"/>
                <a:gd name="T22" fmla="*/ 599 w 987"/>
                <a:gd name="T23" fmla="*/ 153 h 663"/>
                <a:gd name="T24" fmla="*/ 617 w 987"/>
                <a:gd name="T25" fmla="*/ 133 h 663"/>
                <a:gd name="T26" fmla="*/ 642 w 987"/>
                <a:gd name="T27" fmla="*/ 96 h 663"/>
                <a:gd name="T28" fmla="*/ 668 w 987"/>
                <a:gd name="T29" fmla="*/ 61 h 663"/>
                <a:gd name="T30" fmla="*/ 703 w 987"/>
                <a:gd name="T31" fmla="*/ 27 h 663"/>
                <a:gd name="T32" fmla="*/ 737 w 987"/>
                <a:gd name="T33" fmla="*/ 9 h 663"/>
                <a:gd name="T34" fmla="*/ 764 w 987"/>
                <a:gd name="T35" fmla="*/ 19 h 663"/>
                <a:gd name="T36" fmla="*/ 802 w 987"/>
                <a:gd name="T37" fmla="*/ 37 h 663"/>
                <a:gd name="T38" fmla="*/ 851 w 987"/>
                <a:gd name="T39" fmla="*/ 47 h 663"/>
                <a:gd name="T40" fmla="*/ 896 w 987"/>
                <a:gd name="T41" fmla="*/ 37 h 663"/>
                <a:gd name="T42" fmla="*/ 937 w 987"/>
                <a:gd name="T43" fmla="*/ 29 h 663"/>
                <a:gd name="T44" fmla="*/ 967 w 987"/>
                <a:gd name="T45" fmla="*/ 21 h 663"/>
                <a:gd name="T46" fmla="*/ 985 w 987"/>
                <a:gd name="T47" fmla="*/ 21 h 663"/>
                <a:gd name="T48" fmla="*/ 987 w 987"/>
                <a:gd name="T49" fmla="*/ 51 h 663"/>
                <a:gd name="T50" fmla="*/ 983 w 987"/>
                <a:gd name="T51" fmla="*/ 92 h 663"/>
                <a:gd name="T52" fmla="*/ 973 w 987"/>
                <a:gd name="T53" fmla="*/ 124 h 663"/>
                <a:gd name="T54" fmla="*/ 951 w 987"/>
                <a:gd name="T55" fmla="*/ 128 h 663"/>
                <a:gd name="T56" fmla="*/ 926 w 987"/>
                <a:gd name="T57" fmla="*/ 124 h 663"/>
                <a:gd name="T58" fmla="*/ 902 w 987"/>
                <a:gd name="T59" fmla="*/ 131 h 663"/>
                <a:gd name="T60" fmla="*/ 865 w 987"/>
                <a:gd name="T61" fmla="*/ 167 h 663"/>
                <a:gd name="T62" fmla="*/ 821 w 987"/>
                <a:gd name="T63" fmla="*/ 198 h 663"/>
                <a:gd name="T64" fmla="*/ 792 w 987"/>
                <a:gd name="T65" fmla="*/ 206 h 663"/>
                <a:gd name="T66" fmla="*/ 766 w 987"/>
                <a:gd name="T67" fmla="*/ 208 h 663"/>
                <a:gd name="T68" fmla="*/ 758 w 987"/>
                <a:gd name="T69" fmla="*/ 222 h 663"/>
                <a:gd name="T70" fmla="*/ 764 w 987"/>
                <a:gd name="T71" fmla="*/ 253 h 663"/>
                <a:gd name="T72" fmla="*/ 760 w 987"/>
                <a:gd name="T73" fmla="*/ 289 h 663"/>
                <a:gd name="T74" fmla="*/ 743 w 987"/>
                <a:gd name="T75" fmla="*/ 311 h 663"/>
                <a:gd name="T76" fmla="*/ 709 w 987"/>
                <a:gd name="T77" fmla="*/ 316 h 663"/>
                <a:gd name="T78" fmla="*/ 685 w 987"/>
                <a:gd name="T79" fmla="*/ 318 h 663"/>
                <a:gd name="T80" fmla="*/ 682 w 987"/>
                <a:gd name="T81" fmla="*/ 338 h 663"/>
                <a:gd name="T82" fmla="*/ 682 w 987"/>
                <a:gd name="T83" fmla="*/ 374 h 663"/>
                <a:gd name="T84" fmla="*/ 674 w 987"/>
                <a:gd name="T85" fmla="*/ 405 h 663"/>
                <a:gd name="T86" fmla="*/ 654 w 987"/>
                <a:gd name="T87" fmla="*/ 425 h 663"/>
                <a:gd name="T88" fmla="*/ 630 w 987"/>
                <a:gd name="T89" fmla="*/ 444 h 663"/>
                <a:gd name="T90" fmla="*/ 622 w 987"/>
                <a:gd name="T91" fmla="*/ 474 h 663"/>
                <a:gd name="T92" fmla="*/ 609 w 987"/>
                <a:gd name="T93" fmla="*/ 494 h 663"/>
                <a:gd name="T94" fmla="*/ 558 w 987"/>
                <a:gd name="T95" fmla="*/ 511 h 663"/>
                <a:gd name="T96" fmla="*/ 518 w 987"/>
                <a:gd name="T97" fmla="*/ 572 h 663"/>
                <a:gd name="T98" fmla="*/ 424 w 987"/>
                <a:gd name="T99" fmla="*/ 594 h 663"/>
                <a:gd name="T100" fmla="*/ 357 w 987"/>
                <a:gd name="T101" fmla="*/ 627 h 663"/>
                <a:gd name="T102" fmla="*/ 266 w 987"/>
                <a:gd name="T103" fmla="*/ 578 h 663"/>
                <a:gd name="T104" fmla="*/ 209 w 987"/>
                <a:gd name="T105" fmla="*/ 643 h 663"/>
                <a:gd name="T106" fmla="*/ 54 w 987"/>
                <a:gd name="T107" fmla="*/ 610 h 663"/>
                <a:gd name="T108" fmla="*/ 0 w 987"/>
                <a:gd name="T109" fmla="*/ 562 h 663"/>
                <a:gd name="T110" fmla="*/ 59 w 987"/>
                <a:gd name="T111" fmla="*/ 395 h 663"/>
                <a:gd name="T112" fmla="*/ 32 w 987"/>
                <a:gd name="T113" fmla="*/ 313 h 663"/>
                <a:gd name="T114" fmla="*/ 107 w 987"/>
                <a:gd name="T115" fmla="*/ 181 h 663"/>
                <a:gd name="T116" fmla="*/ 201 w 987"/>
                <a:gd name="T117" fmla="*/ 88 h 663"/>
                <a:gd name="T118" fmla="*/ 323 w 987"/>
                <a:gd name="T119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99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327 w 987"/>
                <a:gd name="T1" fmla="*/ 2 h 663"/>
                <a:gd name="T2" fmla="*/ 353 w 987"/>
                <a:gd name="T3" fmla="*/ 13 h 663"/>
                <a:gd name="T4" fmla="*/ 384 w 987"/>
                <a:gd name="T5" fmla="*/ 21 h 663"/>
                <a:gd name="T6" fmla="*/ 414 w 987"/>
                <a:gd name="T7" fmla="*/ 9 h 663"/>
                <a:gd name="T8" fmla="*/ 447 w 987"/>
                <a:gd name="T9" fmla="*/ 2 h 663"/>
                <a:gd name="T10" fmla="*/ 479 w 987"/>
                <a:gd name="T11" fmla="*/ 23 h 663"/>
                <a:gd name="T12" fmla="*/ 500 w 987"/>
                <a:gd name="T13" fmla="*/ 63 h 663"/>
                <a:gd name="T14" fmla="*/ 504 w 987"/>
                <a:gd name="T15" fmla="*/ 98 h 663"/>
                <a:gd name="T16" fmla="*/ 512 w 987"/>
                <a:gd name="T17" fmla="*/ 129 h 663"/>
                <a:gd name="T18" fmla="*/ 534 w 987"/>
                <a:gd name="T19" fmla="*/ 151 h 663"/>
                <a:gd name="T20" fmla="*/ 567 w 987"/>
                <a:gd name="T21" fmla="*/ 157 h 663"/>
                <a:gd name="T22" fmla="*/ 599 w 987"/>
                <a:gd name="T23" fmla="*/ 153 h 663"/>
                <a:gd name="T24" fmla="*/ 617 w 987"/>
                <a:gd name="T25" fmla="*/ 133 h 663"/>
                <a:gd name="T26" fmla="*/ 642 w 987"/>
                <a:gd name="T27" fmla="*/ 96 h 663"/>
                <a:gd name="T28" fmla="*/ 668 w 987"/>
                <a:gd name="T29" fmla="*/ 61 h 663"/>
                <a:gd name="T30" fmla="*/ 703 w 987"/>
                <a:gd name="T31" fmla="*/ 27 h 663"/>
                <a:gd name="T32" fmla="*/ 737 w 987"/>
                <a:gd name="T33" fmla="*/ 9 h 663"/>
                <a:gd name="T34" fmla="*/ 764 w 987"/>
                <a:gd name="T35" fmla="*/ 19 h 663"/>
                <a:gd name="T36" fmla="*/ 802 w 987"/>
                <a:gd name="T37" fmla="*/ 37 h 663"/>
                <a:gd name="T38" fmla="*/ 851 w 987"/>
                <a:gd name="T39" fmla="*/ 47 h 663"/>
                <a:gd name="T40" fmla="*/ 896 w 987"/>
                <a:gd name="T41" fmla="*/ 37 h 663"/>
                <a:gd name="T42" fmla="*/ 937 w 987"/>
                <a:gd name="T43" fmla="*/ 29 h 663"/>
                <a:gd name="T44" fmla="*/ 967 w 987"/>
                <a:gd name="T45" fmla="*/ 21 h 663"/>
                <a:gd name="T46" fmla="*/ 985 w 987"/>
                <a:gd name="T47" fmla="*/ 21 h 663"/>
                <a:gd name="T48" fmla="*/ 987 w 987"/>
                <a:gd name="T49" fmla="*/ 51 h 663"/>
                <a:gd name="T50" fmla="*/ 983 w 987"/>
                <a:gd name="T51" fmla="*/ 92 h 663"/>
                <a:gd name="T52" fmla="*/ 973 w 987"/>
                <a:gd name="T53" fmla="*/ 124 h 663"/>
                <a:gd name="T54" fmla="*/ 951 w 987"/>
                <a:gd name="T55" fmla="*/ 128 h 663"/>
                <a:gd name="T56" fmla="*/ 926 w 987"/>
                <a:gd name="T57" fmla="*/ 124 h 663"/>
                <a:gd name="T58" fmla="*/ 902 w 987"/>
                <a:gd name="T59" fmla="*/ 131 h 663"/>
                <a:gd name="T60" fmla="*/ 865 w 987"/>
                <a:gd name="T61" fmla="*/ 167 h 663"/>
                <a:gd name="T62" fmla="*/ 821 w 987"/>
                <a:gd name="T63" fmla="*/ 198 h 663"/>
                <a:gd name="T64" fmla="*/ 792 w 987"/>
                <a:gd name="T65" fmla="*/ 206 h 663"/>
                <a:gd name="T66" fmla="*/ 766 w 987"/>
                <a:gd name="T67" fmla="*/ 208 h 663"/>
                <a:gd name="T68" fmla="*/ 758 w 987"/>
                <a:gd name="T69" fmla="*/ 222 h 663"/>
                <a:gd name="T70" fmla="*/ 764 w 987"/>
                <a:gd name="T71" fmla="*/ 253 h 663"/>
                <a:gd name="T72" fmla="*/ 760 w 987"/>
                <a:gd name="T73" fmla="*/ 289 h 663"/>
                <a:gd name="T74" fmla="*/ 743 w 987"/>
                <a:gd name="T75" fmla="*/ 311 h 663"/>
                <a:gd name="T76" fmla="*/ 709 w 987"/>
                <a:gd name="T77" fmla="*/ 316 h 663"/>
                <a:gd name="T78" fmla="*/ 685 w 987"/>
                <a:gd name="T79" fmla="*/ 318 h 663"/>
                <a:gd name="T80" fmla="*/ 682 w 987"/>
                <a:gd name="T81" fmla="*/ 338 h 663"/>
                <a:gd name="T82" fmla="*/ 682 w 987"/>
                <a:gd name="T83" fmla="*/ 374 h 663"/>
                <a:gd name="T84" fmla="*/ 674 w 987"/>
                <a:gd name="T85" fmla="*/ 405 h 663"/>
                <a:gd name="T86" fmla="*/ 654 w 987"/>
                <a:gd name="T87" fmla="*/ 425 h 663"/>
                <a:gd name="T88" fmla="*/ 630 w 987"/>
                <a:gd name="T89" fmla="*/ 444 h 663"/>
                <a:gd name="T90" fmla="*/ 622 w 987"/>
                <a:gd name="T91" fmla="*/ 474 h 663"/>
                <a:gd name="T92" fmla="*/ 609 w 987"/>
                <a:gd name="T93" fmla="*/ 494 h 663"/>
                <a:gd name="T94" fmla="*/ 558 w 987"/>
                <a:gd name="T95" fmla="*/ 511 h 663"/>
                <a:gd name="T96" fmla="*/ 518 w 987"/>
                <a:gd name="T97" fmla="*/ 572 h 663"/>
                <a:gd name="T98" fmla="*/ 424 w 987"/>
                <a:gd name="T99" fmla="*/ 594 h 663"/>
                <a:gd name="T100" fmla="*/ 357 w 987"/>
                <a:gd name="T101" fmla="*/ 627 h 663"/>
                <a:gd name="T102" fmla="*/ 266 w 987"/>
                <a:gd name="T103" fmla="*/ 578 h 663"/>
                <a:gd name="T104" fmla="*/ 209 w 987"/>
                <a:gd name="T105" fmla="*/ 643 h 663"/>
                <a:gd name="T106" fmla="*/ 54 w 987"/>
                <a:gd name="T107" fmla="*/ 610 h 663"/>
                <a:gd name="T108" fmla="*/ 0 w 987"/>
                <a:gd name="T109" fmla="*/ 562 h 663"/>
                <a:gd name="T110" fmla="*/ 59 w 987"/>
                <a:gd name="T111" fmla="*/ 395 h 663"/>
                <a:gd name="T112" fmla="*/ 32 w 987"/>
                <a:gd name="T113" fmla="*/ 313 h 663"/>
                <a:gd name="T114" fmla="*/ 107 w 987"/>
                <a:gd name="T115" fmla="*/ 181 h 663"/>
                <a:gd name="T116" fmla="*/ 201 w 987"/>
                <a:gd name="T117" fmla="*/ 88 h 663"/>
                <a:gd name="T118" fmla="*/ 323 w 987"/>
                <a:gd name="T119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solidFill>
              <a:srgbClr val="FFC50D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00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795 w 799"/>
                <a:gd name="T1" fmla="*/ 415 h 1161"/>
                <a:gd name="T2" fmla="*/ 773 w 799"/>
                <a:gd name="T3" fmla="*/ 433 h 1161"/>
                <a:gd name="T4" fmla="*/ 748 w 799"/>
                <a:gd name="T5" fmla="*/ 458 h 1161"/>
                <a:gd name="T6" fmla="*/ 738 w 799"/>
                <a:gd name="T7" fmla="*/ 484 h 1161"/>
                <a:gd name="T8" fmla="*/ 738 w 799"/>
                <a:gd name="T9" fmla="*/ 517 h 1161"/>
                <a:gd name="T10" fmla="*/ 726 w 799"/>
                <a:gd name="T11" fmla="*/ 549 h 1161"/>
                <a:gd name="T12" fmla="*/ 683 w 799"/>
                <a:gd name="T13" fmla="*/ 570 h 1161"/>
                <a:gd name="T14" fmla="*/ 645 w 799"/>
                <a:gd name="T15" fmla="*/ 584 h 1161"/>
                <a:gd name="T16" fmla="*/ 622 w 799"/>
                <a:gd name="T17" fmla="*/ 586 h 1161"/>
                <a:gd name="T18" fmla="*/ 594 w 799"/>
                <a:gd name="T19" fmla="*/ 580 h 1161"/>
                <a:gd name="T20" fmla="*/ 580 w 799"/>
                <a:gd name="T21" fmla="*/ 576 h 1161"/>
                <a:gd name="T22" fmla="*/ 557 w 799"/>
                <a:gd name="T23" fmla="*/ 679 h 1161"/>
                <a:gd name="T24" fmla="*/ 580 w 799"/>
                <a:gd name="T25" fmla="*/ 738 h 1161"/>
                <a:gd name="T26" fmla="*/ 458 w 799"/>
                <a:gd name="T27" fmla="*/ 826 h 1161"/>
                <a:gd name="T28" fmla="*/ 368 w 799"/>
                <a:gd name="T29" fmla="*/ 919 h 1161"/>
                <a:gd name="T30" fmla="*/ 289 w 799"/>
                <a:gd name="T31" fmla="*/ 1051 h 1161"/>
                <a:gd name="T32" fmla="*/ 316 w 799"/>
                <a:gd name="T33" fmla="*/ 1133 h 1161"/>
                <a:gd name="T34" fmla="*/ 244 w 799"/>
                <a:gd name="T35" fmla="*/ 1161 h 1161"/>
                <a:gd name="T36" fmla="*/ 80 w 799"/>
                <a:gd name="T37" fmla="*/ 1137 h 1161"/>
                <a:gd name="T38" fmla="*/ 45 w 799"/>
                <a:gd name="T39" fmla="*/ 1060 h 1161"/>
                <a:gd name="T40" fmla="*/ 66 w 799"/>
                <a:gd name="T41" fmla="*/ 990 h 1161"/>
                <a:gd name="T42" fmla="*/ 82 w 799"/>
                <a:gd name="T43" fmla="*/ 858 h 1161"/>
                <a:gd name="T44" fmla="*/ 9 w 799"/>
                <a:gd name="T45" fmla="*/ 749 h 1161"/>
                <a:gd name="T46" fmla="*/ 47 w 799"/>
                <a:gd name="T47" fmla="*/ 677 h 1161"/>
                <a:gd name="T48" fmla="*/ 114 w 799"/>
                <a:gd name="T49" fmla="*/ 594 h 1161"/>
                <a:gd name="T50" fmla="*/ 49 w 799"/>
                <a:gd name="T51" fmla="*/ 529 h 1161"/>
                <a:gd name="T52" fmla="*/ 96 w 799"/>
                <a:gd name="T53" fmla="*/ 466 h 1161"/>
                <a:gd name="T54" fmla="*/ 0 w 799"/>
                <a:gd name="T55" fmla="*/ 338 h 1161"/>
                <a:gd name="T56" fmla="*/ 3 w 799"/>
                <a:gd name="T57" fmla="*/ 273 h 1161"/>
                <a:gd name="T58" fmla="*/ 41 w 799"/>
                <a:gd name="T59" fmla="*/ 181 h 1161"/>
                <a:gd name="T60" fmla="*/ 114 w 799"/>
                <a:gd name="T61" fmla="*/ 147 h 1161"/>
                <a:gd name="T62" fmla="*/ 179 w 799"/>
                <a:gd name="T63" fmla="*/ 220 h 1161"/>
                <a:gd name="T64" fmla="*/ 269 w 799"/>
                <a:gd name="T65" fmla="*/ 167 h 1161"/>
                <a:gd name="T66" fmla="*/ 324 w 799"/>
                <a:gd name="T67" fmla="*/ 141 h 1161"/>
                <a:gd name="T68" fmla="*/ 352 w 799"/>
                <a:gd name="T69" fmla="*/ 59 h 1161"/>
                <a:gd name="T70" fmla="*/ 419 w 799"/>
                <a:gd name="T71" fmla="*/ 33 h 1161"/>
                <a:gd name="T72" fmla="*/ 464 w 799"/>
                <a:gd name="T73" fmla="*/ 17 h 1161"/>
                <a:gd name="T74" fmla="*/ 496 w 799"/>
                <a:gd name="T75" fmla="*/ 66 h 1161"/>
                <a:gd name="T76" fmla="*/ 509 w 799"/>
                <a:gd name="T77" fmla="*/ 84 h 1161"/>
                <a:gd name="T78" fmla="*/ 523 w 799"/>
                <a:gd name="T79" fmla="*/ 104 h 1161"/>
                <a:gd name="T80" fmla="*/ 525 w 799"/>
                <a:gd name="T81" fmla="*/ 114 h 1161"/>
                <a:gd name="T82" fmla="*/ 531 w 799"/>
                <a:gd name="T83" fmla="*/ 137 h 1161"/>
                <a:gd name="T84" fmla="*/ 539 w 799"/>
                <a:gd name="T85" fmla="*/ 161 h 1161"/>
                <a:gd name="T86" fmla="*/ 586 w 799"/>
                <a:gd name="T87" fmla="*/ 208 h 1161"/>
                <a:gd name="T88" fmla="*/ 661 w 799"/>
                <a:gd name="T89" fmla="*/ 232 h 1161"/>
                <a:gd name="T90" fmla="*/ 696 w 799"/>
                <a:gd name="T91" fmla="*/ 309 h 1161"/>
                <a:gd name="T92" fmla="*/ 775 w 799"/>
                <a:gd name="T93" fmla="*/ 389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01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795 w 799"/>
                <a:gd name="T1" fmla="*/ 415 h 1161"/>
                <a:gd name="T2" fmla="*/ 773 w 799"/>
                <a:gd name="T3" fmla="*/ 433 h 1161"/>
                <a:gd name="T4" fmla="*/ 748 w 799"/>
                <a:gd name="T5" fmla="*/ 458 h 1161"/>
                <a:gd name="T6" fmla="*/ 738 w 799"/>
                <a:gd name="T7" fmla="*/ 484 h 1161"/>
                <a:gd name="T8" fmla="*/ 738 w 799"/>
                <a:gd name="T9" fmla="*/ 517 h 1161"/>
                <a:gd name="T10" fmla="*/ 726 w 799"/>
                <a:gd name="T11" fmla="*/ 549 h 1161"/>
                <a:gd name="T12" fmla="*/ 683 w 799"/>
                <a:gd name="T13" fmla="*/ 570 h 1161"/>
                <a:gd name="T14" fmla="*/ 645 w 799"/>
                <a:gd name="T15" fmla="*/ 584 h 1161"/>
                <a:gd name="T16" fmla="*/ 622 w 799"/>
                <a:gd name="T17" fmla="*/ 586 h 1161"/>
                <a:gd name="T18" fmla="*/ 594 w 799"/>
                <a:gd name="T19" fmla="*/ 580 h 1161"/>
                <a:gd name="T20" fmla="*/ 580 w 799"/>
                <a:gd name="T21" fmla="*/ 576 h 1161"/>
                <a:gd name="T22" fmla="*/ 557 w 799"/>
                <a:gd name="T23" fmla="*/ 679 h 1161"/>
                <a:gd name="T24" fmla="*/ 580 w 799"/>
                <a:gd name="T25" fmla="*/ 738 h 1161"/>
                <a:gd name="T26" fmla="*/ 458 w 799"/>
                <a:gd name="T27" fmla="*/ 826 h 1161"/>
                <a:gd name="T28" fmla="*/ 368 w 799"/>
                <a:gd name="T29" fmla="*/ 919 h 1161"/>
                <a:gd name="T30" fmla="*/ 289 w 799"/>
                <a:gd name="T31" fmla="*/ 1051 h 1161"/>
                <a:gd name="T32" fmla="*/ 316 w 799"/>
                <a:gd name="T33" fmla="*/ 1133 h 1161"/>
                <a:gd name="T34" fmla="*/ 244 w 799"/>
                <a:gd name="T35" fmla="*/ 1161 h 1161"/>
                <a:gd name="T36" fmla="*/ 80 w 799"/>
                <a:gd name="T37" fmla="*/ 1137 h 1161"/>
                <a:gd name="T38" fmla="*/ 45 w 799"/>
                <a:gd name="T39" fmla="*/ 1060 h 1161"/>
                <a:gd name="T40" fmla="*/ 66 w 799"/>
                <a:gd name="T41" fmla="*/ 990 h 1161"/>
                <a:gd name="T42" fmla="*/ 82 w 799"/>
                <a:gd name="T43" fmla="*/ 858 h 1161"/>
                <a:gd name="T44" fmla="*/ 9 w 799"/>
                <a:gd name="T45" fmla="*/ 749 h 1161"/>
                <a:gd name="T46" fmla="*/ 47 w 799"/>
                <a:gd name="T47" fmla="*/ 677 h 1161"/>
                <a:gd name="T48" fmla="*/ 114 w 799"/>
                <a:gd name="T49" fmla="*/ 594 h 1161"/>
                <a:gd name="T50" fmla="*/ 49 w 799"/>
                <a:gd name="T51" fmla="*/ 529 h 1161"/>
                <a:gd name="T52" fmla="*/ 96 w 799"/>
                <a:gd name="T53" fmla="*/ 466 h 1161"/>
                <a:gd name="T54" fmla="*/ 0 w 799"/>
                <a:gd name="T55" fmla="*/ 338 h 1161"/>
                <a:gd name="T56" fmla="*/ 3 w 799"/>
                <a:gd name="T57" fmla="*/ 273 h 1161"/>
                <a:gd name="T58" fmla="*/ 41 w 799"/>
                <a:gd name="T59" fmla="*/ 181 h 1161"/>
                <a:gd name="T60" fmla="*/ 114 w 799"/>
                <a:gd name="T61" fmla="*/ 147 h 1161"/>
                <a:gd name="T62" fmla="*/ 179 w 799"/>
                <a:gd name="T63" fmla="*/ 220 h 1161"/>
                <a:gd name="T64" fmla="*/ 269 w 799"/>
                <a:gd name="T65" fmla="*/ 167 h 1161"/>
                <a:gd name="T66" fmla="*/ 324 w 799"/>
                <a:gd name="T67" fmla="*/ 141 h 1161"/>
                <a:gd name="T68" fmla="*/ 352 w 799"/>
                <a:gd name="T69" fmla="*/ 59 h 1161"/>
                <a:gd name="T70" fmla="*/ 419 w 799"/>
                <a:gd name="T71" fmla="*/ 33 h 1161"/>
                <a:gd name="T72" fmla="*/ 464 w 799"/>
                <a:gd name="T73" fmla="*/ 17 h 1161"/>
                <a:gd name="T74" fmla="*/ 496 w 799"/>
                <a:gd name="T75" fmla="*/ 66 h 1161"/>
                <a:gd name="T76" fmla="*/ 509 w 799"/>
                <a:gd name="T77" fmla="*/ 84 h 1161"/>
                <a:gd name="T78" fmla="*/ 523 w 799"/>
                <a:gd name="T79" fmla="*/ 104 h 1161"/>
                <a:gd name="T80" fmla="*/ 525 w 799"/>
                <a:gd name="T81" fmla="*/ 114 h 1161"/>
                <a:gd name="T82" fmla="*/ 531 w 799"/>
                <a:gd name="T83" fmla="*/ 137 h 1161"/>
                <a:gd name="T84" fmla="*/ 539 w 799"/>
                <a:gd name="T85" fmla="*/ 161 h 1161"/>
                <a:gd name="T86" fmla="*/ 586 w 799"/>
                <a:gd name="T87" fmla="*/ 208 h 1161"/>
                <a:gd name="T88" fmla="*/ 661 w 799"/>
                <a:gd name="T89" fmla="*/ 232 h 1161"/>
                <a:gd name="T90" fmla="*/ 696 w 799"/>
                <a:gd name="T91" fmla="*/ 309 h 1161"/>
                <a:gd name="T92" fmla="*/ 775 w 799"/>
                <a:gd name="T93" fmla="*/ 389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02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173 w 242"/>
                <a:gd name="T1" fmla="*/ 248 h 279"/>
                <a:gd name="T2" fmla="*/ 140 w 242"/>
                <a:gd name="T3" fmla="*/ 250 h 279"/>
                <a:gd name="T4" fmla="*/ 116 w 242"/>
                <a:gd name="T5" fmla="*/ 279 h 279"/>
                <a:gd name="T6" fmla="*/ 41 w 242"/>
                <a:gd name="T7" fmla="*/ 273 h 279"/>
                <a:gd name="T8" fmla="*/ 2 w 242"/>
                <a:gd name="T9" fmla="*/ 250 h 279"/>
                <a:gd name="T10" fmla="*/ 0 w 242"/>
                <a:gd name="T11" fmla="*/ 179 h 279"/>
                <a:gd name="T12" fmla="*/ 21 w 242"/>
                <a:gd name="T13" fmla="*/ 159 h 279"/>
                <a:gd name="T14" fmla="*/ 41 w 242"/>
                <a:gd name="T15" fmla="*/ 118 h 279"/>
                <a:gd name="T16" fmla="*/ 17 w 242"/>
                <a:gd name="T17" fmla="*/ 106 h 279"/>
                <a:gd name="T18" fmla="*/ 25 w 242"/>
                <a:gd name="T19" fmla="*/ 86 h 279"/>
                <a:gd name="T20" fmla="*/ 53 w 242"/>
                <a:gd name="T21" fmla="*/ 80 h 279"/>
                <a:gd name="T22" fmla="*/ 82 w 242"/>
                <a:gd name="T23" fmla="*/ 39 h 279"/>
                <a:gd name="T24" fmla="*/ 106 w 242"/>
                <a:gd name="T25" fmla="*/ 12 h 279"/>
                <a:gd name="T26" fmla="*/ 132 w 242"/>
                <a:gd name="T27" fmla="*/ 0 h 279"/>
                <a:gd name="T28" fmla="*/ 175 w 242"/>
                <a:gd name="T29" fmla="*/ 49 h 279"/>
                <a:gd name="T30" fmla="*/ 216 w 242"/>
                <a:gd name="T31" fmla="*/ 49 h 279"/>
                <a:gd name="T32" fmla="*/ 230 w 242"/>
                <a:gd name="T33" fmla="*/ 100 h 279"/>
                <a:gd name="T34" fmla="*/ 242 w 242"/>
                <a:gd name="T35" fmla="*/ 139 h 279"/>
                <a:gd name="T36" fmla="*/ 216 w 242"/>
                <a:gd name="T37" fmla="*/ 163 h 279"/>
                <a:gd name="T38" fmla="*/ 214 w 242"/>
                <a:gd name="T39" fmla="*/ 214 h 279"/>
                <a:gd name="T40" fmla="*/ 173 w 242"/>
                <a:gd name="T41" fmla="*/ 24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03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173 w 242"/>
                <a:gd name="T1" fmla="*/ 248 h 279"/>
                <a:gd name="T2" fmla="*/ 140 w 242"/>
                <a:gd name="T3" fmla="*/ 250 h 279"/>
                <a:gd name="T4" fmla="*/ 116 w 242"/>
                <a:gd name="T5" fmla="*/ 279 h 279"/>
                <a:gd name="T6" fmla="*/ 41 w 242"/>
                <a:gd name="T7" fmla="*/ 273 h 279"/>
                <a:gd name="T8" fmla="*/ 2 w 242"/>
                <a:gd name="T9" fmla="*/ 250 h 279"/>
                <a:gd name="T10" fmla="*/ 0 w 242"/>
                <a:gd name="T11" fmla="*/ 179 h 279"/>
                <a:gd name="T12" fmla="*/ 21 w 242"/>
                <a:gd name="T13" fmla="*/ 159 h 279"/>
                <a:gd name="T14" fmla="*/ 41 w 242"/>
                <a:gd name="T15" fmla="*/ 118 h 279"/>
                <a:gd name="T16" fmla="*/ 17 w 242"/>
                <a:gd name="T17" fmla="*/ 106 h 279"/>
                <a:gd name="T18" fmla="*/ 25 w 242"/>
                <a:gd name="T19" fmla="*/ 86 h 279"/>
                <a:gd name="T20" fmla="*/ 53 w 242"/>
                <a:gd name="T21" fmla="*/ 80 h 279"/>
                <a:gd name="T22" fmla="*/ 82 w 242"/>
                <a:gd name="T23" fmla="*/ 39 h 279"/>
                <a:gd name="T24" fmla="*/ 106 w 242"/>
                <a:gd name="T25" fmla="*/ 12 h 279"/>
                <a:gd name="T26" fmla="*/ 132 w 242"/>
                <a:gd name="T27" fmla="*/ 0 h 279"/>
                <a:gd name="T28" fmla="*/ 175 w 242"/>
                <a:gd name="T29" fmla="*/ 49 h 279"/>
                <a:gd name="T30" fmla="*/ 216 w 242"/>
                <a:gd name="T31" fmla="*/ 49 h 279"/>
                <a:gd name="T32" fmla="*/ 230 w 242"/>
                <a:gd name="T33" fmla="*/ 100 h 279"/>
                <a:gd name="T34" fmla="*/ 242 w 242"/>
                <a:gd name="T35" fmla="*/ 139 h 279"/>
                <a:gd name="T36" fmla="*/ 216 w 242"/>
                <a:gd name="T37" fmla="*/ 163 h 279"/>
                <a:gd name="T38" fmla="*/ 214 w 242"/>
                <a:gd name="T39" fmla="*/ 214 h 279"/>
                <a:gd name="T40" fmla="*/ 173 w 242"/>
                <a:gd name="T41" fmla="*/ 24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04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8 w 171"/>
                <a:gd name="T1" fmla="*/ 144 h 230"/>
                <a:gd name="T2" fmla="*/ 4 w 171"/>
                <a:gd name="T3" fmla="*/ 185 h 230"/>
                <a:gd name="T4" fmla="*/ 31 w 171"/>
                <a:gd name="T5" fmla="*/ 224 h 230"/>
                <a:gd name="T6" fmla="*/ 96 w 171"/>
                <a:gd name="T7" fmla="*/ 230 h 230"/>
                <a:gd name="T8" fmla="*/ 148 w 171"/>
                <a:gd name="T9" fmla="*/ 215 h 230"/>
                <a:gd name="T10" fmla="*/ 152 w 171"/>
                <a:gd name="T11" fmla="*/ 154 h 230"/>
                <a:gd name="T12" fmla="*/ 171 w 171"/>
                <a:gd name="T13" fmla="*/ 108 h 230"/>
                <a:gd name="T14" fmla="*/ 163 w 171"/>
                <a:gd name="T15" fmla="*/ 79 h 230"/>
                <a:gd name="T16" fmla="*/ 138 w 171"/>
                <a:gd name="T17" fmla="*/ 59 h 230"/>
                <a:gd name="T18" fmla="*/ 98 w 171"/>
                <a:gd name="T19" fmla="*/ 35 h 230"/>
                <a:gd name="T20" fmla="*/ 98 w 171"/>
                <a:gd name="T21" fmla="*/ 4 h 230"/>
                <a:gd name="T22" fmla="*/ 45 w 171"/>
                <a:gd name="T23" fmla="*/ 0 h 230"/>
                <a:gd name="T24" fmla="*/ 41 w 171"/>
                <a:gd name="T25" fmla="*/ 45 h 230"/>
                <a:gd name="T26" fmla="*/ 0 w 171"/>
                <a:gd name="T27" fmla="*/ 79 h 230"/>
                <a:gd name="T28" fmla="*/ 8 w 171"/>
                <a:gd name="T29" fmla="*/ 14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05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8 w 171"/>
                <a:gd name="T1" fmla="*/ 144 h 230"/>
                <a:gd name="T2" fmla="*/ 4 w 171"/>
                <a:gd name="T3" fmla="*/ 185 h 230"/>
                <a:gd name="T4" fmla="*/ 31 w 171"/>
                <a:gd name="T5" fmla="*/ 224 h 230"/>
                <a:gd name="T6" fmla="*/ 96 w 171"/>
                <a:gd name="T7" fmla="*/ 230 h 230"/>
                <a:gd name="T8" fmla="*/ 148 w 171"/>
                <a:gd name="T9" fmla="*/ 215 h 230"/>
                <a:gd name="T10" fmla="*/ 152 w 171"/>
                <a:gd name="T11" fmla="*/ 154 h 230"/>
                <a:gd name="T12" fmla="*/ 171 w 171"/>
                <a:gd name="T13" fmla="*/ 108 h 230"/>
                <a:gd name="T14" fmla="*/ 163 w 171"/>
                <a:gd name="T15" fmla="*/ 79 h 230"/>
                <a:gd name="T16" fmla="*/ 138 w 171"/>
                <a:gd name="T17" fmla="*/ 59 h 230"/>
                <a:gd name="T18" fmla="*/ 98 w 171"/>
                <a:gd name="T19" fmla="*/ 35 h 230"/>
                <a:gd name="T20" fmla="*/ 98 w 171"/>
                <a:gd name="T21" fmla="*/ 4 h 230"/>
                <a:gd name="T22" fmla="*/ 45 w 171"/>
                <a:gd name="T23" fmla="*/ 0 h 230"/>
                <a:gd name="T24" fmla="*/ 41 w 171"/>
                <a:gd name="T25" fmla="*/ 45 h 230"/>
                <a:gd name="T26" fmla="*/ 0 w 171"/>
                <a:gd name="T27" fmla="*/ 79 h 230"/>
                <a:gd name="T28" fmla="*/ 8 w 171"/>
                <a:gd name="T29" fmla="*/ 14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06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725 w 860"/>
                <a:gd name="T1" fmla="*/ 579 h 858"/>
                <a:gd name="T2" fmla="*/ 713 w 860"/>
                <a:gd name="T3" fmla="*/ 594 h 858"/>
                <a:gd name="T4" fmla="*/ 695 w 860"/>
                <a:gd name="T5" fmla="*/ 608 h 858"/>
                <a:gd name="T6" fmla="*/ 664 w 860"/>
                <a:gd name="T7" fmla="*/ 614 h 858"/>
                <a:gd name="T8" fmla="*/ 622 w 860"/>
                <a:gd name="T9" fmla="*/ 626 h 858"/>
                <a:gd name="T10" fmla="*/ 593 w 860"/>
                <a:gd name="T11" fmla="*/ 651 h 858"/>
                <a:gd name="T12" fmla="*/ 559 w 860"/>
                <a:gd name="T13" fmla="*/ 679 h 858"/>
                <a:gd name="T14" fmla="*/ 530 w 860"/>
                <a:gd name="T15" fmla="*/ 703 h 858"/>
                <a:gd name="T16" fmla="*/ 514 w 860"/>
                <a:gd name="T17" fmla="*/ 718 h 858"/>
                <a:gd name="T18" fmla="*/ 492 w 860"/>
                <a:gd name="T19" fmla="*/ 744 h 858"/>
                <a:gd name="T20" fmla="*/ 475 w 860"/>
                <a:gd name="T21" fmla="*/ 774 h 858"/>
                <a:gd name="T22" fmla="*/ 451 w 860"/>
                <a:gd name="T23" fmla="*/ 801 h 858"/>
                <a:gd name="T24" fmla="*/ 427 w 860"/>
                <a:gd name="T25" fmla="*/ 815 h 858"/>
                <a:gd name="T26" fmla="*/ 410 w 860"/>
                <a:gd name="T27" fmla="*/ 831 h 858"/>
                <a:gd name="T28" fmla="*/ 380 w 860"/>
                <a:gd name="T29" fmla="*/ 850 h 858"/>
                <a:gd name="T30" fmla="*/ 355 w 860"/>
                <a:gd name="T31" fmla="*/ 858 h 858"/>
                <a:gd name="T32" fmla="*/ 349 w 860"/>
                <a:gd name="T33" fmla="*/ 838 h 858"/>
                <a:gd name="T34" fmla="*/ 366 w 860"/>
                <a:gd name="T35" fmla="*/ 815 h 858"/>
                <a:gd name="T36" fmla="*/ 392 w 860"/>
                <a:gd name="T37" fmla="*/ 789 h 858"/>
                <a:gd name="T38" fmla="*/ 410 w 860"/>
                <a:gd name="T39" fmla="*/ 764 h 858"/>
                <a:gd name="T40" fmla="*/ 404 w 860"/>
                <a:gd name="T41" fmla="*/ 748 h 858"/>
                <a:gd name="T42" fmla="*/ 380 w 860"/>
                <a:gd name="T43" fmla="*/ 734 h 858"/>
                <a:gd name="T44" fmla="*/ 364 w 860"/>
                <a:gd name="T45" fmla="*/ 716 h 858"/>
                <a:gd name="T46" fmla="*/ 372 w 860"/>
                <a:gd name="T47" fmla="*/ 679 h 858"/>
                <a:gd name="T48" fmla="*/ 400 w 860"/>
                <a:gd name="T49" fmla="*/ 636 h 858"/>
                <a:gd name="T50" fmla="*/ 425 w 860"/>
                <a:gd name="T51" fmla="*/ 592 h 858"/>
                <a:gd name="T52" fmla="*/ 441 w 860"/>
                <a:gd name="T53" fmla="*/ 559 h 858"/>
                <a:gd name="T54" fmla="*/ 439 w 860"/>
                <a:gd name="T55" fmla="*/ 537 h 858"/>
                <a:gd name="T56" fmla="*/ 418 w 860"/>
                <a:gd name="T57" fmla="*/ 514 h 858"/>
                <a:gd name="T58" fmla="*/ 394 w 860"/>
                <a:gd name="T59" fmla="*/ 494 h 858"/>
                <a:gd name="T60" fmla="*/ 374 w 860"/>
                <a:gd name="T61" fmla="*/ 490 h 858"/>
                <a:gd name="T62" fmla="*/ 345 w 860"/>
                <a:gd name="T63" fmla="*/ 494 h 858"/>
                <a:gd name="T64" fmla="*/ 311 w 860"/>
                <a:gd name="T65" fmla="*/ 492 h 858"/>
                <a:gd name="T66" fmla="*/ 294 w 860"/>
                <a:gd name="T67" fmla="*/ 498 h 858"/>
                <a:gd name="T68" fmla="*/ 280 w 860"/>
                <a:gd name="T69" fmla="*/ 533 h 858"/>
                <a:gd name="T70" fmla="*/ 264 w 860"/>
                <a:gd name="T71" fmla="*/ 577 h 858"/>
                <a:gd name="T72" fmla="*/ 242 w 860"/>
                <a:gd name="T73" fmla="*/ 608 h 858"/>
                <a:gd name="T74" fmla="*/ 211 w 860"/>
                <a:gd name="T75" fmla="*/ 650 h 858"/>
                <a:gd name="T76" fmla="*/ 183 w 860"/>
                <a:gd name="T77" fmla="*/ 673 h 858"/>
                <a:gd name="T78" fmla="*/ 162 w 860"/>
                <a:gd name="T79" fmla="*/ 687 h 858"/>
                <a:gd name="T80" fmla="*/ 134 w 860"/>
                <a:gd name="T81" fmla="*/ 667 h 858"/>
                <a:gd name="T82" fmla="*/ 55 w 860"/>
                <a:gd name="T83" fmla="*/ 587 h 858"/>
                <a:gd name="T84" fmla="*/ 20 w 860"/>
                <a:gd name="T85" fmla="*/ 510 h 858"/>
                <a:gd name="T86" fmla="*/ 30 w 860"/>
                <a:gd name="T87" fmla="*/ 402 h 858"/>
                <a:gd name="T88" fmla="*/ 10 w 860"/>
                <a:gd name="T89" fmla="*/ 315 h 858"/>
                <a:gd name="T90" fmla="*/ 81 w 860"/>
                <a:gd name="T91" fmla="*/ 317 h 858"/>
                <a:gd name="T92" fmla="*/ 170 w 860"/>
                <a:gd name="T93" fmla="*/ 311 h 858"/>
                <a:gd name="T94" fmla="*/ 274 w 860"/>
                <a:gd name="T95" fmla="*/ 209 h 858"/>
                <a:gd name="T96" fmla="*/ 376 w 860"/>
                <a:gd name="T97" fmla="*/ 173 h 858"/>
                <a:gd name="T98" fmla="*/ 431 w 860"/>
                <a:gd name="T99" fmla="*/ 146 h 858"/>
                <a:gd name="T100" fmla="*/ 524 w 860"/>
                <a:gd name="T101" fmla="*/ 47 h 858"/>
                <a:gd name="T102" fmla="*/ 595 w 860"/>
                <a:gd name="T103" fmla="*/ 22 h 858"/>
                <a:gd name="T104" fmla="*/ 725 w 860"/>
                <a:gd name="T105" fmla="*/ 120 h 858"/>
                <a:gd name="T106" fmla="*/ 774 w 860"/>
                <a:gd name="T107" fmla="*/ 240 h 858"/>
                <a:gd name="T108" fmla="*/ 860 w 860"/>
                <a:gd name="T109" fmla="*/ 402 h 858"/>
                <a:gd name="T110" fmla="*/ 731 w 860"/>
                <a:gd name="T111" fmla="*/ 53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07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725 w 860"/>
                <a:gd name="T1" fmla="*/ 579 h 858"/>
                <a:gd name="T2" fmla="*/ 713 w 860"/>
                <a:gd name="T3" fmla="*/ 594 h 858"/>
                <a:gd name="T4" fmla="*/ 695 w 860"/>
                <a:gd name="T5" fmla="*/ 608 h 858"/>
                <a:gd name="T6" fmla="*/ 664 w 860"/>
                <a:gd name="T7" fmla="*/ 614 h 858"/>
                <a:gd name="T8" fmla="*/ 622 w 860"/>
                <a:gd name="T9" fmla="*/ 626 h 858"/>
                <a:gd name="T10" fmla="*/ 593 w 860"/>
                <a:gd name="T11" fmla="*/ 651 h 858"/>
                <a:gd name="T12" fmla="*/ 559 w 860"/>
                <a:gd name="T13" fmla="*/ 679 h 858"/>
                <a:gd name="T14" fmla="*/ 530 w 860"/>
                <a:gd name="T15" fmla="*/ 703 h 858"/>
                <a:gd name="T16" fmla="*/ 514 w 860"/>
                <a:gd name="T17" fmla="*/ 718 h 858"/>
                <a:gd name="T18" fmla="*/ 492 w 860"/>
                <a:gd name="T19" fmla="*/ 744 h 858"/>
                <a:gd name="T20" fmla="*/ 475 w 860"/>
                <a:gd name="T21" fmla="*/ 774 h 858"/>
                <a:gd name="T22" fmla="*/ 451 w 860"/>
                <a:gd name="T23" fmla="*/ 801 h 858"/>
                <a:gd name="T24" fmla="*/ 427 w 860"/>
                <a:gd name="T25" fmla="*/ 815 h 858"/>
                <a:gd name="T26" fmla="*/ 410 w 860"/>
                <a:gd name="T27" fmla="*/ 831 h 858"/>
                <a:gd name="T28" fmla="*/ 380 w 860"/>
                <a:gd name="T29" fmla="*/ 850 h 858"/>
                <a:gd name="T30" fmla="*/ 355 w 860"/>
                <a:gd name="T31" fmla="*/ 858 h 858"/>
                <a:gd name="T32" fmla="*/ 349 w 860"/>
                <a:gd name="T33" fmla="*/ 838 h 858"/>
                <a:gd name="T34" fmla="*/ 366 w 860"/>
                <a:gd name="T35" fmla="*/ 815 h 858"/>
                <a:gd name="T36" fmla="*/ 392 w 860"/>
                <a:gd name="T37" fmla="*/ 789 h 858"/>
                <a:gd name="T38" fmla="*/ 410 w 860"/>
                <a:gd name="T39" fmla="*/ 764 h 858"/>
                <a:gd name="T40" fmla="*/ 404 w 860"/>
                <a:gd name="T41" fmla="*/ 748 h 858"/>
                <a:gd name="T42" fmla="*/ 380 w 860"/>
                <a:gd name="T43" fmla="*/ 734 h 858"/>
                <a:gd name="T44" fmla="*/ 364 w 860"/>
                <a:gd name="T45" fmla="*/ 716 h 858"/>
                <a:gd name="T46" fmla="*/ 372 w 860"/>
                <a:gd name="T47" fmla="*/ 679 h 858"/>
                <a:gd name="T48" fmla="*/ 400 w 860"/>
                <a:gd name="T49" fmla="*/ 636 h 858"/>
                <a:gd name="T50" fmla="*/ 425 w 860"/>
                <a:gd name="T51" fmla="*/ 592 h 858"/>
                <a:gd name="T52" fmla="*/ 441 w 860"/>
                <a:gd name="T53" fmla="*/ 559 h 858"/>
                <a:gd name="T54" fmla="*/ 439 w 860"/>
                <a:gd name="T55" fmla="*/ 537 h 858"/>
                <a:gd name="T56" fmla="*/ 418 w 860"/>
                <a:gd name="T57" fmla="*/ 514 h 858"/>
                <a:gd name="T58" fmla="*/ 394 w 860"/>
                <a:gd name="T59" fmla="*/ 494 h 858"/>
                <a:gd name="T60" fmla="*/ 374 w 860"/>
                <a:gd name="T61" fmla="*/ 490 h 858"/>
                <a:gd name="T62" fmla="*/ 345 w 860"/>
                <a:gd name="T63" fmla="*/ 494 h 858"/>
                <a:gd name="T64" fmla="*/ 311 w 860"/>
                <a:gd name="T65" fmla="*/ 492 h 858"/>
                <a:gd name="T66" fmla="*/ 294 w 860"/>
                <a:gd name="T67" fmla="*/ 498 h 858"/>
                <a:gd name="T68" fmla="*/ 280 w 860"/>
                <a:gd name="T69" fmla="*/ 533 h 858"/>
                <a:gd name="T70" fmla="*/ 264 w 860"/>
                <a:gd name="T71" fmla="*/ 577 h 858"/>
                <a:gd name="T72" fmla="*/ 242 w 860"/>
                <a:gd name="T73" fmla="*/ 608 h 858"/>
                <a:gd name="T74" fmla="*/ 211 w 860"/>
                <a:gd name="T75" fmla="*/ 650 h 858"/>
                <a:gd name="T76" fmla="*/ 183 w 860"/>
                <a:gd name="T77" fmla="*/ 673 h 858"/>
                <a:gd name="T78" fmla="*/ 162 w 860"/>
                <a:gd name="T79" fmla="*/ 687 h 858"/>
                <a:gd name="T80" fmla="*/ 134 w 860"/>
                <a:gd name="T81" fmla="*/ 667 h 858"/>
                <a:gd name="T82" fmla="*/ 55 w 860"/>
                <a:gd name="T83" fmla="*/ 587 h 858"/>
                <a:gd name="T84" fmla="*/ 20 w 860"/>
                <a:gd name="T85" fmla="*/ 510 h 858"/>
                <a:gd name="T86" fmla="*/ 30 w 860"/>
                <a:gd name="T87" fmla="*/ 402 h 858"/>
                <a:gd name="T88" fmla="*/ 10 w 860"/>
                <a:gd name="T89" fmla="*/ 315 h 858"/>
                <a:gd name="T90" fmla="*/ 81 w 860"/>
                <a:gd name="T91" fmla="*/ 317 h 858"/>
                <a:gd name="T92" fmla="*/ 170 w 860"/>
                <a:gd name="T93" fmla="*/ 311 h 858"/>
                <a:gd name="T94" fmla="*/ 274 w 860"/>
                <a:gd name="T95" fmla="*/ 209 h 858"/>
                <a:gd name="T96" fmla="*/ 376 w 860"/>
                <a:gd name="T97" fmla="*/ 173 h 858"/>
                <a:gd name="T98" fmla="*/ 431 w 860"/>
                <a:gd name="T99" fmla="*/ 146 h 858"/>
                <a:gd name="T100" fmla="*/ 524 w 860"/>
                <a:gd name="T101" fmla="*/ 47 h 858"/>
                <a:gd name="T102" fmla="*/ 595 w 860"/>
                <a:gd name="T103" fmla="*/ 22 h 858"/>
                <a:gd name="T104" fmla="*/ 725 w 860"/>
                <a:gd name="T105" fmla="*/ 120 h 858"/>
                <a:gd name="T106" fmla="*/ 774 w 860"/>
                <a:gd name="T107" fmla="*/ 240 h 858"/>
                <a:gd name="T108" fmla="*/ 860 w 860"/>
                <a:gd name="T109" fmla="*/ 402 h 858"/>
                <a:gd name="T110" fmla="*/ 731 w 860"/>
                <a:gd name="T111" fmla="*/ 53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08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1258 w 1260"/>
                <a:gd name="T1" fmla="*/ 348 h 862"/>
                <a:gd name="T2" fmla="*/ 1233 w 1260"/>
                <a:gd name="T3" fmla="*/ 364 h 862"/>
                <a:gd name="T4" fmla="*/ 1195 w 1260"/>
                <a:gd name="T5" fmla="*/ 390 h 862"/>
                <a:gd name="T6" fmla="*/ 1170 w 1260"/>
                <a:gd name="T7" fmla="*/ 401 h 862"/>
                <a:gd name="T8" fmla="*/ 1146 w 1260"/>
                <a:gd name="T9" fmla="*/ 390 h 862"/>
                <a:gd name="T10" fmla="*/ 1114 w 1260"/>
                <a:gd name="T11" fmla="*/ 376 h 862"/>
                <a:gd name="T12" fmla="*/ 1105 w 1260"/>
                <a:gd name="T13" fmla="*/ 423 h 862"/>
                <a:gd name="T14" fmla="*/ 1095 w 1260"/>
                <a:gd name="T15" fmla="*/ 476 h 862"/>
                <a:gd name="T16" fmla="*/ 1059 w 1260"/>
                <a:gd name="T17" fmla="*/ 508 h 862"/>
                <a:gd name="T18" fmla="*/ 1051 w 1260"/>
                <a:gd name="T19" fmla="*/ 541 h 862"/>
                <a:gd name="T20" fmla="*/ 1016 w 1260"/>
                <a:gd name="T21" fmla="*/ 569 h 862"/>
                <a:gd name="T22" fmla="*/ 965 w 1260"/>
                <a:gd name="T23" fmla="*/ 588 h 862"/>
                <a:gd name="T24" fmla="*/ 933 w 1260"/>
                <a:gd name="T25" fmla="*/ 596 h 862"/>
                <a:gd name="T26" fmla="*/ 943 w 1260"/>
                <a:gd name="T27" fmla="*/ 628 h 862"/>
                <a:gd name="T28" fmla="*/ 977 w 1260"/>
                <a:gd name="T29" fmla="*/ 665 h 862"/>
                <a:gd name="T30" fmla="*/ 963 w 1260"/>
                <a:gd name="T31" fmla="*/ 699 h 862"/>
                <a:gd name="T32" fmla="*/ 906 w 1260"/>
                <a:gd name="T33" fmla="*/ 706 h 862"/>
                <a:gd name="T34" fmla="*/ 864 w 1260"/>
                <a:gd name="T35" fmla="*/ 708 h 862"/>
                <a:gd name="T36" fmla="*/ 827 w 1260"/>
                <a:gd name="T37" fmla="*/ 706 h 862"/>
                <a:gd name="T38" fmla="*/ 809 w 1260"/>
                <a:gd name="T39" fmla="*/ 687 h 862"/>
                <a:gd name="T40" fmla="*/ 786 w 1260"/>
                <a:gd name="T41" fmla="*/ 679 h 862"/>
                <a:gd name="T42" fmla="*/ 766 w 1260"/>
                <a:gd name="T43" fmla="*/ 732 h 862"/>
                <a:gd name="T44" fmla="*/ 742 w 1260"/>
                <a:gd name="T45" fmla="*/ 795 h 862"/>
                <a:gd name="T46" fmla="*/ 711 w 1260"/>
                <a:gd name="T47" fmla="*/ 850 h 862"/>
                <a:gd name="T48" fmla="*/ 677 w 1260"/>
                <a:gd name="T49" fmla="*/ 862 h 862"/>
                <a:gd name="T50" fmla="*/ 585 w 1260"/>
                <a:gd name="T51" fmla="*/ 722 h 862"/>
                <a:gd name="T52" fmla="*/ 490 w 1260"/>
                <a:gd name="T53" fmla="*/ 527 h 862"/>
                <a:gd name="T54" fmla="*/ 262 w 1260"/>
                <a:gd name="T55" fmla="*/ 393 h 862"/>
                <a:gd name="T56" fmla="*/ 114 w 1260"/>
                <a:gd name="T57" fmla="*/ 382 h 862"/>
                <a:gd name="T58" fmla="*/ 83 w 1260"/>
                <a:gd name="T59" fmla="*/ 220 h 862"/>
                <a:gd name="T60" fmla="*/ 24 w 1260"/>
                <a:gd name="T61" fmla="*/ 102 h 862"/>
                <a:gd name="T62" fmla="*/ 132 w 1260"/>
                <a:gd name="T63" fmla="*/ 118 h 862"/>
                <a:gd name="T64" fmla="*/ 256 w 1260"/>
                <a:gd name="T65" fmla="*/ 0 h 862"/>
                <a:gd name="T66" fmla="*/ 406 w 1260"/>
                <a:gd name="T67" fmla="*/ 110 h 862"/>
                <a:gd name="T68" fmla="*/ 530 w 1260"/>
                <a:gd name="T69" fmla="*/ 134 h 862"/>
                <a:gd name="T70" fmla="*/ 689 w 1260"/>
                <a:gd name="T71" fmla="*/ 191 h 862"/>
                <a:gd name="T72" fmla="*/ 823 w 1260"/>
                <a:gd name="T73" fmla="*/ 248 h 862"/>
                <a:gd name="T74" fmla="*/ 855 w 1260"/>
                <a:gd name="T75" fmla="*/ 167 h 862"/>
                <a:gd name="T76" fmla="*/ 868 w 1260"/>
                <a:gd name="T77" fmla="*/ 212 h 862"/>
                <a:gd name="T78" fmla="*/ 878 w 1260"/>
                <a:gd name="T79" fmla="*/ 234 h 862"/>
                <a:gd name="T80" fmla="*/ 908 w 1260"/>
                <a:gd name="T81" fmla="*/ 258 h 862"/>
                <a:gd name="T82" fmla="*/ 971 w 1260"/>
                <a:gd name="T83" fmla="*/ 319 h 862"/>
                <a:gd name="T84" fmla="*/ 1059 w 1260"/>
                <a:gd name="T85" fmla="*/ 201 h 862"/>
                <a:gd name="T86" fmla="*/ 1246 w 1260"/>
                <a:gd name="T87" fmla="*/ 248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09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1258 w 1260"/>
                <a:gd name="T1" fmla="*/ 348 h 862"/>
                <a:gd name="T2" fmla="*/ 1233 w 1260"/>
                <a:gd name="T3" fmla="*/ 364 h 862"/>
                <a:gd name="T4" fmla="*/ 1195 w 1260"/>
                <a:gd name="T5" fmla="*/ 390 h 862"/>
                <a:gd name="T6" fmla="*/ 1170 w 1260"/>
                <a:gd name="T7" fmla="*/ 401 h 862"/>
                <a:gd name="T8" fmla="*/ 1146 w 1260"/>
                <a:gd name="T9" fmla="*/ 390 h 862"/>
                <a:gd name="T10" fmla="*/ 1114 w 1260"/>
                <a:gd name="T11" fmla="*/ 376 h 862"/>
                <a:gd name="T12" fmla="*/ 1105 w 1260"/>
                <a:gd name="T13" fmla="*/ 423 h 862"/>
                <a:gd name="T14" fmla="*/ 1095 w 1260"/>
                <a:gd name="T15" fmla="*/ 476 h 862"/>
                <a:gd name="T16" fmla="*/ 1059 w 1260"/>
                <a:gd name="T17" fmla="*/ 508 h 862"/>
                <a:gd name="T18" fmla="*/ 1051 w 1260"/>
                <a:gd name="T19" fmla="*/ 541 h 862"/>
                <a:gd name="T20" fmla="*/ 1016 w 1260"/>
                <a:gd name="T21" fmla="*/ 569 h 862"/>
                <a:gd name="T22" fmla="*/ 965 w 1260"/>
                <a:gd name="T23" fmla="*/ 588 h 862"/>
                <a:gd name="T24" fmla="*/ 933 w 1260"/>
                <a:gd name="T25" fmla="*/ 596 h 862"/>
                <a:gd name="T26" fmla="*/ 943 w 1260"/>
                <a:gd name="T27" fmla="*/ 628 h 862"/>
                <a:gd name="T28" fmla="*/ 977 w 1260"/>
                <a:gd name="T29" fmla="*/ 665 h 862"/>
                <a:gd name="T30" fmla="*/ 963 w 1260"/>
                <a:gd name="T31" fmla="*/ 699 h 862"/>
                <a:gd name="T32" fmla="*/ 906 w 1260"/>
                <a:gd name="T33" fmla="*/ 706 h 862"/>
                <a:gd name="T34" fmla="*/ 864 w 1260"/>
                <a:gd name="T35" fmla="*/ 708 h 862"/>
                <a:gd name="T36" fmla="*/ 827 w 1260"/>
                <a:gd name="T37" fmla="*/ 706 h 862"/>
                <a:gd name="T38" fmla="*/ 809 w 1260"/>
                <a:gd name="T39" fmla="*/ 687 h 862"/>
                <a:gd name="T40" fmla="*/ 786 w 1260"/>
                <a:gd name="T41" fmla="*/ 679 h 862"/>
                <a:gd name="T42" fmla="*/ 766 w 1260"/>
                <a:gd name="T43" fmla="*/ 732 h 862"/>
                <a:gd name="T44" fmla="*/ 742 w 1260"/>
                <a:gd name="T45" fmla="*/ 795 h 862"/>
                <a:gd name="T46" fmla="*/ 711 w 1260"/>
                <a:gd name="T47" fmla="*/ 850 h 862"/>
                <a:gd name="T48" fmla="*/ 677 w 1260"/>
                <a:gd name="T49" fmla="*/ 862 h 862"/>
                <a:gd name="T50" fmla="*/ 585 w 1260"/>
                <a:gd name="T51" fmla="*/ 722 h 862"/>
                <a:gd name="T52" fmla="*/ 490 w 1260"/>
                <a:gd name="T53" fmla="*/ 527 h 862"/>
                <a:gd name="T54" fmla="*/ 262 w 1260"/>
                <a:gd name="T55" fmla="*/ 393 h 862"/>
                <a:gd name="T56" fmla="*/ 114 w 1260"/>
                <a:gd name="T57" fmla="*/ 382 h 862"/>
                <a:gd name="T58" fmla="*/ 83 w 1260"/>
                <a:gd name="T59" fmla="*/ 220 h 862"/>
                <a:gd name="T60" fmla="*/ 24 w 1260"/>
                <a:gd name="T61" fmla="*/ 102 h 862"/>
                <a:gd name="T62" fmla="*/ 132 w 1260"/>
                <a:gd name="T63" fmla="*/ 118 h 862"/>
                <a:gd name="T64" fmla="*/ 256 w 1260"/>
                <a:gd name="T65" fmla="*/ 0 h 862"/>
                <a:gd name="T66" fmla="*/ 406 w 1260"/>
                <a:gd name="T67" fmla="*/ 110 h 862"/>
                <a:gd name="T68" fmla="*/ 530 w 1260"/>
                <a:gd name="T69" fmla="*/ 134 h 862"/>
                <a:gd name="T70" fmla="*/ 689 w 1260"/>
                <a:gd name="T71" fmla="*/ 191 h 862"/>
                <a:gd name="T72" fmla="*/ 823 w 1260"/>
                <a:gd name="T73" fmla="*/ 248 h 862"/>
                <a:gd name="T74" fmla="*/ 855 w 1260"/>
                <a:gd name="T75" fmla="*/ 167 h 862"/>
                <a:gd name="T76" fmla="*/ 868 w 1260"/>
                <a:gd name="T77" fmla="*/ 212 h 862"/>
                <a:gd name="T78" fmla="*/ 878 w 1260"/>
                <a:gd name="T79" fmla="*/ 234 h 862"/>
                <a:gd name="T80" fmla="*/ 908 w 1260"/>
                <a:gd name="T81" fmla="*/ 258 h 862"/>
                <a:gd name="T82" fmla="*/ 971 w 1260"/>
                <a:gd name="T83" fmla="*/ 319 h 862"/>
                <a:gd name="T84" fmla="*/ 1059 w 1260"/>
                <a:gd name="T85" fmla="*/ 201 h 862"/>
                <a:gd name="T86" fmla="*/ 1246 w 1260"/>
                <a:gd name="T87" fmla="*/ 248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10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1675 w 1722"/>
                <a:gd name="T1" fmla="*/ 590 h 1557"/>
                <a:gd name="T2" fmla="*/ 1691 w 1722"/>
                <a:gd name="T3" fmla="*/ 639 h 1557"/>
                <a:gd name="T4" fmla="*/ 1710 w 1722"/>
                <a:gd name="T5" fmla="*/ 693 h 1557"/>
                <a:gd name="T6" fmla="*/ 1673 w 1722"/>
                <a:gd name="T7" fmla="*/ 742 h 1557"/>
                <a:gd name="T8" fmla="*/ 1683 w 1722"/>
                <a:gd name="T9" fmla="*/ 787 h 1557"/>
                <a:gd name="T10" fmla="*/ 1722 w 1722"/>
                <a:gd name="T11" fmla="*/ 836 h 1557"/>
                <a:gd name="T12" fmla="*/ 1716 w 1722"/>
                <a:gd name="T13" fmla="*/ 935 h 1557"/>
                <a:gd name="T14" fmla="*/ 1697 w 1722"/>
                <a:gd name="T15" fmla="*/ 1025 h 1557"/>
                <a:gd name="T16" fmla="*/ 1667 w 1722"/>
                <a:gd name="T17" fmla="*/ 1114 h 1557"/>
                <a:gd name="T18" fmla="*/ 1671 w 1722"/>
                <a:gd name="T19" fmla="*/ 1163 h 1557"/>
                <a:gd name="T20" fmla="*/ 1614 w 1722"/>
                <a:gd name="T21" fmla="*/ 1175 h 1557"/>
                <a:gd name="T22" fmla="*/ 1529 w 1722"/>
                <a:gd name="T23" fmla="*/ 1169 h 1557"/>
                <a:gd name="T24" fmla="*/ 1496 w 1722"/>
                <a:gd name="T25" fmla="*/ 1183 h 1557"/>
                <a:gd name="T26" fmla="*/ 1468 w 1722"/>
                <a:gd name="T27" fmla="*/ 1238 h 1557"/>
                <a:gd name="T28" fmla="*/ 1429 w 1722"/>
                <a:gd name="T29" fmla="*/ 1273 h 1557"/>
                <a:gd name="T30" fmla="*/ 1470 w 1722"/>
                <a:gd name="T31" fmla="*/ 1332 h 1557"/>
                <a:gd name="T32" fmla="*/ 1498 w 1722"/>
                <a:gd name="T33" fmla="*/ 1401 h 1557"/>
                <a:gd name="T34" fmla="*/ 1517 w 1722"/>
                <a:gd name="T35" fmla="*/ 1470 h 1557"/>
                <a:gd name="T36" fmla="*/ 1336 w 1722"/>
                <a:gd name="T37" fmla="*/ 1439 h 1557"/>
                <a:gd name="T38" fmla="*/ 1195 w 1722"/>
                <a:gd name="T39" fmla="*/ 1504 h 1557"/>
                <a:gd name="T40" fmla="*/ 1100 w 1722"/>
                <a:gd name="T41" fmla="*/ 1486 h 1557"/>
                <a:gd name="T42" fmla="*/ 950 w 1722"/>
                <a:gd name="T43" fmla="*/ 1380 h 1557"/>
                <a:gd name="T44" fmla="*/ 730 w 1722"/>
                <a:gd name="T45" fmla="*/ 1352 h 1557"/>
                <a:gd name="T46" fmla="*/ 533 w 1722"/>
                <a:gd name="T47" fmla="*/ 1238 h 1557"/>
                <a:gd name="T48" fmla="*/ 372 w 1722"/>
                <a:gd name="T49" fmla="*/ 1153 h 1557"/>
                <a:gd name="T50" fmla="*/ 472 w 1722"/>
                <a:gd name="T51" fmla="*/ 844 h 1557"/>
                <a:gd name="T52" fmla="*/ 531 w 1722"/>
                <a:gd name="T53" fmla="*/ 590 h 1557"/>
                <a:gd name="T54" fmla="*/ 421 w 1722"/>
                <a:gd name="T55" fmla="*/ 358 h 1557"/>
                <a:gd name="T56" fmla="*/ 179 w 1722"/>
                <a:gd name="T57" fmla="*/ 254 h 1557"/>
                <a:gd name="T58" fmla="*/ 45 w 1722"/>
                <a:gd name="T59" fmla="*/ 140 h 1557"/>
                <a:gd name="T60" fmla="*/ 33 w 1722"/>
                <a:gd name="T61" fmla="*/ 75 h 1557"/>
                <a:gd name="T62" fmla="*/ 98 w 1722"/>
                <a:gd name="T63" fmla="*/ 45 h 1557"/>
                <a:gd name="T64" fmla="*/ 179 w 1722"/>
                <a:gd name="T65" fmla="*/ 18 h 1557"/>
                <a:gd name="T66" fmla="*/ 244 w 1722"/>
                <a:gd name="T67" fmla="*/ 4 h 1557"/>
                <a:gd name="T68" fmla="*/ 328 w 1722"/>
                <a:gd name="T69" fmla="*/ 47 h 1557"/>
                <a:gd name="T70" fmla="*/ 374 w 1722"/>
                <a:gd name="T71" fmla="*/ 35 h 1557"/>
                <a:gd name="T72" fmla="*/ 413 w 1722"/>
                <a:gd name="T73" fmla="*/ 25 h 1557"/>
                <a:gd name="T74" fmla="*/ 510 w 1722"/>
                <a:gd name="T75" fmla="*/ 96 h 1557"/>
                <a:gd name="T76" fmla="*/ 582 w 1722"/>
                <a:gd name="T77" fmla="*/ 187 h 1557"/>
                <a:gd name="T78" fmla="*/ 637 w 1722"/>
                <a:gd name="T79" fmla="*/ 279 h 1557"/>
                <a:gd name="T80" fmla="*/ 698 w 1722"/>
                <a:gd name="T81" fmla="*/ 368 h 1557"/>
                <a:gd name="T82" fmla="*/ 736 w 1722"/>
                <a:gd name="T83" fmla="*/ 405 h 1557"/>
                <a:gd name="T84" fmla="*/ 773 w 1722"/>
                <a:gd name="T85" fmla="*/ 492 h 1557"/>
                <a:gd name="T86" fmla="*/ 824 w 1722"/>
                <a:gd name="T87" fmla="*/ 555 h 1557"/>
                <a:gd name="T88" fmla="*/ 901 w 1722"/>
                <a:gd name="T89" fmla="*/ 565 h 1557"/>
                <a:gd name="T90" fmla="*/ 982 w 1722"/>
                <a:gd name="T91" fmla="*/ 551 h 1557"/>
                <a:gd name="T92" fmla="*/ 1065 w 1722"/>
                <a:gd name="T93" fmla="*/ 575 h 1557"/>
                <a:gd name="T94" fmla="*/ 1122 w 1722"/>
                <a:gd name="T95" fmla="*/ 608 h 1557"/>
                <a:gd name="T96" fmla="*/ 1171 w 1722"/>
                <a:gd name="T97" fmla="*/ 618 h 1557"/>
                <a:gd name="T98" fmla="*/ 1189 w 1722"/>
                <a:gd name="T99" fmla="*/ 616 h 1557"/>
                <a:gd name="T100" fmla="*/ 1197 w 1722"/>
                <a:gd name="T101" fmla="*/ 641 h 1557"/>
                <a:gd name="T102" fmla="*/ 1232 w 1722"/>
                <a:gd name="T103" fmla="*/ 701 h 1557"/>
                <a:gd name="T104" fmla="*/ 1265 w 1722"/>
                <a:gd name="T105" fmla="*/ 767 h 1557"/>
                <a:gd name="T106" fmla="*/ 1313 w 1722"/>
                <a:gd name="T107" fmla="*/ 789 h 1557"/>
                <a:gd name="T108" fmla="*/ 1399 w 1722"/>
                <a:gd name="T109" fmla="*/ 767 h 1557"/>
                <a:gd name="T110" fmla="*/ 1472 w 1722"/>
                <a:gd name="T111" fmla="*/ 701 h 1557"/>
                <a:gd name="T112" fmla="*/ 1527 w 1722"/>
                <a:gd name="T113" fmla="*/ 643 h 1557"/>
                <a:gd name="T114" fmla="*/ 1584 w 1722"/>
                <a:gd name="T115" fmla="*/ 594 h 1557"/>
                <a:gd name="T116" fmla="*/ 1653 w 1722"/>
                <a:gd name="T117" fmla="*/ 561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11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1675 w 1722"/>
                <a:gd name="T1" fmla="*/ 590 h 1557"/>
                <a:gd name="T2" fmla="*/ 1691 w 1722"/>
                <a:gd name="T3" fmla="*/ 639 h 1557"/>
                <a:gd name="T4" fmla="*/ 1710 w 1722"/>
                <a:gd name="T5" fmla="*/ 693 h 1557"/>
                <a:gd name="T6" fmla="*/ 1673 w 1722"/>
                <a:gd name="T7" fmla="*/ 742 h 1557"/>
                <a:gd name="T8" fmla="*/ 1683 w 1722"/>
                <a:gd name="T9" fmla="*/ 787 h 1557"/>
                <a:gd name="T10" fmla="*/ 1722 w 1722"/>
                <a:gd name="T11" fmla="*/ 836 h 1557"/>
                <a:gd name="T12" fmla="*/ 1716 w 1722"/>
                <a:gd name="T13" fmla="*/ 935 h 1557"/>
                <a:gd name="T14" fmla="*/ 1697 w 1722"/>
                <a:gd name="T15" fmla="*/ 1025 h 1557"/>
                <a:gd name="T16" fmla="*/ 1667 w 1722"/>
                <a:gd name="T17" fmla="*/ 1114 h 1557"/>
                <a:gd name="T18" fmla="*/ 1671 w 1722"/>
                <a:gd name="T19" fmla="*/ 1163 h 1557"/>
                <a:gd name="T20" fmla="*/ 1614 w 1722"/>
                <a:gd name="T21" fmla="*/ 1175 h 1557"/>
                <a:gd name="T22" fmla="*/ 1529 w 1722"/>
                <a:gd name="T23" fmla="*/ 1169 h 1557"/>
                <a:gd name="T24" fmla="*/ 1496 w 1722"/>
                <a:gd name="T25" fmla="*/ 1183 h 1557"/>
                <a:gd name="T26" fmla="*/ 1468 w 1722"/>
                <a:gd name="T27" fmla="*/ 1238 h 1557"/>
                <a:gd name="T28" fmla="*/ 1429 w 1722"/>
                <a:gd name="T29" fmla="*/ 1273 h 1557"/>
                <a:gd name="T30" fmla="*/ 1470 w 1722"/>
                <a:gd name="T31" fmla="*/ 1332 h 1557"/>
                <a:gd name="T32" fmla="*/ 1498 w 1722"/>
                <a:gd name="T33" fmla="*/ 1401 h 1557"/>
                <a:gd name="T34" fmla="*/ 1517 w 1722"/>
                <a:gd name="T35" fmla="*/ 1470 h 1557"/>
                <a:gd name="T36" fmla="*/ 1336 w 1722"/>
                <a:gd name="T37" fmla="*/ 1439 h 1557"/>
                <a:gd name="T38" fmla="*/ 1195 w 1722"/>
                <a:gd name="T39" fmla="*/ 1504 h 1557"/>
                <a:gd name="T40" fmla="*/ 1100 w 1722"/>
                <a:gd name="T41" fmla="*/ 1486 h 1557"/>
                <a:gd name="T42" fmla="*/ 950 w 1722"/>
                <a:gd name="T43" fmla="*/ 1380 h 1557"/>
                <a:gd name="T44" fmla="*/ 730 w 1722"/>
                <a:gd name="T45" fmla="*/ 1352 h 1557"/>
                <a:gd name="T46" fmla="*/ 533 w 1722"/>
                <a:gd name="T47" fmla="*/ 1238 h 1557"/>
                <a:gd name="T48" fmla="*/ 372 w 1722"/>
                <a:gd name="T49" fmla="*/ 1153 h 1557"/>
                <a:gd name="T50" fmla="*/ 472 w 1722"/>
                <a:gd name="T51" fmla="*/ 844 h 1557"/>
                <a:gd name="T52" fmla="*/ 531 w 1722"/>
                <a:gd name="T53" fmla="*/ 590 h 1557"/>
                <a:gd name="T54" fmla="*/ 421 w 1722"/>
                <a:gd name="T55" fmla="*/ 358 h 1557"/>
                <a:gd name="T56" fmla="*/ 179 w 1722"/>
                <a:gd name="T57" fmla="*/ 254 h 1557"/>
                <a:gd name="T58" fmla="*/ 45 w 1722"/>
                <a:gd name="T59" fmla="*/ 140 h 1557"/>
                <a:gd name="T60" fmla="*/ 33 w 1722"/>
                <a:gd name="T61" fmla="*/ 75 h 1557"/>
                <a:gd name="T62" fmla="*/ 98 w 1722"/>
                <a:gd name="T63" fmla="*/ 45 h 1557"/>
                <a:gd name="T64" fmla="*/ 179 w 1722"/>
                <a:gd name="T65" fmla="*/ 18 h 1557"/>
                <a:gd name="T66" fmla="*/ 244 w 1722"/>
                <a:gd name="T67" fmla="*/ 4 h 1557"/>
                <a:gd name="T68" fmla="*/ 328 w 1722"/>
                <a:gd name="T69" fmla="*/ 47 h 1557"/>
                <a:gd name="T70" fmla="*/ 374 w 1722"/>
                <a:gd name="T71" fmla="*/ 35 h 1557"/>
                <a:gd name="T72" fmla="*/ 413 w 1722"/>
                <a:gd name="T73" fmla="*/ 25 h 1557"/>
                <a:gd name="T74" fmla="*/ 510 w 1722"/>
                <a:gd name="T75" fmla="*/ 96 h 1557"/>
                <a:gd name="T76" fmla="*/ 582 w 1722"/>
                <a:gd name="T77" fmla="*/ 187 h 1557"/>
                <a:gd name="T78" fmla="*/ 637 w 1722"/>
                <a:gd name="T79" fmla="*/ 279 h 1557"/>
                <a:gd name="T80" fmla="*/ 698 w 1722"/>
                <a:gd name="T81" fmla="*/ 368 h 1557"/>
                <a:gd name="T82" fmla="*/ 736 w 1722"/>
                <a:gd name="T83" fmla="*/ 405 h 1557"/>
                <a:gd name="T84" fmla="*/ 773 w 1722"/>
                <a:gd name="T85" fmla="*/ 492 h 1557"/>
                <a:gd name="T86" fmla="*/ 824 w 1722"/>
                <a:gd name="T87" fmla="*/ 555 h 1557"/>
                <a:gd name="T88" fmla="*/ 901 w 1722"/>
                <a:gd name="T89" fmla="*/ 565 h 1557"/>
                <a:gd name="T90" fmla="*/ 982 w 1722"/>
                <a:gd name="T91" fmla="*/ 551 h 1557"/>
                <a:gd name="T92" fmla="*/ 1065 w 1722"/>
                <a:gd name="T93" fmla="*/ 575 h 1557"/>
                <a:gd name="T94" fmla="*/ 1122 w 1722"/>
                <a:gd name="T95" fmla="*/ 608 h 1557"/>
                <a:gd name="T96" fmla="*/ 1171 w 1722"/>
                <a:gd name="T97" fmla="*/ 618 h 1557"/>
                <a:gd name="T98" fmla="*/ 1189 w 1722"/>
                <a:gd name="T99" fmla="*/ 616 h 1557"/>
                <a:gd name="T100" fmla="*/ 1197 w 1722"/>
                <a:gd name="T101" fmla="*/ 641 h 1557"/>
                <a:gd name="T102" fmla="*/ 1232 w 1722"/>
                <a:gd name="T103" fmla="*/ 701 h 1557"/>
                <a:gd name="T104" fmla="*/ 1265 w 1722"/>
                <a:gd name="T105" fmla="*/ 767 h 1557"/>
                <a:gd name="T106" fmla="*/ 1313 w 1722"/>
                <a:gd name="T107" fmla="*/ 789 h 1557"/>
                <a:gd name="T108" fmla="*/ 1399 w 1722"/>
                <a:gd name="T109" fmla="*/ 767 h 1557"/>
                <a:gd name="T110" fmla="*/ 1472 w 1722"/>
                <a:gd name="T111" fmla="*/ 701 h 1557"/>
                <a:gd name="T112" fmla="*/ 1527 w 1722"/>
                <a:gd name="T113" fmla="*/ 643 h 1557"/>
                <a:gd name="T114" fmla="*/ 1584 w 1722"/>
                <a:gd name="T115" fmla="*/ 594 h 1557"/>
                <a:gd name="T116" fmla="*/ 1653 w 1722"/>
                <a:gd name="T117" fmla="*/ 561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12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2601 w 3282"/>
                <a:gd name="T1" fmla="*/ 42 h 2947"/>
                <a:gd name="T2" fmla="*/ 2676 w 3282"/>
                <a:gd name="T3" fmla="*/ 0 h 2947"/>
                <a:gd name="T4" fmla="*/ 2880 w 3282"/>
                <a:gd name="T5" fmla="*/ 303 h 2947"/>
                <a:gd name="T6" fmla="*/ 3231 w 3282"/>
                <a:gd name="T7" fmla="*/ 616 h 2947"/>
                <a:gd name="T8" fmla="*/ 3042 w 3282"/>
                <a:gd name="T9" fmla="*/ 1063 h 2947"/>
                <a:gd name="T10" fmla="*/ 2947 w 3282"/>
                <a:gd name="T11" fmla="*/ 1305 h 2947"/>
                <a:gd name="T12" fmla="*/ 3170 w 3282"/>
                <a:gd name="T13" fmla="*/ 1475 h 2947"/>
                <a:gd name="T14" fmla="*/ 3138 w 3282"/>
                <a:gd name="T15" fmla="*/ 1766 h 2947"/>
                <a:gd name="T16" fmla="*/ 2839 w 3282"/>
                <a:gd name="T17" fmla="*/ 1947 h 2947"/>
                <a:gd name="T18" fmla="*/ 2770 w 3282"/>
                <a:gd name="T19" fmla="*/ 2118 h 2947"/>
                <a:gd name="T20" fmla="*/ 2536 w 3282"/>
                <a:gd name="T21" fmla="*/ 1941 h 2947"/>
                <a:gd name="T22" fmla="*/ 2347 w 3282"/>
                <a:gd name="T23" fmla="*/ 2073 h 2947"/>
                <a:gd name="T24" fmla="*/ 2120 w 3282"/>
                <a:gd name="T25" fmla="*/ 2181 h 2947"/>
                <a:gd name="T26" fmla="*/ 1880 w 3282"/>
                <a:gd name="T27" fmla="*/ 2526 h 2947"/>
                <a:gd name="T28" fmla="*/ 1502 w 3282"/>
                <a:gd name="T29" fmla="*/ 2852 h 2947"/>
                <a:gd name="T30" fmla="*/ 1233 w 3282"/>
                <a:gd name="T31" fmla="*/ 2707 h 2947"/>
                <a:gd name="T32" fmla="*/ 939 w 3282"/>
                <a:gd name="T33" fmla="*/ 2947 h 2947"/>
                <a:gd name="T34" fmla="*/ 754 w 3282"/>
                <a:gd name="T35" fmla="*/ 2620 h 2947"/>
                <a:gd name="T36" fmla="*/ 351 w 3282"/>
                <a:gd name="T37" fmla="*/ 2470 h 2947"/>
                <a:gd name="T38" fmla="*/ 34 w 3282"/>
                <a:gd name="T39" fmla="*/ 2333 h 2947"/>
                <a:gd name="T40" fmla="*/ 79 w 3282"/>
                <a:gd name="T41" fmla="*/ 2063 h 2947"/>
                <a:gd name="T42" fmla="*/ 278 w 3282"/>
                <a:gd name="T43" fmla="*/ 2089 h 2947"/>
                <a:gd name="T44" fmla="*/ 412 w 3282"/>
                <a:gd name="T45" fmla="*/ 2075 h 2947"/>
                <a:gd name="T46" fmla="*/ 575 w 3282"/>
                <a:gd name="T47" fmla="*/ 2104 h 2947"/>
                <a:gd name="T48" fmla="*/ 709 w 3282"/>
                <a:gd name="T49" fmla="*/ 2183 h 2947"/>
                <a:gd name="T50" fmla="*/ 892 w 3282"/>
                <a:gd name="T51" fmla="*/ 2203 h 2947"/>
                <a:gd name="T52" fmla="*/ 985 w 3282"/>
                <a:gd name="T53" fmla="*/ 2234 h 2947"/>
                <a:gd name="T54" fmla="*/ 1164 w 3282"/>
                <a:gd name="T55" fmla="*/ 2130 h 2947"/>
                <a:gd name="T56" fmla="*/ 1363 w 3282"/>
                <a:gd name="T57" fmla="*/ 2079 h 2947"/>
                <a:gd name="T58" fmla="*/ 1498 w 3282"/>
                <a:gd name="T59" fmla="*/ 2071 h 2947"/>
                <a:gd name="T60" fmla="*/ 1589 w 3282"/>
                <a:gd name="T61" fmla="*/ 2024 h 2947"/>
                <a:gd name="T62" fmla="*/ 1680 w 3282"/>
                <a:gd name="T63" fmla="*/ 1941 h 2947"/>
                <a:gd name="T64" fmla="*/ 1772 w 3282"/>
                <a:gd name="T65" fmla="*/ 1866 h 2947"/>
                <a:gd name="T66" fmla="*/ 1837 w 3282"/>
                <a:gd name="T67" fmla="*/ 1811 h 2947"/>
                <a:gd name="T68" fmla="*/ 1772 w 3282"/>
                <a:gd name="T69" fmla="*/ 1679 h 2947"/>
                <a:gd name="T70" fmla="*/ 1863 w 3282"/>
                <a:gd name="T71" fmla="*/ 1585 h 2947"/>
                <a:gd name="T72" fmla="*/ 2020 w 3282"/>
                <a:gd name="T73" fmla="*/ 1612 h 2947"/>
                <a:gd name="T74" fmla="*/ 2117 w 3282"/>
                <a:gd name="T75" fmla="*/ 1502 h 2947"/>
                <a:gd name="T76" fmla="*/ 2243 w 3282"/>
                <a:gd name="T77" fmla="*/ 1477 h 2947"/>
                <a:gd name="T78" fmla="*/ 2315 w 3282"/>
                <a:gd name="T79" fmla="*/ 1364 h 2947"/>
                <a:gd name="T80" fmla="*/ 2426 w 3282"/>
                <a:gd name="T81" fmla="*/ 1262 h 2947"/>
                <a:gd name="T82" fmla="*/ 2534 w 3282"/>
                <a:gd name="T83" fmla="*/ 1195 h 2947"/>
                <a:gd name="T84" fmla="*/ 2685 w 3282"/>
                <a:gd name="T85" fmla="*/ 1203 h 2947"/>
                <a:gd name="T86" fmla="*/ 2682 w 3282"/>
                <a:gd name="T87" fmla="*/ 1108 h 2947"/>
                <a:gd name="T88" fmla="*/ 2524 w 3282"/>
                <a:gd name="T89" fmla="*/ 998 h 2947"/>
                <a:gd name="T90" fmla="*/ 2426 w 3282"/>
                <a:gd name="T91" fmla="*/ 1040 h 2947"/>
                <a:gd name="T92" fmla="*/ 2304 w 3282"/>
                <a:gd name="T93" fmla="*/ 1034 h 2947"/>
                <a:gd name="T94" fmla="*/ 2211 w 3282"/>
                <a:gd name="T95" fmla="*/ 1075 h 2947"/>
                <a:gd name="T96" fmla="*/ 2193 w 3282"/>
                <a:gd name="T97" fmla="*/ 982 h 2947"/>
                <a:gd name="T98" fmla="*/ 2239 w 3282"/>
                <a:gd name="T99" fmla="*/ 782 h 2947"/>
                <a:gd name="T100" fmla="*/ 2331 w 3282"/>
                <a:gd name="T101" fmla="*/ 719 h 2947"/>
                <a:gd name="T102" fmla="*/ 2443 w 3282"/>
                <a:gd name="T103" fmla="*/ 675 h 2947"/>
                <a:gd name="T104" fmla="*/ 2540 w 3282"/>
                <a:gd name="T105" fmla="*/ 611 h 2947"/>
                <a:gd name="T106" fmla="*/ 2542 w 3282"/>
                <a:gd name="T107" fmla="*/ 498 h 2947"/>
                <a:gd name="T108" fmla="*/ 2585 w 3282"/>
                <a:gd name="T109" fmla="*/ 337 h 2947"/>
                <a:gd name="T110" fmla="*/ 2634 w 3282"/>
                <a:gd name="T111" fmla="*/ 246 h 2947"/>
                <a:gd name="T112" fmla="*/ 2605 w 3282"/>
                <a:gd name="T113" fmla="*/ 148 h 2947"/>
                <a:gd name="T114" fmla="*/ 2548 w 3282"/>
                <a:gd name="T115" fmla="*/ 124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13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2601 w 3282"/>
                <a:gd name="T1" fmla="*/ 42 h 2947"/>
                <a:gd name="T2" fmla="*/ 2676 w 3282"/>
                <a:gd name="T3" fmla="*/ 0 h 2947"/>
                <a:gd name="T4" fmla="*/ 2880 w 3282"/>
                <a:gd name="T5" fmla="*/ 303 h 2947"/>
                <a:gd name="T6" fmla="*/ 3231 w 3282"/>
                <a:gd name="T7" fmla="*/ 616 h 2947"/>
                <a:gd name="T8" fmla="*/ 3042 w 3282"/>
                <a:gd name="T9" fmla="*/ 1063 h 2947"/>
                <a:gd name="T10" fmla="*/ 2947 w 3282"/>
                <a:gd name="T11" fmla="*/ 1305 h 2947"/>
                <a:gd name="T12" fmla="*/ 3170 w 3282"/>
                <a:gd name="T13" fmla="*/ 1475 h 2947"/>
                <a:gd name="T14" fmla="*/ 3138 w 3282"/>
                <a:gd name="T15" fmla="*/ 1766 h 2947"/>
                <a:gd name="T16" fmla="*/ 2839 w 3282"/>
                <a:gd name="T17" fmla="*/ 1947 h 2947"/>
                <a:gd name="T18" fmla="*/ 2770 w 3282"/>
                <a:gd name="T19" fmla="*/ 2118 h 2947"/>
                <a:gd name="T20" fmla="*/ 2536 w 3282"/>
                <a:gd name="T21" fmla="*/ 1941 h 2947"/>
                <a:gd name="T22" fmla="*/ 2347 w 3282"/>
                <a:gd name="T23" fmla="*/ 2073 h 2947"/>
                <a:gd name="T24" fmla="*/ 2120 w 3282"/>
                <a:gd name="T25" fmla="*/ 2181 h 2947"/>
                <a:gd name="T26" fmla="*/ 1880 w 3282"/>
                <a:gd name="T27" fmla="*/ 2526 h 2947"/>
                <a:gd name="T28" fmla="*/ 1502 w 3282"/>
                <a:gd name="T29" fmla="*/ 2852 h 2947"/>
                <a:gd name="T30" fmla="*/ 1233 w 3282"/>
                <a:gd name="T31" fmla="*/ 2707 h 2947"/>
                <a:gd name="T32" fmla="*/ 939 w 3282"/>
                <a:gd name="T33" fmla="*/ 2947 h 2947"/>
                <a:gd name="T34" fmla="*/ 754 w 3282"/>
                <a:gd name="T35" fmla="*/ 2620 h 2947"/>
                <a:gd name="T36" fmla="*/ 351 w 3282"/>
                <a:gd name="T37" fmla="*/ 2470 h 2947"/>
                <a:gd name="T38" fmla="*/ 34 w 3282"/>
                <a:gd name="T39" fmla="*/ 2333 h 2947"/>
                <a:gd name="T40" fmla="*/ 79 w 3282"/>
                <a:gd name="T41" fmla="*/ 2063 h 2947"/>
                <a:gd name="T42" fmla="*/ 278 w 3282"/>
                <a:gd name="T43" fmla="*/ 2089 h 2947"/>
                <a:gd name="T44" fmla="*/ 412 w 3282"/>
                <a:gd name="T45" fmla="*/ 2075 h 2947"/>
                <a:gd name="T46" fmla="*/ 575 w 3282"/>
                <a:gd name="T47" fmla="*/ 2104 h 2947"/>
                <a:gd name="T48" fmla="*/ 709 w 3282"/>
                <a:gd name="T49" fmla="*/ 2183 h 2947"/>
                <a:gd name="T50" fmla="*/ 892 w 3282"/>
                <a:gd name="T51" fmla="*/ 2203 h 2947"/>
                <a:gd name="T52" fmla="*/ 985 w 3282"/>
                <a:gd name="T53" fmla="*/ 2234 h 2947"/>
                <a:gd name="T54" fmla="*/ 1164 w 3282"/>
                <a:gd name="T55" fmla="*/ 2130 h 2947"/>
                <a:gd name="T56" fmla="*/ 1363 w 3282"/>
                <a:gd name="T57" fmla="*/ 2079 h 2947"/>
                <a:gd name="T58" fmla="*/ 1498 w 3282"/>
                <a:gd name="T59" fmla="*/ 2071 h 2947"/>
                <a:gd name="T60" fmla="*/ 1589 w 3282"/>
                <a:gd name="T61" fmla="*/ 2024 h 2947"/>
                <a:gd name="T62" fmla="*/ 1680 w 3282"/>
                <a:gd name="T63" fmla="*/ 1941 h 2947"/>
                <a:gd name="T64" fmla="*/ 1772 w 3282"/>
                <a:gd name="T65" fmla="*/ 1866 h 2947"/>
                <a:gd name="T66" fmla="*/ 1837 w 3282"/>
                <a:gd name="T67" fmla="*/ 1811 h 2947"/>
                <a:gd name="T68" fmla="*/ 1772 w 3282"/>
                <a:gd name="T69" fmla="*/ 1679 h 2947"/>
                <a:gd name="T70" fmla="*/ 1863 w 3282"/>
                <a:gd name="T71" fmla="*/ 1585 h 2947"/>
                <a:gd name="T72" fmla="*/ 2020 w 3282"/>
                <a:gd name="T73" fmla="*/ 1612 h 2947"/>
                <a:gd name="T74" fmla="*/ 2117 w 3282"/>
                <a:gd name="T75" fmla="*/ 1502 h 2947"/>
                <a:gd name="T76" fmla="*/ 2243 w 3282"/>
                <a:gd name="T77" fmla="*/ 1477 h 2947"/>
                <a:gd name="T78" fmla="*/ 2315 w 3282"/>
                <a:gd name="T79" fmla="*/ 1364 h 2947"/>
                <a:gd name="T80" fmla="*/ 2426 w 3282"/>
                <a:gd name="T81" fmla="*/ 1262 h 2947"/>
                <a:gd name="T82" fmla="*/ 2534 w 3282"/>
                <a:gd name="T83" fmla="*/ 1195 h 2947"/>
                <a:gd name="T84" fmla="*/ 2685 w 3282"/>
                <a:gd name="T85" fmla="*/ 1203 h 2947"/>
                <a:gd name="T86" fmla="*/ 2682 w 3282"/>
                <a:gd name="T87" fmla="*/ 1108 h 2947"/>
                <a:gd name="T88" fmla="*/ 2524 w 3282"/>
                <a:gd name="T89" fmla="*/ 998 h 2947"/>
                <a:gd name="T90" fmla="*/ 2426 w 3282"/>
                <a:gd name="T91" fmla="*/ 1040 h 2947"/>
                <a:gd name="T92" fmla="*/ 2304 w 3282"/>
                <a:gd name="T93" fmla="*/ 1034 h 2947"/>
                <a:gd name="T94" fmla="*/ 2211 w 3282"/>
                <a:gd name="T95" fmla="*/ 1075 h 2947"/>
                <a:gd name="T96" fmla="*/ 2193 w 3282"/>
                <a:gd name="T97" fmla="*/ 982 h 2947"/>
                <a:gd name="T98" fmla="*/ 2239 w 3282"/>
                <a:gd name="T99" fmla="*/ 782 h 2947"/>
                <a:gd name="T100" fmla="*/ 2331 w 3282"/>
                <a:gd name="T101" fmla="*/ 719 h 2947"/>
                <a:gd name="T102" fmla="*/ 2443 w 3282"/>
                <a:gd name="T103" fmla="*/ 675 h 2947"/>
                <a:gd name="T104" fmla="*/ 2540 w 3282"/>
                <a:gd name="T105" fmla="*/ 611 h 2947"/>
                <a:gd name="T106" fmla="*/ 2542 w 3282"/>
                <a:gd name="T107" fmla="*/ 498 h 2947"/>
                <a:gd name="T108" fmla="*/ 2585 w 3282"/>
                <a:gd name="T109" fmla="*/ 337 h 2947"/>
                <a:gd name="T110" fmla="*/ 2634 w 3282"/>
                <a:gd name="T111" fmla="*/ 246 h 2947"/>
                <a:gd name="T112" fmla="*/ 2605 w 3282"/>
                <a:gd name="T113" fmla="*/ 148 h 2947"/>
                <a:gd name="T114" fmla="*/ 2548 w 3282"/>
                <a:gd name="T115" fmla="*/ 124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14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365 w 2014"/>
                <a:gd name="T1" fmla="*/ 51 h 1739"/>
                <a:gd name="T2" fmla="*/ 264 w 2014"/>
                <a:gd name="T3" fmla="*/ 149 h 1739"/>
                <a:gd name="T4" fmla="*/ 0 w 2014"/>
                <a:gd name="T5" fmla="*/ 307 h 1739"/>
                <a:gd name="T6" fmla="*/ 180 w 2014"/>
                <a:gd name="T7" fmla="*/ 614 h 1739"/>
                <a:gd name="T8" fmla="*/ 357 w 2014"/>
                <a:gd name="T9" fmla="*/ 681 h 1739"/>
                <a:gd name="T10" fmla="*/ 559 w 2014"/>
                <a:gd name="T11" fmla="*/ 637 h 1739"/>
                <a:gd name="T12" fmla="*/ 752 w 2014"/>
                <a:gd name="T13" fmla="*/ 708 h 1739"/>
                <a:gd name="T14" fmla="*/ 859 w 2014"/>
                <a:gd name="T15" fmla="*/ 771 h 1739"/>
                <a:gd name="T16" fmla="*/ 1032 w 2014"/>
                <a:gd name="T17" fmla="*/ 879 h 1739"/>
                <a:gd name="T18" fmla="*/ 1136 w 2014"/>
                <a:gd name="T19" fmla="*/ 946 h 1739"/>
                <a:gd name="T20" fmla="*/ 1203 w 2014"/>
                <a:gd name="T21" fmla="*/ 1100 h 1739"/>
                <a:gd name="T22" fmla="*/ 1132 w 2014"/>
                <a:gd name="T23" fmla="*/ 1271 h 1739"/>
                <a:gd name="T24" fmla="*/ 1077 w 2014"/>
                <a:gd name="T25" fmla="*/ 1362 h 1739"/>
                <a:gd name="T26" fmla="*/ 996 w 2014"/>
                <a:gd name="T27" fmla="*/ 1468 h 1739"/>
                <a:gd name="T28" fmla="*/ 953 w 2014"/>
                <a:gd name="T29" fmla="*/ 1495 h 1739"/>
                <a:gd name="T30" fmla="*/ 1124 w 2014"/>
                <a:gd name="T31" fmla="*/ 1558 h 1739"/>
                <a:gd name="T32" fmla="*/ 1256 w 2014"/>
                <a:gd name="T33" fmla="*/ 1489 h 1739"/>
                <a:gd name="T34" fmla="*/ 1410 w 2014"/>
                <a:gd name="T35" fmla="*/ 1610 h 1739"/>
                <a:gd name="T36" fmla="*/ 1540 w 2014"/>
                <a:gd name="T37" fmla="*/ 1739 h 1739"/>
                <a:gd name="T38" fmla="*/ 1650 w 2014"/>
                <a:gd name="T39" fmla="*/ 1602 h 1739"/>
                <a:gd name="T40" fmla="*/ 1719 w 2014"/>
                <a:gd name="T41" fmla="*/ 1507 h 1739"/>
                <a:gd name="T42" fmla="*/ 1699 w 2014"/>
                <a:gd name="T43" fmla="*/ 1395 h 1739"/>
                <a:gd name="T44" fmla="*/ 1723 w 2014"/>
                <a:gd name="T45" fmla="*/ 1363 h 1739"/>
                <a:gd name="T46" fmla="*/ 1725 w 2014"/>
                <a:gd name="T47" fmla="*/ 1340 h 1739"/>
                <a:gd name="T48" fmla="*/ 1725 w 2014"/>
                <a:gd name="T49" fmla="*/ 1306 h 1739"/>
                <a:gd name="T50" fmla="*/ 1888 w 2014"/>
                <a:gd name="T51" fmla="*/ 1316 h 1739"/>
                <a:gd name="T52" fmla="*/ 2000 w 2014"/>
                <a:gd name="T53" fmla="*/ 1206 h 1739"/>
                <a:gd name="T54" fmla="*/ 2002 w 2014"/>
                <a:gd name="T55" fmla="*/ 1068 h 1739"/>
                <a:gd name="T56" fmla="*/ 1809 w 2014"/>
                <a:gd name="T57" fmla="*/ 962 h 1739"/>
                <a:gd name="T58" fmla="*/ 1713 w 2014"/>
                <a:gd name="T59" fmla="*/ 1023 h 1739"/>
                <a:gd name="T60" fmla="*/ 1774 w 2014"/>
                <a:gd name="T61" fmla="*/ 1157 h 1739"/>
                <a:gd name="T62" fmla="*/ 1713 w 2014"/>
                <a:gd name="T63" fmla="*/ 1259 h 1739"/>
                <a:gd name="T64" fmla="*/ 1589 w 2014"/>
                <a:gd name="T65" fmla="*/ 1206 h 1739"/>
                <a:gd name="T66" fmla="*/ 1563 w 2014"/>
                <a:gd name="T67" fmla="*/ 1104 h 1739"/>
                <a:gd name="T68" fmla="*/ 1475 w 2014"/>
                <a:gd name="T69" fmla="*/ 970 h 1739"/>
                <a:gd name="T70" fmla="*/ 1365 w 2014"/>
                <a:gd name="T71" fmla="*/ 911 h 1739"/>
                <a:gd name="T72" fmla="*/ 1370 w 2014"/>
                <a:gd name="T73" fmla="*/ 732 h 1739"/>
                <a:gd name="T74" fmla="*/ 1250 w 2014"/>
                <a:gd name="T75" fmla="*/ 592 h 1739"/>
                <a:gd name="T76" fmla="*/ 937 w 2014"/>
                <a:gd name="T77" fmla="*/ 641 h 1739"/>
                <a:gd name="T78" fmla="*/ 798 w 2014"/>
                <a:gd name="T79" fmla="*/ 509 h 1739"/>
                <a:gd name="T80" fmla="*/ 872 w 2014"/>
                <a:gd name="T81" fmla="*/ 362 h 1739"/>
                <a:gd name="T82" fmla="*/ 652 w 2014"/>
                <a:gd name="T83" fmla="*/ 399 h 1739"/>
                <a:gd name="T84" fmla="*/ 496 w 2014"/>
                <a:gd name="T85" fmla="*/ 208 h 1739"/>
                <a:gd name="T86" fmla="*/ 463 w 2014"/>
                <a:gd name="T87" fmla="*/ 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15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365 w 2014"/>
                <a:gd name="T1" fmla="*/ 51 h 1739"/>
                <a:gd name="T2" fmla="*/ 264 w 2014"/>
                <a:gd name="T3" fmla="*/ 149 h 1739"/>
                <a:gd name="T4" fmla="*/ 0 w 2014"/>
                <a:gd name="T5" fmla="*/ 307 h 1739"/>
                <a:gd name="T6" fmla="*/ 180 w 2014"/>
                <a:gd name="T7" fmla="*/ 614 h 1739"/>
                <a:gd name="T8" fmla="*/ 357 w 2014"/>
                <a:gd name="T9" fmla="*/ 681 h 1739"/>
                <a:gd name="T10" fmla="*/ 559 w 2014"/>
                <a:gd name="T11" fmla="*/ 637 h 1739"/>
                <a:gd name="T12" fmla="*/ 752 w 2014"/>
                <a:gd name="T13" fmla="*/ 708 h 1739"/>
                <a:gd name="T14" fmla="*/ 859 w 2014"/>
                <a:gd name="T15" fmla="*/ 771 h 1739"/>
                <a:gd name="T16" fmla="*/ 1032 w 2014"/>
                <a:gd name="T17" fmla="*/ 879 h 1739"/>
                <a:gd name="T18" fmla="*/ 1136 w 2014"/>
                <a:gd name="T19" fmla="*/ 946 h 1739"/>
                <a:gd name="T20" fmla="*/ 1203 w 2014"/>
                <a:gd name="T21" fmla="*/ 1100 h 1739"/>
                <a:gd name="T22" fmla="*/ 1132 w 2014"/>
                <a:gd name="T23" fmla="*/ 1271 h 1739"/>
                <a:gd name="T24" fmla="*/ 1077 w 2014"/>
                <a:gd name="T25" fmla="*/ 1362 h 1739"/>
                <a:gd name="T26" fmla="*/ 996 w 2014"/>
                <a:gd name="T27" fmla="*/ 1468 h 1739"/>
                <a:gd name="T28" fmla="*/ 953 w 2014"/>
                <a:gd name="T29" fmla="*/ 1495 h 1739"/>
                <a:gd name="T30" fmla="*/ 1124 w 2014"/>
                <a:gd name="T31" fmla="*/ 1558 h 1739"/>
                <a:gd name="T32" fmla="*/ 1256 w 2014"/>
                <a:gd name="T33" fmla="*/ 1489 h 1739"/>
                <a:gd name="T34" fmla="*/ 1410 w 2014"/>
                <a:gd name="T35" fmla="*/ 1610 h 1739"/>
                <a:gd name="T36" fmla="*/ 1540 w 2014"/>
                <a:gd name="T37" fmla="*/ 1739 h 1739"/>
                <a:gd name="T38" fmla="*/ 1650 w 2014"/>
                <a:gd name="T39" fmla="*/ 1602 h 1739"/>
                <a:gd name="T40" fmla="*/ 1719 w 2014"/>
                <a:gd name="T41" fmla="*/ 1507 h 1739"/>
                <a:gd name="T42" fmla="*/ 1699 w 2014"/>
                <a:gd name="T43" fmla="*/ 1395 h 1739"/>
                <a:gd name="T44" fmla="*/ 1723 w 2014"/>
                <a:gd name="T45" fmla="*/ 1363 h 1739"/>
                <a:gd name="T46" fmla="*/ 1725 w 2014"/>
                <a:gd name="T47" fmla="*/ 1340 h 1739"/>
                <a:gd name="T48" fmla="*/ 1725 w 2014"/>
                <a:gd name="T49" fmla="*/ 1306 h 1739"/>
                <a:gd name="T50" fmla="*/ 1888 w 2014"/>
                <a:gd name="T51" fmla="*/ 1316 h 1739"/>
                <a:gd name="T52" fmla="*/ 2000 w 2014"/>
                <a:gd name="T53" fmla="*/ 1206 h 1739"/>
                <a:gd name="T54" fmla="*/ 2002 w 2014"/>
                <a:gd name="T55" fmla="*/ 1068 h 1739"/>
                <a:gd name="T56" fmla="*/ 1809 w 2014"/>
                <a:gd name="T57" fmla="*/ 962 h 1739"/>
                <a:gd name="T58" fmla="*/ 1713 w 2014"/>
                <a:gd name="T59" fmla="*/ 1023 h 1739"/>
                <a:gd name="T60" fmla="*/ 1774 w 2014"/>
                <a:gd name="T61" fmla="*/ 1157 h 1739"/>
                <a:gd name="T62" fmla="*/ 1713 w 2014"/>
                <a:gd name="T63" fmla="*/ 1259 h 1739"/>
                <a:gd name="T64" fmla="*/ 1589 w 2014"/>
                <a:gd name="T65" fmla="*/ 1206 h 1739"/>
                <a:gd name="T66" fmla="*/ 1563 w 2014"/>
                <a:gd name="T67" fmla="*/ 1104 h 1739"/>
                <a:gd name="T68" fmla="*/ 1475 w 2014"/>
                <a:gd name="T69" fmla="*/ 970 h 1739"/>
                <a:gd name="T70" fmla="*/ 1365 w 2014"/>
                <a:gd name="T71" fmla="*/ 911 h 1739"/>
                <a:gd name="T72" fmla="*/ 1370 w 2014"/>
                <a:gd name="T73" fmla="*/ 732 h 1739"/>
                <a:gd name="T74" fmla="*/ 1250 w 2014"/>
                <a:gd name="T75" fmla="*/ 592 h 1739"/>
                <a:gd name="T76" fmla="*/ 937 w 2014"/>
                <a:gd name="T77" fmla="*/ 641 h 1739"/>
                <a:gd name="T78" fmla="*/ 798 w 2014"/>
                <a:gd name="T79" fmla="*/ 509 h 1739"/>
                <a:gd name="T80" fmla="*/ 872 w 2014"/>
                <a:gd name="T81" fmla="*/ 362 h 1739"/>
                <a:gd name="T82" fmla="*/ 652 w 2014"/>
                <a:gd name="T83" fmla="*/ 399 h 1739"/>
                <a:gd name="T84" fmla="*/ 496 w 2014"/>
                <a:gd name="T85" fmla="*/ 208 h 1739"/>
                <a:gd name="T86" fmla="*/ 463 w 2014"/>
                <a:gd name="T87" fmla="*/ 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solidFill>
              <a:srgbClr val="FFC50D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16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1779 w 1872"/>
                <a:gd name="T1" fmla="*/ 1102 h 1330"/>
                <a:gd name="T2" fmla="*/ 1702 w 1872"/>
                <a:gd name="T3" fmla="*/ 1115 h 1330"/>
                <a:gd name="T4" fmla="*/ 1586 w 1872"/>
                <a:gd name="T5" fmla="*/ 1114 h 1330"/>
                <a:gd name="T6" fmla="*/ 1521 w 1872"/>
                <a:gd name="T7" fmla="*/ 1180 h 1330"/>
                <a:gd name="T8" fmla="*/ 1372 w 1872"/>
                <a:gd name="T9" fmla="*/ 1094 h 1330"/>
                <a:gd name="T10" fmla="*/ 1232 w 1872"/>
                <a:gd name="T11" fmla="*/ 1072 h 1330"/>
                <a:gd name="T12" fmla="*/ 1100 w 1872"/>
                <a:gd name="T13" fmla="*/ 1090 h 1330"/>
                <a:gd name="T14" fmla="*/ 1045 w 1872"/>
                <a:gd name="T15" fmla="*/ 1149 h 1330"/>
                <a:gd name="T16" fmla="*/ 1039 w 1872"/>
                <a:gd name="T17" fmla="*/ 1234 h 1330"/>
                <a:gd name="T18" fmla="*/ 897 w 1872"/>
                <a:gd name="T19" fmla="*/ 1314 h 1330"/>
                <a:gd name="T20" fmla="*/ 813 w 1872"/>
                <a:gd name="T21" fmla="*/ 1251 h 1330"/>
                <a:gd name="T22" fmla="*/ 618 w 1872"/>
                <a:gd name="T23" fmla="*/ 1147 h 1330"/>
                <a:gd name="T24" fmla="*/ 452 w 1872"/>
                <a:gd name="T25" fmla="*/ 1117 h 1330"/>
                <a:gd name="T26" fmla="*/ 338 w 1872"/>
                <a:gd name="T27" fmla="*/ 1092 h 1330"/>
                <a:gd name="T28" fmla="*/ 256 w 1872"/>
                <a:gd name="T29" fmla="*/ 1054 h 1330"/>
                <a:gd name="T30" fmla="*/ 112 w 1872"/>
                <a:gd name="T31" fmla="*/ 1023 h 1330"/>
                <a:gd name="T32" fmla="*/ 6 w 1872"/>
                <a:gd name="T33" fmla="*/ 822 h 1330"/>
                <a:gd name="T34" fmla="*/ 45 w 1872"/>
                <a:gd name="T35" fmla="*/ 738 h 1330"/>
                <a:gd name="T36" fmla="*/ 77 w 1872"/>
                <a:gd name="T37" fmla="*/ 594 h 1330"/>
                <a:gd name="T38" fmla="*/ 43 w 1872"/>
                <a:gd name="T39" fmla="*/ 529 h 1330"/>
                <a:gd name="T40" fmla="*/ 77 w 1872"/>
                <a:gd name="T41" fmla="*/ 466 h 1330"/>
                <a:gd name="T42" fmla="*/ 244 w 1872"/>
                <a:gd name="T43" fmla="*/ 466 h 1330"/>
                <a:gd name="T44" fmla="*/ 212 w 1872"/>
                <a:gd name="T45" fmla="*/ 383 h 1330"/>
                <a:gd name="T46" fmla="*/ 293 w 1872"/>
                <a:gd name="T47" fmla="*/ 299 h 1330"/>
                <a:gd name="T48" fmla="*/ 179 w 1872"/>
                <a:gd name="T49" fmla="*/ 126 h 1330"/>
                <a:gd name="T50" fmla="*/ 393 w 1872"/>
                <a:gd name="T51" fmla="*/ 70 h 1330"/>
                <a:gd name="T52" fmla="*/ 533 w 1872"/>
                <a:gd name="T53" fmla="*/ 37 h 1330"/>
                <a:gd name="T54" fmla="*/ 675 w 1872"/>
                <a:gd name="T55" fmla="*/ 13 h 1330"/>
                <a:gd name="T56" fmla="*/ 823 w 1872"/>
                <a:gd name="T57" fmla="*/ 57 h 1330"/>
                <a:gd name="T58" fmla="*/ 941 w 1872"/>
                <a:gd name="T59" fmla="*/ 127 h 1330"/>
                <a:gd name="T60" fmla="*/ 1075 w 1872"/>
                <a:gd name="T61" fmla="*/ 80 h 1330"/>
                <a:gd name="T62" fmla="*/ 1202 w 1872"/>
                <a:gd name="T63" fmla="*/ 80 h 1330"/>
                <a:gd name="T64" fmla="*/ 1319 w 1872"/>
                <a:gd name="T65" fmla="*/ 96 h 1330"/>
                <a:gd name="T66" fmla="*/ 1456 w 1872"/>
                <a:gd name="T67" fmla="*/ 112 h 1330"/>
                <a:gd name="T68" fmla="*/ 1502 w 1872"/>
                <a:gd name="T69" fmla="*/ 214 h 1330"/>
                <a:gd name="T70" fmla="*/ 1641 w 1872"/>
                <a:gd name="T71" fmla="*/ 320 h 1330"/>
                <a:gd name="T72" fmla="*/ 1702 w 1872"/>
                <a:gd name="T73" fmla="*/ 299 h 1330"/>
                <a:gd name="T74" fmla="*/ 1779 w 1872"/>
                <a:gd name="T75" fmla="*/ 389 h 1330"/>
                <a:gd name="T76" fmla="*/ 1824 w 1872"/>
                <a:gd name="T77" fmla="*/ 494 h 1330"/>
                <a:gd name="T78" fmla="*/ 1872 w 1872"/>
                <a:gd name="T79" fmla="*/ 572 h 1330"/>
                <a:gd name="T80" fmla="*/ 1775 w 1872"/>
                <a:gd name="T81" fmla="*/ 714 h 1330"/>
                <a:gd name="T82" fmla="*/ 1748 w 1872"/>
                <a:gd name="T83" fmla="*/ 801 h 1330"/>
                <a:gd name="T84" fmla="*/ 1726 w 1872"/>
                <a:gd name="T85" fmla="*/ 889 h 1330"/>
                <a:gd name="T86" fmla="*/ 1639 w 1872"/>
                <a:gd name="T87" fmla="*/ 911 h 1330"/>
                <a:gd name="T88" fmla="*/ 1586 w 1872"/>
                <a:gd name="T89" fmla="*/ 887 h 1330"/>
                <a:gd name="T90" fmla="*/ 1661 w 1872"/>
                <a:gd name="T91" fmla="*/ 946 h 1330"/>
                <a:gd name="T92" fmla="*/ 1767 w 1872"/>
                <a:gd name="T93" fmla="*/ 100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17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1779 w 1872"/>
                <a:gd name="T1" fmla="*/ 1102 h 1330"/>
                <a:gd name="T2" fmla="*/ 1702 w 1872"/>
                <a:gd name="T3" fmla="*/ 1115 h 1330"/>
                <a:gd name="T4" fmla="*/ 1586 w 1872"/>
                <a:gd name="T5" fmla="*/ 1114 h 1330"/>
                <a:gd name="T6" fmla="*/ 1521 w 1872"/>
                <a:gd name="T7" fmla="*/ 1180 h 1330"/>
                <a:gd name="T8" fmla="*/ 1372 w 1872"/>
                <a:gd name="T9" fmla="*/ 1094 h 1330"/>
                <a:gd name="T10" fmla="*/ 1232 w 1872"/>
                <a:gd name="T11" fmla="*/ 1072 h 1330"/>
                <a:gd name="T12" fmla="*/ 1100 w 1872"/>
                <a:gd name="T13" fmla="*/ 1090 h 1330"/>
                <a:gd name="T14" fmla="*/ 1045 w 1872"/>
                <a:gd name="T15" fmla="*/ 1149 h 1330"/>
                <a:gd name="T16" fmla="*/ 1039 w 1872"/>
                <a:gd name="T17" fmla="*/ 1234 h 1330"/>
                <a:gd name="T18" fmla="*/ 897 w 1872"/>
                <a:gd name="T19" fmla="*/ 1314 h 1330"/>
                <a:gd name="T20" fmla="*/ 813 w 1872"/>
                <a:gd name="T21" fmla="*/ 1251 h 1330"/>
                <a:gd name="T22" fmla="*/ 618 w 1872"/>
                <a:gd name="T23" fmla="*/ 1147 h 1330"/>
                <a:gd name="T24" fmla="*/ 452 w 1872"/>
                <a:gd name="T25" fmla="*/ 1117 h 1330"/>
                <a:gd name="T26" fmla="*/ 338 w 1872"/>
                <a:gd name="T27" fmla="*/ 1092 h 1330"/>
                <a:gd name="T28" fmla="*/ 256 w 1872"/>
                <a:gd name="T29" fmla="*/ 1054 h 1330"/>
                <a:gd name="T30" fmla="*/ 112 w 1872"/>
                <a:gd name="T31" fmla="*/ 1023 h 1330"/>
                <a:gd name="T32" fmla="*/ 6 w 1872"/>
                <a:gd name="T33" fmla="*/ 822 h 1330"/>
                <a:gd name="T34" fmla="*/ 45 w 1872"/>
                <a:gd name="T35" fmla="*/ 738 h 1330"/>
                <a:gd name="T36" fmla="*/ 77 w 1872"/>
                <a:gd name="T37" fmla="*/ 594 h 1330"/>
                <a:gd name="T38" fmla="*/ 43 w 1872"/>
                <a:gd name="T39" fmla="*/ 529 h 1330"/>
                <a:gd name="T40" fmla="*/ 77 w 1872"/>
                <a:gd name="T41" fmla="*/ 466 h 1330"/>
                <a:gd name="T42" fmla="*/ 244 w 1872"/>
                <a:gd name="T43" fmla="*/ 466 h 1330"/>
                <a:gd name="T44" fmla="*/ 212 w 1872"/>
                <a:gd name="T45" fmla="*/ 383 h 1330"/>
                <a:gd name="T46" fmla="*/ 293 w 1872"/>
                <a:gd name="T47" fmla="*/ 299 h 1330"/>
                <a:gd name="T48" fmla="*/ 179 w 1872"/>
                <a:gd name="T49" fmla="*/ 126 h 1330"/>
                <a:gd name="T50" fmla="*/ 393 w 1872"/>
                <a:gd name="T51" fmla="*/ 70 h 1330"/>
                <a:gd name="T52" fmla="*/ 533 w 1872"/>
                <a:gd name="T53" fmla="*/ 37 h 1330"/>
                <a:gd name="T54" fmla="*/ 675 w 1872"/>
                <a:gd name="T55" fmla="*/ 13 h 1330"/>
                <a:gd name="T56" fmla="*/ 823 w 1872"/>
                <a:gd name="T57" fmla="*/ 57 h 1330"/>
                <a:gd name="T58" fmla="*/ 941 w 1872"/>
                <a:gd name="T59" fmla="*/ 127 h 1330"/>
                <a:gd name="T60" fmla="*/ 1075 w 1872"/>
                <a:gd name="T61" fmla="*/ 80 h 1330"/>
                <a:gd name="T62" fmla="*/ 1202 w 1872"/>
                <a:gd name="T63" fmla="*/ 80 h 1330"/>
                <a:gd name="T64" fmla="*/ 1319 w 1872"/>
                <a:gd name="T65" fmla="*/ 96 h 1330"/>
                <a:gd name="T66" fmla="*/ 1456 w 1872"/>
                <a:gd name="T67" fmla="*/ 112 h 1330"/>
                <a:gd name="T68" fmla="*/ 1502 w 1872"/>
                <a:gd name="T69" fmla="*/ 214 h 1330"/>
                <a:gd name="T70" fmla="*/ 1641 w 1872"/>
                <a:gd name="T71" fmla="*/ 320 h 1330"/>
                <a:gd name="T72" fmla="*/ 1702 w 1872"/>
                <a:gd name="T73" fmla="*/ 299 h 1330"/>
                <a:gd name="T74" fmla="*/ 1779 w 1872"/>
                <a:gd name="T75" fmla="*/ 389 h 1330"/>
                <a:gd name="T76" fmla="*/ 1824 w 1872"/>
                <a:gd name="T77" fmla="*/ 494 h 1330"/>
                <a:gd name="T78" fmla="*/ 1872 w 1872"/>
                <a:gd name="T79" fmla="*/ 572 h 1330"/>
                <a:gd name="T80" fmla="*/ 1775 w 1872"/>
                <a:gd name="T81" fmla="*/ 714 h 1330"/>
                <a:gd name="T82" fmla="*/ 1748 w 1872"/>
                <a:gd name="T83" fmla="*/ 801 h 1330"/>
                <a:gd name="T84" fmla="*/ 1726 w 1872"/>
                <a:gd name="T85" fmla="*/ 889 h 1330"/>
                <a:gd name="T86" fmla="*/ 1639 w 1872"/>
                <a:gd name="T87" fmla="*/ 911 h 1330"/>
                <a:gd name="T88" fmla="*/ 1586 w 1872"/>
                <a:gd name="T89" fmla="*/ 887 h 1330"/>
                <a:gd name="T90" fmla="*/ 1661 w 1872"/>
                <a:gd name="T91" fmla="*/ 946 h 1330"/>
                <a:gd name="T92" fmla="*/ 1767 w 1872"/>
                <a:gd name="T93" fmla="*/ 100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18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1203 w 1823"/>
                <a:gd name="T1" fmla="*/ 1096 h 1385"/>
                <a:gd name="T2" fmla="*/ 1138 w 1823"/>
                <a:gd name="T3" fmla="*/ 1047 h 1385"/>
                <a:gd name="T4" fmla="*/ 1077 w 1823"/>
                <a:gd name="T5" fmla="*/ 1061 h 1385"/>
                <a:gd name="T6" fmla="*/ 992 w 1823"/>
                <a:gd name="T7" fmla="*/ 996 h 1385"/>
                <a:gd name="T8" fmla="*/ 945 w 1823"/>
                <a:gd name="T9" fmla="*/ 939 h 1385"/>
                <a:gd name="T10" fmla="*/ 929 w 1823"/>
                <a:gd name="T11" fmla="*/ 982 h 1385"/>
                <a:gd name="T12" fmla="*/ 890 w 1823"/>
                <a:gd name="T13" fmla="*/ 1007 h 1385"/>
                <a:gd name="T14" fmla="*/ 874 w 1823"/>
                <a:gd name="T15" fmla="*/ 1078 h 1385"/>
                <a:gd name="T16" fmla="*/ 780 w 1823"/>
                <a:gd name="T17" fmla="*/ 1169 h 1385"/>
                <a:gd name="T18" fmla="*/ 805 w 1823"/>
                <a:gd name="T19" fmla="*/ 1271 h 1385"/>
                <a:gd name="T20" fmla="*/ 752 w 1823"/>
                <a:gd name="T21" fmla="*/ 1352 h 1385"/>
                <a:gd name="T22" fmla="*/ 670 w 1823"/>
                <a:gd name="T23" fmla="*/ 1377 h 1385"/>
                <a:gd name="T24" fmla="*/ 595 w 1823"/>
                <a:gd name="T25" fmla="*/ 1352 h 1385"/>
                <a:gd name="T26" fmla="*/ 528 w 1823"/>
                <a:gd name="T27" fmla="*/ 1206 h 1385"/>
                <a:gd name="T28" fmla="*/ 445 w 1823"/>
                <a:gd name="T29" fmla="*/ 1078 h 1385"/>
                <a:gd name="T30" fmla="*/ 362 w 1823"/>
                <a:gd name="T31" fmla="*/ 1025 h 1385"/>
                <a:gd name="T32" fmla="*/ 349 w 1823"/>
                <a:gd name="T33" fmla="*/ 954 h 1385"/>
                <a:gd name="T34" fmla="*/ 260 w 1823"/>
                <a:gd name="T35" fmla="*/ 1011 h 1385"/>
                <a:gd name="T36" fmla="*/ 215 w 1823"/>
                <a:gd name="T37" fmla="*/ 834 h 1385"/>
                <a:gd name="T38" fmla="*/ 205 w 1823"/>
                <a:gd name="T39" fmla="*/ 624 h 1385"/>
                <a:gd name="T40" fmla="*/ 160 w 1823"/>
                <a:gd name="T41" fmla="*/ 509 h 1385"/>
                <a:gd name="T42" fmla="*/ 199 w 1823"/>
                <a:gd name="T43" fmla="*/ 468 h 1385"/>
                <a:gd name="T44" fmla="*/ 105 w 1823"/>
                <a:gd name="T45" fmla="*/ 305 h 1385"/>
                <a:gd name="T46" fmla="*/ 8 w 1823"/>
                <a:gd name="T47" fmla="*/ 177 h 1385"/>
                <a:gd name="T48" fmla="*/ 140 w 1823"/>
                <a:gd name="T49" fmla="*/ 157 h 1385"/>
                <a:gd name="T50" fmla="*/ 280 w 1823"/>
                <a:gd name="T51" fmla="*/ 179 h 1385"/>
                <a:gd name="T52" fmla="*/ 429 w 1823"/>
                <a:gd name="T53" fmla="*/ 265 h 1385"/>
                <a:gd name="T54" fmla="*/ 496 w 1823"/>
                <a:gd name="T55" fmla="*/ 200 h 1385"/>
                <a:gd name="T56" fmla="*/ 610 w 1823"/>
                <a:gd name="T57" fmla="*/ 200 h 1385"/>
                <a:gd name="T58" fmla="*/ 687 w 1823"/>
                <a:gd name="T59" fmla="*/ 187 h 1385"/>
                <a:gd name="T60" fmla="*/ 673 w 1823"/>
                <a:gd name="T61" fmla="*/ 86 h 1385"/>
                <a:gd name="T62" fmla="*/ 774 w 1823"/>
                <a:gd name="T63" fmla="*/ 0 h 1385"/>
                <a:gd name="T64" fmla="*/ 833 w 1823"/>
                <a:gd name="T65" fmla="*/ 88 h 1385"/>
                <a:gd name="T66" fmla="*/ 961 w 1823"/>
                <a:gd name="T67" fmla="*/ 138 h 1385"/>
                <a:gd name="T68" fmla="*/ 1044 w 1823"/>
                <a:gd name="T69" fmla="*/ 260 h 1385"/>
                <a:gd name="T70" fmla="*/ 1138 w 1823"/>
                <a:gd name="T71" fmla="*/ 216 h 1385"/>
                <a:gd name="T72" fmla="*/ 1242 w 1823"/>
                <a:gd name="T73" fmla="*/ 254 h 1385"/>
                <a:gd name="T74" fmla="*/ 1433 w 1823"/>
                <a:gd name="T75" fmla="*/ 269 h 1385"/>
                <a:gd name="T76" fmla="*/ 1561 w 1823"/>
                <a:gd name="T77" fmla="*/ 291 h 1385"/>
                <a:gd name="T78" fmla="*/ 1679 w 1823"/>
                <a:gd name="T79" fmla="*/ 336 h 1385"/>
                <a:gd name="T80" fmla="*/ 1795 w 1823"/>
                <a:gd name="T81" fmla="*/ 356 h 1385"/>
                <a:gd name="T82" fmla="*/ 1821 w 1823"/>
                <a:gd name="T83" fmla="*/ 519 h 1385"/>
                <a:gd name="T84" fmla="*/ 1727 w 1823"/>
                <a:gd name="T85" fmla="*/ 576 h 1385"/>
                <a:gd name="T86" fmla="*/ 1587 w 1823"/>
                <a:gd name="T87" fmla="*/ 618 h 1385"/>
                <a:gd name="T88" fmla="*/ 1669 w 1823"/>
                <a:gd name="T89" fmla="*/ 771 h 1385"/>
                <a:gd name="T90" fmla="*/ 1732 w 1823"/>
                <a:gd name="T91" fmla="*/ 905 h 1385"/>
                <a:gd name="T92" fmla="*/ 1669 w 1823"/>
                <a:gd name="T93" fmla="*/ 984 h 1385"/>
                <a:gd name="T94" fmla="*/ 1591 w 1823"/>
                <a:gd name="T95" fmla="*/ 905 h 1385"/>
                <a:gd name="T96" fmla="*/ 1516 w 1823"/>
                <a:gd name="T97" fmla="*/ 856 h 1385"/>
                <a:gd name="T98" fmla="*/ 1445 w 1823"/>
                <a:gd name="T99" fmla="*/ 838 h 1385"/>
                <a:gd name="T100" fmla="*/ 1421 w 1823"/>
                <a:gd name="T101" fmla="*/ 895 h 1385"/>
                <a:gd name="T102" fmla="*/ 1378 w 1823"/>
                <a:gd name="T103" fmla="*/ 958 h 1385"/>
                <a:gd name="T104" fmla="*/ 1248 w 1823"/>
                <a:gd name="T105" fmla="*/ 907 h 1385"/>
                <a:gd name="T106" fmla="*/ 1201 w 1823"/>
                <a:gd name="T107" fmla="*/ 986 h 1385"/>
                <a:gd name="T108" fmla="*/ 1280 w 1823"/>
                <a:gd name="T109" fmla="*/ 1009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19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1203 w 1823"/>
                <a:gd name="T1" fmla="*/ 1096 h 1385"/>
                <a:gd name="T2" fmla="*/ 1138 w 1823"/>
                <a:gd name="T3" fmla="*/ 1047 h 1385"/>
                <a:gd name="T4" fmla="*/ 1077 w 1823"/>
                <a:gd name="T5" fmla="*/ 1061 h 1385"/>
                <a:gd name="T6" fmla="*/ 992 w 1823"/>
                <a:gd name="T7" fmla="*/ 996 h 1385"/>
                <a:gd name="T8" fmla="*/ 945 w 1823"/>
                <a:gd name="T9" fmla="*/ 939 h 1385"/>
                <a:gd name="T10" fmla="*/ 929 w 1823"/>
                <a:gd name="T11" fmla="*/ 982 h 1385"/>
                <a:gd name="T12" fmla="*/ 890 w 1823"/>
                <a:gd name="T13" fmla="*/ 1007 h 1385"/>
                <a:gd name="T14" fmla="*/ 874 w 1823"/>
                <a:gd name="T15" fmla="*/ 1078 h 1385"/>
                <a:gd name="T16" fmla="*/ 780 w 1823"/>
                <a:gd name="T17" fmla="*/ 1169 h 1385"/>
                <a:gd name="T18" fmla="*/ 805 w 1823"/>
                <a:gd name="T19" fmla="*/ 1271 h 1385"/>
                <a:gd name="T20" fmla="*/ 752 w 1823"/>
                <a:gd name="T21" fmla="*/ 1352 h 1385"/>
                <a:gd name="T22" fmla="*/ 670 w 1823"/>
                <a:gd name="T23" fmla="*/ 1377 h 1385"/>
                <a:gd name="T24" fmla="*/ 595 w 1823"/>
                <a:gd name="T25" fmla="*/ 1352 h 1385"/>
                <a:gd name="T26" fmla="*/ 528 w 1823"/>
                <a:gd name="T27" fmla="*/ 1206 h 1385"/>
                <a:gd name="T28" fmla="*/ 445 w 1823"/>
                <a:gd name="T29" fmla="*/ 1078 h 1385"/>
                <a:gd name="T30" fmla="*/ 362 w 1823"/>
                <a:gd name="T31" fmla="*/ 1025 h 1385"/>
                <a:gd name="T32" fmla="*/ 349 w 1823"/>
                <a:gd name="T33" fmla="*/ 954 h 1385"/>
                <a:gd name="T34" fmla="*/ 260 w 1823"/>
                <a:gd name="T35" fmla="*/ 1011 h 1385"/>
                <a:gd name="T36" fmla="*/ 215 w 1823"/>
                <a:gd name="T37" fmla="*/ 834 h 1385"/>
                <a:gd name="T38" fmla="*/ 205 w 1823"/>
                <a:gd name="T39" fmla="*/ 624 h 1385"/>
                <a:gd name="T40" fmla="*/ 160 w 1823"/>
                <a:gd name="T41" fmla="*/ 509 h 1385"/>
                <a:gd name="T42" fmla="*/ 199 w 1823"/>
                <a:gd name="T43" fmla="*/ 468 h 1385"/>
                <a:gd name="T44" fmla="*/ 105 w 1823"/>
                <a:gd name="T45" fmla="*/ 305 h 1385"/>
                <a:gd name="T46" fmla="*/ 8 w 1823"/>
                <a:gd name="T47" fmla="*/ 177 h 1385"/>
                <a:gd name="T48" fmla="*/ 140 w 1823"/>
                <a:gd name="T49" fmla="*/ 157 h 1385"/>
                <a:gd name="T50" fmla="*/ 280 w 1823"/>
                <a:gd name="T51" fmla="*/ 179 h 1385"/>
                <a:gd name="T52" fmla="*/ 429 w 1823"/>
                <a:gd name="T53" fmla="*/ 265 h 1385"/>
                <a:gd name="T54" fmla="*/ 496 w 1823"/>
                <a:gd name="T55" fmla="*/ 200 h 1385"/>
                <a:gd name="T56" fmla="*/ 610 w 1823"/>
                <a:gd name="T57" fmla="*/ 200 h 1385"/>
                <a:gd name="T58" fmla="*/ 687 w 1823"/>
                <a:gd name="T59" fmla="*/ 187 h 1385"/>
                <a:gd name="T60" fmla="*/ 673 w 1823"/>
                <a:gd name="T61" fmla="*/ 86 h 1385"/>
                <a:gd name="T62" fmla="*/ 774 w 1823"/>
                <a:gd name="T63" fmla="*/ 0 h 1385"/>
                <a:gd name="T64" fmla="*/ 833 w 1823"/>
                <a:gd name="T65" fmla="*/ 88 h 1385"/>
                <a:gd name="T66" fmla="*/ 961 w 1823"/>
                <a:gd name="T67" fmla="*/ 138 h 1385"/>
                <a:gd name="T68" fmla="*/ 1044 w 1823"/>
                <a:gd name="T69" fmla="*/ 260 h 1385"/>
                <a:gd name="T70" fmla="*/ 1138 w 1823"/>
                <a:gd name="T71" fmla="*/ 216 h 1385"/>
                <a:gd name="T72" fmla="*/ 1242 w 1823"/>
                <a:gd name="T73" fmla="*/ 254 h 1385"/>
                <a:gd name="T74" fmla="*/ 1433 w 1823"/>
                <a:gd name="T75" fmla="*/ 269 h 1385"/>
                <a:gd name="T76" fmla="*/ 1561 w 1823"/>
                <a:gd name="T77" fmla="*/ 291 h 1385"/>
                <a:gd name="T78" fmla="*/ 1679 w 1823"/>
                <a:gd name="T79" fmla="*/ 336 h 1385"/>
                <a:gd name="T80" fmla="*/ 1795 w 1823"/>
                <a:gd name="T81" fmla="*/ 356 h 1385"/>
                <a:gd name="T82" fmla="*/ 1821 w 1823"/>
                <a:gd name="T83" fmla="*/ 519 h 1385"/>
                <a:gd name="T84" fmla="*/ 1727 w 1823"/>
                <a:gd name="T85" fmla="*/ 576 h 1385"/>
                <a:gd name="T86" fmla="*/ 1587 w 1823"/>
                <a:gd name="T87" fmla="*/ 618 h 1385"/>
                <a:gd name="T88" fmla="*/ 1669 w 1823"/>
                <a:gd name="T89" fmla="*/ 771 h 1385"/>
                <a:gd name="T90" fmla="*/ 1732 w 1823"/>
                <a:gd name="T91" fmla="*/ 905 h 1385"/>
                <a:gd name="T92" fmla="*/ 1669 w 1823"/>
                <a:gd name="T93" fmla="*/ 984 h 1385"/>
                <a:gd name="T94" fmla="*/ 1591 w 1823"/>
                <a:gd name="T95" fmla="*/ 905 h 1385"/>
                <a:gd name="T96" fmla="*/ 1516 w 1823"/>
                <a:gd name="T97" fmla="*/ 856 h 1385"/>
                <a:gd name="T98" fmla="*/ 1445 w 1823"/>
                <a:gd name="T99" fmla="*/ 838 h 1385"/>
                <a:gd name="T100" fmla="*/ 1421 w 1823"/>
                <a:gd name="T101" fmla="*/ 895 h 1385"/>
                <a:gd name="T102" fmla="*/ 1378 w 1823"/>
                <a:gd name="T103" fmla="*/ 958 h 1385"/>
                <a:gd name="T104" fmla="*/ 1248 w 1823"/>
                <a:gd name="T105" fmla="*/ 907 h 1385"/>
                <a:gd name="T106" fmla="*/ 1201 w 1823"/>
                <a:gd name="T107" fmla="*/ 986 h 1385"/>
                <a:gd name="T108" fmla="*/ 1280 w 1823"/>
                <a:gd name="T109" fmla="*/ 1009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20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884 w 907"/>
                <a:gd name="T1" fmla="*/ 339 h 796"/>
                <a:gd name="T2" fmla="*/ 884 w 907"/>
                <a:gd name="T3" fmla="*/ 424 h 796"/>
                <a:gd name="T4" fmla="*/ 907 w 907"/>
                <a:gd name="T5" fmla="*/ 520 h 796"/>
                <a:gd name="T6" fmla="*/ 870 w 907"/>
                <a:gd name="T7" fmla="*/ 555 h 796"/>
                <a:gd name="T8" fmla="*/ 837 w 907"/>
                <a:gd name="T9" fmla="*/ 607 h 796"/>
                <a:gd name="T10" fmla="*/ 783 w 907"/>
                <a:gd name="T11" fmla="*/ 640 h 796"/>
                <a:gd name="T12" fmla="*/ 717 w 907"/>
                <a:gd name="T13" fmla="*/ 636 h 796"/>
                <a:gd name="T14" fmla="*/ 663 w 907"/>
                <a:gd name="T15" fmla="*/ 695 h 796"/>
                <a:gd name="T16" fmla="*/ 600 w 907"/>
                <a:gd name="T17" fmla="*/ 670 h 796"/>
                <a:gd name="T18" fmla="*/ 539 w 907"/>
                <a:gd name="T19" fmla="*/ 654 h 796"/>
                <a:gd name="T20" fmla="*/ 480 w 907"/>
                <a:gd name="T21" fmla="*/ 695 h 796"/>
                <a:gd name="T22" fmla="*/ 421 w 907"/>
                <a:gd name="T23" fmla="*/ 735 h 796"/>
                <a:gd name="T24" fmla="*/ 392 w 907"/>
                <a:gd name="T25" fmla="*/ 782 h 796"/>
                <a:gd name="T26" fmla="*/ 283 w 907"/>
                <a:gd name="T27" fmla="*/ 740 h 796"/>
                <a:gd name="T28" fmla="*/ 193 w 907"/>
                <a:gd name="T29" fmla="*/ 794 h 796"/>
                <a:gd name="T30" fmla="*/ 179 w 907"/>
                <a:gd name="T31" fmla="*/ 746 h 796"/>
                <a:gd name="T32" fmla="*/ 136 w 907"/>
                <a:gd name="T33" fmla="*/ 672 h 796"/>
                <a:gd name="T34" fmla="*/ 165 w 907"/>
                <a:gd name="T35" fmla="*/ 504 h 796"/>
                <a:gd name="T36" fmla="*/ 108 w 907"/>
                <a:gd name="T37" fmla="*/ 465 h 796"/>
                <a:gd name="T38" fmla="*/ 26 w 907"/>
                <a:gd name="T39" fmla="*/ 473 h 796"/>
                <a:gd name="T40" fmla="*/ 0 w 907"/>
                <a:gd name="T41" fmla="*/ 390 h 796"/>
                <a:gd name="T42" fmla="*/ 85 w 907"/>
                <a:gd name="T43" fmla="*/ 351 h 796"/>
                <a:gd name="T44" fmla="*/ 122 w 907"/>
                <a:gd name="T45" fmla="*/ 341 h 796"/>
                <a:gd name="T46" fmla="*/ 238 w 907"/>
                <a:gd name="T47" fmla="*/ 331 h 796"/>
                <a:gd name="T48" fmla="*/ 315 w 907"/>
                <a:gd name="T49" fmla="*/ 276 h 796"/>
                <a:gd name="T50" fmla="*/ 392 w 907"/>
                <a:gd name="T51" fmla="*/ 189 h 796"/>
                <a:gd name="T52" fmla="*/ 313 w 907"/>
                <a:gd name="T53" fmla="*/ 166 h 796"/>
                <a:gd name="T54" fmla="*/ 360 w 907"/>
                <a:gd name="T55" fmla="*/ 87 h 796"/>
                <a:gd name="T56" fmla="*/ 490 w 907"/>
                <a:gd name="T57" fmla="*/ 138 h 796"/>
                <a:gd name="T58" fmla="*/ 531 w 907"/>
                <a:gd name="T59" fmla="*/ 75 h 796"/>
                <a:gd name="T60" fmla="*/ 557 w 907"/>
                <a:gd name="T61" fmla="*/ 18 h 796"/>
                <a:gd name="T62" fmla="*/ 628 w 907"/>
                <a:gd name="T63" fmla="*/ 36 h 796"/>
                <a:gd name="T64" fmla="*/ 703 w 907"/>
                <a:gd name="T65" fmla="*/ 85 h 796"/>
                <a:gd name="T66" fmla="*/ 781 w 907"/>
                <a:gd name="T67" fmla="*/ 164 h 796"/>
                <a:gd name="T68" fmla="*/ 864 w 907"/>
                <a:gd name="T69" fmla="*/ 209 h 796"/>
                <a:gd name="T70" fmla="*/ 833 w 907"/>
                <a:gd name="T71" fmla="*/ 30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21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884 w 907"/>
                <a:gd name="T1" fmla="*/ 339 h 796"/>
                <a:gd name="T2" fmla="*/ 884 w 907"/>
                <a:gd name="T3" fmla="*/ 424 h 796"/>
                <a:gd name="T4" fmla="*/ 907 w 907"/>
                <a:gd name="T5" fmla="*/ 520 h 796"/>
                <a:gd name="T6" fmla="*/ 870 w 907"/>
                <a:gd name="T7" fmla="*/ 555 h 796"/>
                <a:gd name="T8" fmla="*/ 837 w 907"/>
                <a:gd name="T9" fmla="*/ 607 h 796"/>
                <a:gd name="T10" fmla="*/ 783 w 907"/>
                <a:gd name="T11" fmla="*/ 640 h 796"/>
                <a:gd name="T12" fmla="*/ 717 w 907"/>
                <a:gd name="T13" fmla="*/ 636 h 796"/>
                <a:gd name="T14" fmla="*/ 663 w 907"/>
                <a:gd name="T15" fmla="*/ 695 h 796"/>
                <a:gd name="T16" fmla="*/ 600 w 907"/>
                <a:gd name="T17" fmla="*/ 670 h 796"/>
                <a:gd name="T18" fmla="*/ 539 w 907"/>
                <a:gd name="T19" fmla="*/ 654 h 796"/>
                <a:gd name="T20" fmla="*/ 480 w 907"/>
                <a:gd name="T21" fmla="*/ 695 h 796"/>
                <a:gd name="T22" fmla="*/ 421 w 907"/>
                <a:gd name="T23" fmla="*/ 735 h 796"/>
                <a:gd name="T24" fmla="*/ 392 w 907"/>
                <a:gd name="T25" fmla="*/ 782 h 796"/>
                <a:gd name="T26" fmla="*/ 283 w 907"/>
                <a:gd name="T27" fmla="*/ 740 h 796"/>
                <a:gd name="T28" fmla="*/ 193 w 907"/>
                <a:gd name="T29" fmla="*/ 794 h 796"/>
                <a:gd name="T30" fmla="*/ 179 w 907"/>
                <a:gd name="T31" fmla="*/ 746 h 796"/>
                <a:gd name="T32" fmla="*/ 136 w 907"/>
                <a:gd name="T33" fmla="*/ 672 h 796"/>
                <a:gd name="T34" fmla="*/ 165 w 907"/>
                <a:gd name="T35" fmla="*/ 504 h 796"/>
                <a:gd name="T36" fmla="*/ 108 w 907"/>
                <a:gd name="T37" fmla="*/ 465 h 796"/>
                <a:gd name="T38" fmla="*/ 26 w 907"/>
                <a:gd name="T39" fmla="*/ 473 h 796"/>
                <a:gd name="T40" fmla="*/ 0 w 907"/>
                <a:gd name="T41" fmla="*/ 390 h 796"/>
                <a:gd name="T42" fmla="*/ 85 w 907"/>
                <a:gd name="T43" fmla="*/ 351 h 796"/>
                <a:gd name="T44" fmla="*/ 122 w 907"/>
                <a:gd name="T45" fmla="*/ 341 h 796"/>
                <a:gd name="T46" fmla="*/ 238 w 907"/>
                <a:gd name="T47" fmla="*/ 331 h 796"/>
                <a:gd name="T48" fmla="*/ 315 w 907"/>
                <a:gd name="T49" fmla="*/ 276 h 796"/>
                <a:gd name="T50" fmla="*/ 392 w 907"/>
                <a:gd name="T51" fmla="*/ 189 h 796"/>
                <a:gd name="T52" fmla="*/ 313 w 907"/>
                <a:gd name="T53" fmla="*/ 166 h 796"/>
                <a:gd name="T54" fmla="*/ 360 w 907"/>
                <a:gd name="T55" fmla="*/ 87 h 796"/>
                <a:gd name="T56" fmla="*/ 490 w 907"/>
                <a:gd name="T57" fmla="*/ 138 h 796"/>
                <a:gd name="T58" fmla="*/ 531 w 907"/>
                <a:gd name="T59" fmla="*/ 75 h 796"/>
                <a:gd name="T60" fmla="*/ 557 w 907"/>
                <a:gd name="T61" fmla="*/ 18 h 796"/>
                <a:gd name="T62" fmla="*/ 628 w 907"/>
                <a:gd name="T63" fmla="*/ 36 h 796"/>
                <a:gd name="T64" fmla="*/ 703 w 907"/>
                <a:gd name="T65" fmla="*/ 85 h 796"/>
                <a:gd name="T66" fmla="*/ 781 w 907"/>
                <a:gd name="T67" fmla="*/ 164 h 796"/>
                <a:gd name="T68" fmla="*/ 864 w 907"/>
                <a:gd name="T69" fmla="*/ 209 h 796"/>
                <a:gd name="T70" fmla="*/ 833 w 907"/>
                <a:gd name="T71" fmla="*/ 30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22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746 w 805"/>
                <a:gd name="T1" fmla="*/ 177 h 917"/>
                <a:gd name="T2" fmla="*/ 766 w 805"/>
                <a:gd name="T3" fmla="*/ 251 h 917"/>
                <a:gd name="T4" fmla="*/ 740 w 805"/>
                <a:gd name="T5" fmla="*/ 299 h 917"/>
                <a:gd name="T6" fmla="*/ 707 w 805"/>
                <a:gd name="T7" fmla="*/ 322 h 917"/>
                <a:gd name="T8" fmla="*/ 685 w 805"/>
                <a:gd name="T9" fmla="*/ 393 h 917"/>
                <a:gd name="T10" fmla="*/ 736 w 805"/>
                <a:gd name="T11" fmla="*/ 446 h 917"/>
                <a:gd name="T12" fmla="*/ 746 w 805"/>
                <a:gd name="T13" fmla="*/ 531 h 917"/>
                <a:gd name="T14" fmla="*/ 787 w 805"/>
                <a:gd name="T15" fmla="*/ 557 h 917"/>
                <a:gd name="T16" fmla="*/ 805 w 805"/>
                <a:gd name="T17" fmla="*/ 627 h 917"/>
                <a:gd name="T18" fmla="*/ 777 w 805"/>
                <a:gd name="T19" fmla="*/ 688 h 917"/>
                <a:gd name="T20" fmla="*/ 781 w 805"/>
                <a:gd name="T21" fmla="*/ 747 h 917"/>
                <a:gd name="T22" fmla="*/ 724 w 805"/>
                <a:gd name="T23" fmla="*/ 777 h 917"/>
                <a:gd name="T24" fmla="*/ 673 w 805"/>
                <a:gd name="T25" fmla="*/ 747 h 917"/>
                <a:gd name="T26" fmla="*/ 573 w 805"/>
                <a:gd name="T27" fmla="*/ 816 h 917"/>
                <a:gd name="T28" fmla="*/ 518 w 805"/>
                <a:gd name="T29" fmla="*/ 824 h 917"/>
                <a:gd name="T30" fmla="*/ 518 w 805"/>
                <a:gd name="T31" fmla="*/ 881 h 917"/>
                <a:gd name="T32" fmla="*/ 492 w 805"/>
                <a:gd name="T33" fmla="*/ 895 h 917"/>
                <a:gd name="T34" fmla="*/ 457 w 805"/>
                <a:gd name="T35" fmla="*/ 895 h 917"/>
                <a:gd name="T36" fmla="*/ 419 w 805"/>
                <a:gd name="T37" fmla="*/ 917 h 917"/>
                <a:gd name="T38" fmla="*/ 419 w 805"/>
                <a:gd name="T39" fmla="*/ 873 h 917"/>
                <a:gd name="T40" fmla="*/ 403 w 805"/>
                <a:gd name="T41" fmla="*/ 848 h 917"/>
                <a:gd name="T42" fmla="*/ 333 w 805"/>
                <a:gd name="T43" fmla="*/ 850 h 917"/>
                <a:gd name="T44" fmla="*/ 384 w 805"/>
                <a:gd name="T45" fmla="*/ 787 h 917"/>
                <a:gd name="T46" fmla="*/ 388 w 805"/>
                <a:gd name="T47" fmla="*/ 726 h 917"/>
                <a:gd name="T48" fmla="*/ 362 w 805"/>
                <a:gd name="T49" fmla="*/ 706 h 917"/>
                <a:gd name="T50" fmla="*/ 362 w 805"/>
                <a:gd name="T51" fmla="*/ 647 h 917"/>
                <a:gd name="T52" fmla="*/ 329 w 805"/>
                <a:gd name="T53" fmla="*/ 637 h 917"/>
                <a:gd name="T54" fmla="*/ 297 w 805"/>
                <a:gd name="T55" fmla="*/ 655 h 917"/>
                <a:gd name="T56" fmla="*/ 256 w 805"/>
                <a:gd name="T57" fmla="*/ 643 h 917"/>
                <a:gd name="T58" fmla="*/ 214 w 805"/>
                <a:gd name="T59" fmla="*/ 700 h 917"/>
                <a:gd name="T60" fmla="*/ 191 w 805"/>
                <a:gd name="T61" fmla="*/ 673 h 917"/>
                <a:gd name="T62" fmla="*/ 163 w 805"/>
                <a:gd name="T63" fmla="*/ 667 h 917"/>
                <a:gd name="T64" fmla="*/ 148 w 805"/>
                <a:gd name="T65" fmla="*/ 714 h 917"/>
                <a:gd name="T66" fmla="*/ 88 w 805"/>
                <a:gd name="T67" fmla="*/ 708 h 917"/>
                <a:gd name="T68" fmla="*/ 61 w 805"/>
                <a:gd name="T69" fmla="*/ 667 h 917"/>
                <a:gd name="T70" fmla="*/ 65 w 805"/>
                <a:gd name="T71" fmla="*/ 614 h 917"/>
                <a:gd name="T72" fmla="*/ 86 w 805"/>
                <a:gd name="T73" fmla="*/ 562 h 917"/>
                <a:gd name="T74" fmla="*/ 65 w 805"/>
                <a:gd name="T75" fmla="*/ 529 h 917"/>
                <a:gd name="T76" fmla="*/ 0 w 805"/>
                <a:gd name="T77" fmla="*/ 523 h 917"/>
                <a:gd name="T78" fmla="*/ 14 w 805"/>
                <a:gd name="T79" fmla="*/ 499 h 917"/>
                <a:gd name="T80" fmla="*/ 63 w 805"/>
                <a:gd name="T81" fmla="*/ 468 h 917"/>
                <a:gd name="T82" fmla="*/ 24 w 805"/>
                <a:gd name="T83" fmla="*/ 326 h 917"/>
                <a:gd name="T84" fmla="*/ 25 w 805"/>
                <a:gd name="T85" fmla="*/ 275 h 917"/>
                <a:gd name="T86" fmla="*/ 14 w 805"/>
                <a:gd name="T87" fmla="*/ 185 h 917"/>
                <a:gd name="T88" fmla="*/ 41 w 805"/>
                <a:gd name="T89" fmla="*/ 120 h 917"/>
                <a:gd name="T90" fmla="*/ 100 w 805"/>
                <a:gd name="T91" fmla="*/ 68 h 917"/>
                <a:gd name="T92" fmla="*/ 199 w 805"/>
                <a:gd name="T93" fmla="*/ 84 h 917"/>
                <a:gd name="T94" fmla="*/ 212 w 805"/>
                <a:gd name="T95" fmla="*/ 59 h 917"/>
                <a:gd name="T96" fmla="*/ 183 w 805"/>
                <a:gd name="T97" fmla="*/ 17 h 917"/>
                <a:gd name="T98" fmla="*/ 252 w 805"/>
                <a:gd name="T99" fmla="*/ 0 h 917"/>
                <a:gd name="T100" fmla="*/ 340 w 805"/>
                <a:gd name="T101" fmla="*/ 27 h 917"/>
                <a:gd name="T102" fmla="*/ 411 w 805"/>
                <a:gd name="T103" fmla="*/ 31 h 917"/>
                <a:gd name="T104" fmla="*/ 468 w 805"/>
                <a:gd name="T105" fmla="*/ 70 h 917"/>
                <a:gd name="T106" fmla="*/ 529 w 805"/>
                <a:gd name="T107" fmla="*/ 35 h 917"/>
                <a:gd name="T108" fmla="*/ 561 w 805"/>
                <a:gd name="T109" fmla="*/ 41 h 917"/>
                <a:gd name="T110" fmla="*/ 567 w 805"/>
                <a:gd name="T111" fmla="*/ 74 h 917"/>
                <a:gd name="T112" fmla="*/ 638 w 805"/>
                <a:gd name="T113" fmla="*/ 25 h 917"/>
                <a:gd name="T114" fmla="*/ 671 w 805"/>
                <a:gd name="T115" fmla="*/ 59 h 917"/>
                <a:gd name="T116" fmla="*/ 665 w 805"/>
                <a:gd name="T117" fmla="*/ 112 h 917"/>
                <a:gd name="T118" fmla="*/ 712 w 805"/>
                <a:gd name="T119" fmla="*/ 126 h 917"/>
                <a:gd name="T120" fmla="*/ 746 w 805"/>
                <a:gd name="T121" fmla="*/ 17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23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746 w 805"/>
                <a:gd name="T1" fmla="*/ 177 h 917"/>
                <a:gd name="T2" fmla="*/ 766 w 805"/>
                <a:gd name="T3" fmla="*/ 251 h 917"/>
                <a:gd name="T4" fmla="*/ 740 w 805"/>
                <a:gd name="T5" fmla="*/ 299 h 917"/>
                <a:gd name="T6" fmla="*/ 707 w 805"/>
                <a:gd name="T7" fmla="*/ 322 h 917"/>
                <a:gd name="T8" fmla="*/ 685 w 805"/>
                <a:gd name="T9" fmla="*/ 393 h 917"/>
                <a:gd name="T10" fmla="*/ 736 w 805"/>
                <a:gd name="T11" fmla="*/ 446 h 917"/>
                <a:gd name="T12" fmla="*/ 746 w 805"/>
                <a:gd name="T13" fmla="*/ 531 h 917"/>
                <a:gd name="T14" fmla="*/ 787 w 805"/>
                <a:gd name="T15" fmla="*/ 557 h 917"/>
                <a:gd name="T16" fmla="*/ 805 w 805"/>
                <a:gd name="T17" fmla="*/ 627 h 917"/>
                <a:gd name="T18" fmla="*/ 777 w 805"/>
                <a:gd name="T19" fmla="*/ 688 h 917"/>
                <a:gd name="T20" fmla="*/ 781 w 805"/>
                <a:gd name="T21" fmla="*/ 747 h 917"/>
                <a:gd name="T22" fmla="*/ 724 w 805"/>
                <a:gd name="T23" fmla="*/ 777 h 917"/>
                <a:gd name="T24" fmla="*/ 673 w 805"/>
                <a:gd name="T25" fmla="*/ 747 h 917"/>
                <a:gd name="T26" fmla="*/ 573 w 805"/>
                <a:gd name="T27" fmla="*/ 816 h 917"/>
                <a:gd name="T28" fmla="*/ 518 w 805"/>
                <a:gd name="T29" fmla="*/ 824 h 917"/>
                <a:gd name="T30" fmla="*/ 518 w 805"/>
                <a:gd name="T31" fmla="*/ 881 h 917"/>
                <a:gd name="T32" fmla="*/ 492 w 805"/>
                <a:gd name="T33" fmla="*/ 895 h 917"/>
                <a:gd name="T34" fmla="*/ 457 w 805"/>
                <a:gd name="T35" fmla="*/ 895 h 917"/>
                <a:gd name="T36" fmla="*/ 419 w 805"/>
                <a:gd name="T37" fmla="*/ 917 h 917"/>
                <a:gd name="T38" fmla="*/ 419 w 805"/>
                <a:gd name="T39" fmla="*/ 873 h 917"/>
                <a:gd name="T40" fmla="*/ 403 w 805"/>
                <a:gd name="T41" fmla="*/ 848 h 917"/>
                <a:gd name="T42" fmla="*/ 333 w 805"/>
                <a:gd name="T43" fmla="*/ 850 h 917"/>
                <a:gd name="T44" fmla="*/ 384 w 805"/>
                <a:gd name="T45" fmla="*/ 787 h 917"/>
                <a:gd name="T46" fmla="*/ 388 w 805"/>
                <a:gd name="T47" fmla="*/ 726 h 917"/>
                <a:gd name="T48" fmla="*/ 362 w 805"/>
                <a:gd name="T49" fmla="*/ 706 h 917"/>
                <a:gd name="T50" fmla="*/ 362 w 805"/>
                <a:gd name="T51" fmla="*/ 647 h 917"/>
                <a:gd name="T52" fmla="*/ 329 w 805"/>
                <a:gd name="T53" fmla="*/ 637 h 917"/>
                <a:gd name="T54" fmla="*/ 297 w 805"/>
                <a:gd name="T55" fmla="*/ 655 h 917"/>
                <a:gd name="T56" fmla="*/ 256 w 805"/>
                <a:gd name="T57" fmla="*/ 643 h 917"/>
                <a:gd name="T58" fmla="*/ 214 w 805"/>
                <a:gd name="T59" fmla="*/ 700 h 917"/>
                <a:gd name="T60" fmla="*/ 191 w 805"/>
                <a:gd name="T61" fmla="*/ 673 h 917"/>
                <a:gd name="T62" fmla="*/ 163 w 805"/>
                <a:gd name="T63" fmla="*/ 667 h 917"/>
                <a:gd name="T64" fmla="*/ 148 w 805"/>
                <a:gd name="T65" fmla="*/ 714 h 917"/>
                <a:gd name="T66" fmla="*/ 88 w 805"/>
                <a:gd name="T67" fmla="*/ 708 h 917"/>
                <a:gd name="T68" fmla="*/ 61 w 805"/>
                <a:gd name="T69" fmla="*/ 667 h 917"/>
                <a:gd name="T70" fmla="*/ 65 w 805"/>
                <a:gd name="T71" fmla="*/ 614 h 917"/>
                <a:gd name="T72" fmla="*/ 86 w 805"/>
                <a:gd name="T73" fmla="*/ 562 h 917"/>
                <a:gd name="T74" fmla="*/ 65 w 805"/>
                <a:gd name="T75" fmla="*/ 529 h 917"/>
                <a:gd name="T76" fmla="*/ 0 w 805"/>
                <a:gd name="T77" fmla="*/ 523 h 917"/>
                <a:gd name="T78" fmla="*/ 14 w 805"/>
                <a:gd name="T79" fmla="*/ 499 h 917"/>
                <a:gd name="T80" fmla="*/ 63 w 805"/>
                <a:gd name="T81" fmla="*/ 468 h 917"/>
                <a:gd name="T82" fmla="*/ 24 w 805"/>
                <a:gd name="T83" fmla="*/ 326 h 917"/>
                <a:gd name="T84" fmla="*/ 25 w 805"/>
                <a:gd name="T85" fmla="*/ 275 h 917"/>
                <a:gd name="T86" fmla="*/ 14 w 805"/>
                <a:gd name="T87" fmla="*/ 185 h 917"/>
                <a:gd name="T88" fmla="*/ 41 w 805"/>
                <a:gd name="T89" fmla="*/ 120 h 917"/>
                <a:gd name="T90" fmla="*/ 100 w 805"/>
                <a:gd name="T91" fmla="*/ 68 h 917"/>
                <a:gd name="T92" fmla="*/ 199 w 805"/>
                <a:gd name="T93" fmla="*/ 84 h 917"/>
                <a:gd name="T94" fmla="*/ 212 w 805"/>
                <a:gd name="T95" fmla="*/ 59 h 917"/>
                <a:gd name="T96" fmla="*/ 183 w 805"/>
                <a:gd name="T97" fmla="*/ 17 h 917"/>
                <a:gd name="T98" fmla="*/ 252 w 805"/>
                <a:gd name="T99" fmla="*/ 0 h 917"/>
                <a:gd name="T100" fmla="*/ 340 w 805"/>
                <a:gd name="T101" fmla="*/ 27 h 917"/>
                <a:gd name="T102" fmla="*/ 411 w 805"/>
                <a:gd name="T103" fmla="*/ 31 h 917"/>
                <a:gd name="T104" fmla="*/ 468 w 805"/>
                <a:gd name="T105" fmla="*/ 70 h 917"/>
                <a:gd name="T106" fmla="*/ 529 w 805"/>
                <a:gd name="T107" fmla="*/ 35 h 917"/>
                <a:gd name="T108" fmla="*/ 561 w 805"/>
                <a:gd name="T109" fmla="*/ 41 h 917"/>
                <a:gd name="T110" fmla="*/ 567 w 805"/>
                <a:gd name="T111" fmla="*/ 74 h 917"/>
                <a:gd name="T112" fmla="*/ 638 w 805"/>
                <a:gd name="T113" fmla="*/ 25 h 917"/>
                <a:gd name="T114" fmla="*/ 671 w 805"/>
                <a:gd name="T115" fmla="*/ 59 h 917"/>
                <a:gd name="T116" fmla="*/ 665 w 805"/>
                <a:gd name="T117" fmla="*/ 112 h 917"/>
                <a:gd name="T118" fmla="*/ 712 w 805"/>
                <a:gd name="T119" fmla="*/ 126 h 917"/>
                <a:gd name="T120" fmla="*/ 746 w 805"/>
                <a:gd name="T121" fmla="*/ 17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24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77 w 711"/>
                <a:gd name="T1" fmla="*/ 173 h 982"/>
                <a:gd name="T2" fmla="*/ 27 w 711"/>
                <a:gd name="T3" fmla="*/ 219 h 982"/>
                <a:gd name="T4" fmla="*/ 61 w 711"/>
                <a:gd name="T5" fmla="*/ 270 h 982"/>
                <a:gd name="T6" fmla="*/ 81 w 711"/>
                <a:gd name="T7" fmla="*/ 344 h 982"/>
                <a:gd name="T8" fmla="*/ 55 w 711"/>
                <a:gd name="T9" fmla="*/ 392 h 982"/>
                <a:gd name="T10" fmla="*/ 22 w 711"/>
                <a:gd name="T11" fmla="*/ 415 h 982"/>
                <a:gd name="T12" fmla="*/ 0 w 711"/>
                <a:gd name="T13" fmla="*/ 486 h 982"/>
                <a:gd name="T14" fmla="*/ 51 w 711"/>
                <a:gd name="T15" fmla="*/ 539 h 982"/>
                <a:gd name="T16" fmla="*/ 61 w 711"/>
                <a:gd name="T17" fmla="*/ 624 h 982"/>
                <a:gd name="T18" fmla="*/ 102 w 711"/>
                <a:gd name="T19" fmla="*/ 650 h 982"/>
                <a:gd name="T20" fmla="*/ 120 w 711"/>
                <a:gd name="T21" fmla="*/ 716 h 982"/>
                <a:gd name="T22" fmla="*/ 92 w 711"/>
                <a:gd name="T23" fmla="*/ 783 h 982"/>
                <a:gd name="T24" fmla="*/ 96 w 711"/>
                <a:gd name="T25" fmla="*/ 840 h 982"/>
                <a:gd name="T26" fmla="*/ 128 w 711"/>
                <a:gd name="T27" fmla="*/ 860 h 982"/>
                <a:gd name="T28" fmla="*/ 197 w 711"/>
                <a:gd name="T29" fmla="*/ 833 h 982"/>
                <a:gd name="T30" fmla="*/ 224 w 711"/>
                <a:gd name="T31" fmla="*/ 858 h 982"/>
                <a:gd name="T32" fmla="*/ 185 w 711"/>
                <a:gd name="T33" fmla="*/ 927 h 982"/>
                <a:gd name="T34" fmla="*/ 155 w 711"/>
                <a:gd name="T35" fmla="*/ 961 h 982"/>
                <a:gd name="T36" fmla="*/ 183 w 711"/>
                <a:gd name="T37" fmla="*/ 982 h 982"/>
                <a:gd name="T38" fmla="*/ 327 w 711"/>
                <a:gd name="T39" fmla="*/ 923 h 982"/>
                <a:gd name="T40" fmla="*/ 382 w 711"/>
                <a:gd name="T41" fmla="*/ 949 h 982"/>
                <a:gd name="T42" fmla="*/ 403 w 711"/>
                <a:gd name="T43" fmla="*/ 888 h 982"/>
                <a:gd name="T44" fmla="*/ 398 w 711"/>
                <a:gd name="T45" fmla="*/ 833 h 982"/>
                <a:gd name="T46" fmla="*/ 425 w 711"/>
                <a:gd name="T47" fmla="*/ 726 h 982"/>
                <a:gd name="T48" fmla="*/ 459 w 711"/>
                <a:gd name="T49" fmla="*/ 677 h 982"/>
                <a:gd name="T50" fmla="*/ 457 w 711"/>
                <a:gd name="T51" fmla="*/ 628 h 982"/>
                <a:gd name="T52" fmla="*/ 476 w 711"/>
                <a:gd name="T53" fmla="*/ 604 h 982"/>
                <a:gd name="T54" fmla="*/ 462 w 711"/>
                <a:gd name="T55" fmla="*/ 569 h 982"/>
                <a:gd name="T56" fmla="*/ 468 w 711"/>
                <a:gd name="T57" fmla="*/ 518 h 982"/>
                <a:gd name="T58" fmla="*/ 525 w 711"/>
                <a:gd name="T59" fmla="*/ 496 h 982"/>
                <a:gd name="T60" fmla="*/ 535 w 711"/>
                <a:gd name="T61" fmla="*/ 423 h 982"/>
                <a:gd name="T62" fmla="*/ 539 w 711"/>
                <a:gd name="T63" fmla="*/ 368 h 982"/>
                <a:gd name="T64" fmla="*/ 569 w 711"/>
                <a:gd name="T65" fmla="*/ 346 h 982"/>
                <a:gd name="T66" fmla="*/ 602 w 711"/>
                <a:gd name="T67" fmla="*/ 346 h 982"/>
                <a:gd name="T68" fmla="*/ 653 w 711"/>
                <a:gd name="T69" fmla="*/ 317 h 982"/>
                <a:gd name="T70" fmla="*/ 697 w 711"/>
                <a:gd name="T71" fmla="*/ 297 h 982"/>
                <a:gd name="T72" fmla="*/ 697 w 711"/>
                <a:gd name="T73" fmla="*/ 256 h 982"/>
                <a:gd name="T74" fmla="*/ 711 w 711"/>
                <a:gd name="T75" fmla="*/ 254 h 982"/>
                <a:gd name="T76" fmla="*/ 697 w 711"/>
                <a:gd name="T77" fmla="*/ 193 h 982"/>
                <a:gd name="T78" fmla="*/ 620 w 711"/>
                <a:gd name="T79" fmla="*/ 134 h 982"/>
                <a:gd name="T80" fmla="*/ 638 w 711"/>
                <a:gd name="T81" fmla="*/ 73 h 982"/>
                <a:gd name="T82" fmla="*/ 612 w 711"/>
                <a:gd name="T83" fmla="*/ 57 h 982"/>
                <a:gd name="T84" fmla="*/ 535 w 711"/>
                <a:gd name="T85" fmla="*/ 55 h 982"/>
                <a:gd name="T86" fmla="*/ 506 w 711"/>
                <a:gd name="T87" fmla="*/ 20 h 982"/>
                <a:gd name="T88" fmla="*/ 447 w 711"/>
                <a:gd name="T89" fmla="*/ 81 h 982"/>
                <a:gd name="T90" fmla="*/ 407 w 711"/>
                <a:gd name="T91" fmla="*/ 67 h 982"/>
                <a:gd name="T92" fmla="*/ 439 w 711"/>
                <a:gd name="T93" fmla="*/ 28 h 982"/>
                <a:gd name="T94" fmla="*/ 417 w 711"/>
                <a:gd name="T95" fmla="*/ 0 h 982"/>
                <a:gd name="T96" fmla="*/ 384 w 711"/>
                <a:gd name="T97" fmla="*/ 14 h 982"/>
                <a:gd name="T98" fmla="*/ 348 w 711"/>
                <a:gd name="T99" fmla="*/ 59 h 982"/>
                <a:gd name="T100" fmla="*/ 331 w 711"/>
                <a:gd name="T101" fmla="*/ 55 h 982"/>
                <a:gd name="T102" fmla="*/ 301 w 711"/>
                <a:gd name="T103" fmla="*/ 81 h 982"/>
                <a:gd name="T104" fmla="*/ 250 w 711"/>
                <a:gd name="T105" fmla="*/ 61 h 982"/>
                <a:gd name="T106" fmla="*/ 214 w 711"/>
                <a:gd name="T107" fmla="*/ 98 h 982"/>
                <a:gd name="T108" fmla="*/ 183 w 711"/>
                <a:gd name="T109" fmla="*/ 108 h 982"/>
                <a:gd name="T110" fmla="*/ 140 w 711"/>
                <a:gd name="T111" fmla="*/ 159 h 982"/>
                <a:gd name="T112" fmla="*/ 77 w 711"/>
                <a:gd name="T113" fmla="*/ 1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25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77 w 711"/>
                <a:gd name="T1" fmla="*/ 173 h 982"/>
                <a:gd name="T2" fmla="*/ 27 w 711"/>
                <a:gd name="T3" fmla="*/ 219 h 982"/>
                <a:gd name="T4" fmla="*/ 61 w 711"/>
                <a:gd name="T5" fmla="*/ 270 h 982"/>
                <a:gd name="T6" fmla="*/ 81 w 711"/>
                <a:gd name="T7" fmla="*/ 344 h 982"/>
                <a:gd name="T8" fmla="*/ 55 w 711"/>
                <a:gd name="T9" fmla="*/ 392 h 982"/>
                <a:gd name="T10" fmla="*/ 22 w 711"/>
                <a:gd name="T11" fmla="*/ 415 h 982"/>
                <a:gd name="T12" fmla="*/ 0 w 711"/>
                <a:gd name="T13" fmla="*/ 486 h 982"/>
                <a:gd name="T14" fmla="*/ 51 w 711"/>
                <a:gd name="T15" fmla="*/ 539 h 982"/>
                <a:gd name="T16" fmla="*/ 61 w 711"/>
                <a:gd name="T17" fmla="*/ 624 h 982"/>
                <a:gd name="T18" fmla="*/ 102 w 711"/>
                <a:gd name="T19" fmla="*/ 650 h 982"/>
                <a:gd name="T20" fmla="*/ 120 w 711"/>
                <a:gd name="T21" fmla="*/ 716 h 982"/>
                <a:gd name="T22" fmla="*/ 92 w 711"/>
                <a:gd name="T23" fmla="*/ 783 h 982"/>
                <a:gd name="T24" fmla="*/ 96 w 711"/>
                <a:gd name="T25" fmla="*/ 840 h 982"/>
                <a:gd name="T26" fmla="*/ 128 w 711"/>
                <a:gd name="T27" fmla="*/ 860 h 982"/>
                <a:gd name="T28" fmla="*/ 197 w 711"/>
                <a:gd name="T29" fmla="*/ 833 h 982"/>
                <a:gd name="T30" fmla="*/ 224 w 711"/>
                <a:gd name="T31" fmla="*/ 858 h 982"/>
                <a:gd name="T32" fmla="*/ 185 w 711"/>
                <a:gd name="T33" fmla="*/ 927 h 982"/>
                <a:gd name="T34" fmla="*/ 155 w 711"/>
                <a:gd name="T35" fmla="*/ 961 h 982"/>
                <a:gd name="T36" fmla="*/ 183 w 711"/>
                <a:gd name="T37" fmla="*/ 982 h 982"/>
                <a:gd name="T38" fmla="*/ 327 w 711"/>
                <a:gd name="T39" fmla="*/ 923 h 982"/>
                <a:gd name="T40" fmla="*/ 382 w 711"/>
                <a:gd name="T41" fmla="*/ 949 h 982"/>
                <a:gd name="T42" fmla="*/ 403 w 711"/>
                <a:gd name="T43" fmla="*/ 888 h 982"/>
                <a:gd name="T44" fmla="*/ 398 w 711"/>
                <a:gd name="T45" fmla="*/ 833 h 982"/>
                <a:gd name="T46" fmla="*/ 425 w 711"/>
                <a:gd name="T47" fmla="*/ 726 h 982"/>
                <a:gd name="T48" fmla="*/ 459 w 711"/>
                <a:gd name="T49" fmla="*/ 677 h 982"/>
                <a:gd name="T50" fmla="*/ 457 w 711"/>
                <a:gd name="T51" fmla="*/ 628 h 982"/>
                <a:gd name="T52" fmla="*/ 476 w 711"/>
                <a:gd name="T53" fmla="*/ 604 h 982"/>
                <a:gd name="T54" fmla="*/ 462 w 711"/>
                <a:gd name="T55" fmla="*/ 569 h 982"/>
                <a:gd name="T56" fmla="*/ 468 w 711"/>
                <a:gd name="T57" fmla="*/ 518 h 982"/>
                <a:gd name="T58" fmla="*/ 525 w 711"/>
                <a:gd name="T59" fmla="*/ 496 h 982"/>
                <a:gd name="T60" fmla="*/ 535 w 711"/>
                <a:gd name="T61" fmla="*/ 423 h 982"/>
                <a:gd name="T62" fmla="*/ 539 w 711"/>
                <a:gd name="T63" fmla="*/ 368 h 982"/>
                <a:gd name="T64" fmla="*/ 569 w 711"/>
                <a:gd name="T65" fmla="*/ 346 h 982"/>
                <a:gd name="T66" fmla="*/ 602 w 711"/>
                <a:gd name="T67" fmla="*/ 346 h 982"/>
                <a:gd name="T68" fmla="*/ 653 w 711"/>
                <a:gd name="T69" fmla="*/ 317 h 982"/>
                <a:gd name="T70" fmla="*/ 697 w 711"/>
                <a:gd name="T71" fmla="*/ 297 h 982"/>
                <a:gd name="T72" fmla="*/ 697 w 711"/>
                <a:gd name="T73" fmla="*/ 256 h 982"/>
                <a:gd name="T74" fmla="*/ 711 w 711"/>
                <a:gd name="T75" fmla="*/ 254 h 982"/>
                <a:gd name="T76" fmla="*/ 697 w 711"/>
                <a:gd name="T77" fmla="*/ 193 h 982"/>
                <a:gd name="T78" fmla="*/ 620 w 711"/>
                <a:gd name="T79" fmla="*/ 134 h 982"/>
                <a:gd name="T80" fmla="*/ 638 w 711"/>
                <a:gd name="T81" fmla="*/ 73 h 982"/>
                <a:gd name="T82" fmla="*/ 612 w 711"/>
                <a:gd name="T83" fmla="*/ 57 h 982"/>
                <a:gd name="T84" fmla="*/ 535 w 711"/>
                <a:gd name="T85" fmla="*/ 55 h 982"/>
                <a:gd name="T86" fmla="*/ 506 w 711"/>
                <a:gd name="T87" fmla="*/ 20 h 982"/>
                <a:gd name="T88" fmla="*/ 447 w 711"/>
                <a:gd name="T89" fmla="*/ 81 h 982"/>
                <a:gd name="T90" fmla="*/ 407 w 711"/>
                <a:gd name="T91" fmla="*/ 67 h 982"/>
                <a:gd name="T92" fmla="*/ 439 w 711"/>
                <a:gd name="T93" fmla="*/ 28 h 982"/>
                <a:gd name="T94" fmla="*/ 417 w 711"/>
                <a:gd name="T95" fmla="*/ 0 h 982"/>
                <a:gd name="T96" fmla="*/ 384 w 711"/>
                <a:gd name="T97" fmla="*/ 14 h 982"/>
                <a:gd name="T98" fmla="*/ 348 w 711"/>
                <a:gd name="T99" fmla="*/ 59 h 982"/>
                <a:gd name="T100" fmla="*/ 331 w 711"/>
                <a:gd name="T101" fmla="*/ 55 h 982"/>
                <a:gd name="T102" fmla="*/ 301 w 711"/>
                <a:gd name="T103" fmla="*/ 81 h 982"/>
                <a:gd name="T104" fmla="*/ 250 w 711"/>
                <a:gd name="T105" fmla="*/ 61 h 982"/>
                <a:gd name="T106" fmla="*/ 214 w 711"/>
                <a:gd name="T107" fmla="*/ 98 h 982"/>
                <a:gd name="T108" fmla="*/ 183 w 711"/>
                <a:gd name="T109" fmla="*/ 108 h 982"/>
                <a:gd name="T110" fmla="*/ 140 w 711"/>
                <a:gd name="T111" fmla="*/ 159 h 982"/>
                <a:gd name="T112" fmla="*/ 77 w 711"/>
                <a:gd name="T113" fmla="*/ 1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Freeform 126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74 w 722"/>
                <a:gd name="T1" fmla="*/ 591 h 894"/>
                <a:gd name="T2" fmla="*/ 94 w 722"/>
                <a:gd name="T3" fmla="*/ 620 h 894"/>
                <a:gd name="T4" fmla="*/ 133 w 722"/>
                <a:gd name="T5" fmla="*/ 652 h 894"/>
                <a:gd name="T6" fmla="*/ 165 w 722"/>
                <a:gd name="T7" fmla="*/ 650 h 894"/>
                <a:gd name="T8" fmla="*/ 202 w 722"/>
                <a:gd name="T9" fmla="*/ 669 h 894"/>
                <a:gd name="T10" fmla="*/ 202 w 722"/>
                <a:gd name="T11" fmla="*/ 766 h 894"/>
                <a:gd name="T12" fmla="*/ 234 w 722"/>
                <a:gd name="T13" fmla="*/ 807 h 894"/>
                <a:gd name="T14" fmla="*/ 250 w 722"/>
                <a:gd name="T15" fmla="*/ 868 h 894"/>
                <a:gd name="T16" fmla="*/ 267 w 722"/>
                <a:gd name="T17" fmla="*/ 872 h 894"/>
                <a:gd name="T18" fmla="*/ 303 w 722"/>
                <a:gd name="T19" fmla="*/ 827 h 894"/>
                <a:gd name="T20" fmla="*/ 338 w 722"/>
                <a:gd name="T21" fmla="*/ 815 h 894"/>
                <a:gd name="T22" fmla="*/ 358 w 722"/>
                <a:gd name="T23" fmla="*/ 841 h 894"/>
                <a:gd name="T24" fmla="*/ 326 w 722"/>
                <a:gd name="T25" fmla="*/ 878 h 894"/>
                <a:gd name="T26" fmla="*/ 366 w 722"/>
                <a:gd name="T27" fmla="*/ 894 h 894"/>
                <a:gd name="T28" fmla="*/ 425 w 722"/>
                <a:gd name="T29" fmla="*/ 833 h 894"/>
                <a:gd name="T30" fmla="*/ 454 w 722"/>
                <a:gd name="T31" fmla="*/ 868 h 894"/>
                <a:gd name="T32" fmla="*/ 531 w 722"/>
                <a:gd name="T33" fmla="*/ 870 h 894"/>
                <a:gd name="T34" fmla="*/ 557 w 722"/>
                <a:gd name="T35" fmla="*/ 886 h 894"/>
                <a:gd name="T36" fmla="*/ 616 w 722"/>
                <a:gd name="T37" fmla="*/ 825 h 894"/>
                <a:gd name="T38" fmla="*/ 645 w 722"/>
                <a:gd name="T39" fmla="*/ 752 h 894"/>
                <a:gd name="T40" fmla="*/ 673 w 722"/>
                <a:gd name="T41" fmla="*/ 709 h 894"/>
                <a:gd name="T42" fmla="*/ 704 w 722"/>
                <a:gd name="T43" fmla="*/ 697 h 894"/>
                <a:gd name="T44" fmla="*/ 683 w 722"/>
                <a:gd name="T45" fmla="*/ 654 h 894"/>
                <a:gd name="T46" fmla="*/ 722 w 722"/>
                <a:gd name="T47" fmla="*/ 604 h 894"/>
                <a:gd name="T48" fmla="*/ 720 w 722"/>
                <a:gd name="T49" fmla="*/ 563 h 894"/>
                <a:gd name="T50" fmla="*/ 689 w 722"/>
                <a:gd name="T51" fmla="*/ 567 h 894"/>
                <a:gd name="T52" fmla="*/ 647 w 722"/>
                <a:gd name="T53" fmla="*/ 551 h 894"/>
                <a:gd name="T54" fmla="*/ 598 w 722"/>
                <a:gd name="T55" fmla="*/ 567 h 894"/>
                <a:gd name="T56" fmla="*/ 588 w 722"/>
                <a:gd name="T57" fmla="*/ 508 h 894"/>
                <a:gd name="T58" fmla="*/ 533 w 722"/>
                <a:gd name="T59" fmla="*/ 482 h 894"/>
                <a:gd name="T60" fmla="*/ 521 w 722"/>
                <a:gd name="T61" fmla="*/ 429 h 894"/>
                <a:gd name="T62" fmla="*/ 549 w 722"/>
                <a:gd name="T63" fmla="*/ 386 h 894"/>
                <a:gd name="T64" fmla="*/ 496 w 722"/>
                <a:gd name="T65" fmla="*/ 331 h 894"/>
                <a:gd name="T66" fmla="*/ 431 w 722"/>
                <a:gd name="T67" fmla="*/ 252 h 894"/>
                <a:gd name="T68" fmla="*/ 435 w 722"/>
                <a:gd name="T69" fmla="*/ 185 h 894"/>
                <a:gd name="T70" fmla="*/ 403 w 722"/>
                <a:gd name="T71" fmla="*/ 166 h 894"/>
                <a:gd name="T72" fmla="*/ 374 w 722"/>
                <a:gd name="T73" fmla="*/ 173 h 894"/>
                <a:gd name="T74" fmla="*/ 358 w 722"/>
                <a:gd name="T75" fmla="*/ 138 h 894"/>
                <a:gd name="T76" fmla="*/ 291 w 722"/>
                <a:gd name="T77" fmla="*/ 136 h 894"/>
                <a:gd name="T78" fmla="*/ 305 w 722"/>
                <a:gd name="T79" fmla="*/ 47 h 894"/>
                <a:gd name="T80" fmla="*/ 273 w 722"/>
                <a:gd name="T81" fmla="*/ 61 h 894"/>
                <a:gd name="T82" fmla="*/ 214 w 722"/>
                <a:gd name="T83" fmla="*/ 0 h 894"/>
                <a:gd name="T84" fmla="*/ 177 w 722"/>
                <a:gd name="T85" fmla="*/ 16 h 894"/>
                <a:gd name="T86" fmla="*/ 157 w 722"/>
                <a:gd name="T87" fmla="*/ 63 h 894"/>
                <a:gd name="T88" fmla="*/ 137 w 722"/>
                <a:gd name="T89" fmla="*/ 67 h 894"/>
                <a:gd name="T90" fmla="*/ 149 w 722"/>
                <a:gd name="T91" fmla="*/ 101 h 894"/>
                <a:gd name="T92" fmla="*/ 204 w 722"/>
                <a:gd name="T93" fmla="*/ 122 h 894"/>
                <a:gd name="T94" fmla="*/ 222 w 722"/>
                <a:gd name="T95" fmla="*/ 183 h 894"/>
                <a:gd name="T96" fmla="*/ 167 w 722"/>
                <a:gd name="T97" fmla="*/ 215 h 894"/>
                <a:gd name="T98" fmla="*/ 114 w 722"/>
                <a:gd name="T99" fmla="*/ 166 h 894"/>
                <a:gd name="T100" fmla="*/ 67 w 722"/>
                <a:gd name="T101" fmla="*/ 195 h 894"/>
                <a:gd name="T102" fmla="*/ 86 w 722"/>
                <a:gd name="T103" fmla="*/ 250 h 894"/>
                <a:gd name="T104" fmla="*/ 49 w 722"/>
                <a:gd name="T105" fmla="*/ 282 h 894"/>
                <a:gd name="T106" fmla="*/ 53 w 722"/>
                <a:gd name="T107" fmla="*/ 335 h 894"/>
                <a:gd name="T108" fmla="*/ 0 w 722"/>
                <a:gd name="T109" fmla="*/ 349 h 894"/>
                <a:gd name="T110" fmla="*/ 43 w 722"/>
                <a:gd name="T111" fmla="*/ 384 h 894"/>
                <a:gd name="T112" fmla="*/ 98 w 722"/>
                <a:gd name="T113" fmla="*/ 447 h 894"/>
                <a:gd name="T114" fmla="*/ 157 w 722"/>
                <a:gd name="T115" fmla="*/ 410 h 894"/>
                <a:gd name="T116" fmla="*/ 175 w 722"/>
                <a:gd name="T117" fmla="*/ 473 h 894"/>
                <a:gd name="T118" fmla="*/ 171 w 722"/>
                <a:gd name="T119" fmla="*/ 536 h 894"/>
                <a:gd name="T120" fmla="*/ 96 w 722"/>
                <a:gd name="T121" fmla="*/ 575 h 894"/>
                <a:gd name="T122" fmla="*/ 74 w 722"/>
                <a:gd name="T123" fmla="*/ 59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27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74 w 722"/>
                <a:gd name="T1" fmla="*/ 591 h 894"/>
                <a:gd name="T2" fmla="*/ 94 w 722"/>
                <a:gd name="T3" fmla="*/ 620 h 894"/>
                <a:gd name="T4" fmla="*/ 133 w 722"/>
                <a:gd name="T5" fmla="*/ 652 h 894"/>
                <a:gd name="T6" fmla="*/ 165 w 722"/>
                <a:gd name="T7" fmla="*/ 650 h 894"/>
                <a:gd name="T8" fmla="*/ 202 w 722"/>
                <a:gd name="T9" fmla="*/ 669 h 894"/>
                <a:gd name="T10" fmla="*/ 202 w 722"/>
                <a:gd name="T11" fmla="*/ 766 h 894"/>
                <a:gd name="T12" fmla="*/ 234 w 722"/>
                <a:gd name="T13" fmla="*/ 807 h 894"/>
                <a:gd name="T14" fmla="*/ 250 w 722"/>
                <a:gd name="T15" fmla="*/ 868 h 894"/>
                <a:gd name="T16" fmla="*/ 267 w 722"/>
                <a:gd name="T17" fmla="*/ 872 h 894"/>
                <a:gd name="T18" fmla="*/ 303 w 722"/>
                <a:gd name="T19" fmla="*/ 827 h 894"/>
                <a:gd name="T20" fmla="*/ 338 w 722"/>
                <a:gd name="T21" fmla="*/ 815 h 894"/>
                <a:gd name="T22" fmla="*/ 358 w 722"/>
                <a:gd name="T23" fmla="*/ 841 h 894"/>
                <a:gd name="T24" fmla="*/ 326 w 722"/>
                <a:gd name="T25" fmla="*/ 878 h 894"/>
                <a:gd name="T26" fmla="*/ 366 w 722"/>
                <a:gd name="T27" fmla="*/ 894 h 894"/>
                <a:gd name="T28" fmla="*/ 425 w 722"/>
                <a:gd name="T29" fmla="*/ 833 h 894"/>
                <a:gd name="T30" fmla="*/ 454 w 722"/>
                <a:gd name="T31" fmla="*/ 868 h 894"/>
                <a:gd name="T32" fmla="*/ 531 w 722"/>
                <a:gd name="T33" fmla="*/ 870 h 894"/>
                <a:gd name="T34" fmla="*/ 557 w 722"/>
                <a:gd name="T35" fmla="*/ 886 h 894"/>
                <a:gd name="T36" fmla="*/ 616 w 722"/>
                <a:gd name="T37" fmla="*/ 825 h 894"/>
                <a:gd name="T38" fmla="*/ 645 w 722"/>
                <a:gd name="T39" fmla="*/ 752 h 894"/>
                <a:gd name="T40" fmla="*/ 673 w 722"/>
                <a:gd name="T41" fmla="*/ 709 h 894"/>
                <a:gd name="T42" fmla="*/ 704 w 722"/>
                <a:gd name="T43" fmla="*/ 697 h 894"/>
                <a:gd name="T44" fmla="*/ 683 w 722"/>
                <a:gd name="T45" fmla="*/ 654 h 894"/>
                <a:gd name="T46" fmla="*/ 722 w 722"/>
                <a:gd name="T47" fmla="*/ 604 h 894"/>
                <a:gd name="T48" fmla="*/ 720 w 722"/>
                <a:gd name="T49" fmla="*/ 563 h 894"/>
                <a:gd name="T50" fmla="*/ 689 w 722"/>
                <a:gd name="T51" fmla="*/ 567 h 894"/>
                <a:gd name="T52" fmla="*/ 647 w 722"/>
                <a:gd name="T53" fmla="*/ 551 h 894"/>
                <a:gd name="T54" fmla="*/ 598 w 722"/>
                <a:gd name="T55" fmla="*/ 567 h 894"/>
                <a:gd name="T56" fmla="*/ 588 w 722"/>
                <a:gd name="T57" fmla="*/ 508 h 894"/>
                <a:gd name="T58" fmla="*/ 533 w 722"/>
                <a:gd name="T59" fmla="*/ 482 h 894"/>
                <a:gd name="T60" fmla="*/ 521 w 722"/>
                <a:gd name="T61" fmla="*/ 429 h 894"/>
                <a:gd name="T62" fmla="*/ 549 w 722"/>
                <a:gd name="T63" fmla="*/ 386 h 894"/>
                <a:gd name="T64" fmla="*/ 496 w 722"/>
                <a:gd name="T65" fmla="*/ 331 h 894"/>
                <a:gd name="T66" fmla="*/ 431 w 722"/>
                <a:gd name="T67" fmla="*/ 252 h 894"/>
                <a:gd name="T68" fmla="*/ 435 w 722"/>
                <a:gd name="T69" fmla="*/ 185 h 894"/>
                <a:gd name="T70" fmla="*/ 403 w 722"/>
                <a:gd name="T71" fmla="*/ 166 h 894"/>
                <a:gd name="T72" fmla="*/ 374 w 722"/>
                <a:gd name="T73" fmla="*/ 173 h 894"/>
                <a:gd name="T74" fmla="*/ 358 w 722"/>
                <a:gd name="T75" fmla="*/ 138 h 894"/>
                <a:gd name="T76" fmla="*/ 291 w 722"/>
                <a:gd name="T77" fmla="*/ 136 h 894"/>
                <a:gd name="T78" fmla="*/ 305 w 722"/>
                <a:gd name="T79" fmla="*/ 47 h 894"/>
                <a:gd name="T80" fmla="*/ 273 w 722"/>
                <a:gd name="T81" fmla="*/ 61 h 894"/>
                <a:gd name="T82" fmla="*/ 214 w 722"/>
                <a:gd name="T83" fmla="*/ 0 h 894"/>
                <a:gd name="T84" fmla="*/ 177 w 722"/>
                <a:gd name="T85" fmla="*/ 16 h 894"/>
                <a:gd name="T86" fmla="*/ 157 w 722"/>
                <a:gd name="T87" fmla="*/ 63 h 894"/>
                <a:gd name="T88" fmla="*/ 137 w 722"/>
                <a:gd name="T89" fmla="*/ 67 h 894"/>
                <a:gd name="T90" fmla="*/ 149 w 722"/>
                <a:gd name="T91" fmla="*/ 101 h 894"/>
                <a:gd name="T92" fmla="*/ 204 w 722"/>
                <a:gd name="T93" fmla="*/ 122 h 894"/>
                <a:gd name="T94" fmla="*/ 222 w 722"/>
                <a:gd name="T95" fmla="*/ 183 h 894"/>
                <a:gd name="T96" fmla="*/ 167 w 722"/>
                <a:gd name="T97" fmla="*/ 215 h 894"/>
                <a:gd name="T98" fmla="*/ 114 w 722"/>
                <a:gd name="T99" fmla="*/ 166 h 894"/>
                <a:gd name="T100" fmla="*/ 67 w 722"/>
                <a:gd name="T101" fmla="*/ 195 h 894"/>
                <a:gd name="T102" fmla="*/ 86 w 722"/>
                <a:gd name="T103" fmla="*/ 250 h 894"/>
                <a:gd name="T104" fmla="*/ 49 w 722"/>
                <a:gd name="T105" fmla="*/ 282 h 894"/>
                <a:gd name="T106" fmla="*/ 53 w 722"/>
                <a:gd name="T107" fmla="*/ 335 h 894"/>
                <a:gd name="T108" fmla="*/ 0 w 722"/>
                <a:gd name="T109" fmla="*/ 349 h 894"/>
                <a:gd name="T110" fmla="*/ 43 w 722"/>
                <a:gd name="T111" fmla="*/ 384 h 894"/>
                <a:gd name="T112" fmla="*/ 98 w 722"/>
                <a:gd name="T113" fmla="*/ 447 h 894"/>
                <a:gd name="T114" fmla="*/ 157 w 722"/>
                <a:gd name="T115" fmla="*/ 410 h 894"/>
                <a:gd name="T116" fmla="*/ 175 w 722"/>
                <a:gd name="T117" fmla="*/ 473 h 894"/>
                <a:gd name="T118" fmla="*/ 171 w 722"/>
                <a:gd name="T119" fmla="*/ 536 h 894"/>
                <a:gd name="T120" fmla="*/ 96 w 722"/>
                <a:gd name="T121" fmla="*/ 575 h 894"/>
                <a:gd name="T122" fmla="*/ 74 w 722"/>
                <a:gd name="T123" fmla="*/ 59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28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159 w 1136"/>
                <a:gd name="T1" fmla="*/ 205 h 713"/>
                <a:gd name="T2" fmla="*/ 208 w 1136"/>
                <a:gd name="T3" fmla="*/ 256 h 713"/>
                <a:gd name="T4" fmla="*/ 234 w 1136"/>
                <a:gd name="T5" fmla="*/ 417 h 713"/>
                <a:gd name="T6" fmla="*/ 140 w 1136"/>
                <a:gd name="T7" fmla="*/ 474 h 713"/>
                <a:gd name="T8" fmla="*/ 0 w 1136"/>
                <a:gd name="T9" fmla="*/ 516 h 713"/>
                <a:gd name="T10" fmla="*/ 82 w 1136"/>
                <a:gd name="T11" fmla="*/ 671 h 713"/>
                <a:gd name="T12" fmla="*/ 161 w 1136"/>
                <a:gd name="T13" fmla="*/ 648 h 713"/>
                <a:gd name="T14" fmla="*/ 319 w 1136"/>
                <a:gd name="T15" fmla="*/ 612 h 713"/>
                <a:gd name="T16" fmla="*/ 303 w 1136"/>
                <a:gd name="T17" fmla="*/ 545 h 713"/>
                <a:gd name="T18" fmla="*/ 460 w 1136"/>
                <a:gd name="T19" fmla="*/ 555 h 713"/>
                <a:gd name="T20" fmla="*/ 588 w 1136"/>
                <a:gd name="T21" fmla="*/ 598 h 713"/>
                <a:gd name="T22" fmla="*/ 681 w 1136"/>
                <a:gd name="T23" fmla="*/ 569 h 713"/>
                <a:gd name="T24" fmla="*/ 758 w 1136"/>
                <a:gd name="T25" fmla="*/ 553 h 713"/>
                <a:gd name="T26" fmla="*/ 785 w 1136"/>
                <a:gd name="T27" fmla="*/ 640 h 713"/>
                <a:gd name="T28" fmla="*/ 884 w 1136"/>
                <a:gd name="T29" fmla="*/ 608 h 713"/>
                <a:gd name="T30" fmla="*/ 988 w 1136"/>
                <a:gd name="T31" fmla="*/ 543 h 713"/>
                <a:gd name="T32" fmla="*/ 1055 w 1136"/>
                <a:gd name="T33" fmla="*/ 496 h 713"/>
                <a:gd name="T34" fmla="*/ 1136 w 1136"/>
                <a:gd name="T35" fmla="*/ 490 h 713"/>
                <a:gd name="T36" fmla="*/ 1088 w 1136"/>
                <a:gd name="T37" fmla="*/ 388 h 713"/>
                <a:gd name="T38" fmla="*/ 1051 w 1136"/>
                <a:gd name="T39" fmla="*/ 272 h 713"/>
                <a:gd name="T40" fmla="*/ 980 w 1136"/>
                <a:gd name="T41" fmla="*/ 242 h 713"/>
                <a:gd name="T42" fmla="*/ 901 w 1136"/>
                <a:gd name="T43" fmla="*/ 236 h 713"/>
                <a:gd name="T44" fmla="*/ 783 w 1136"/>
                <a:gd name="T45" fmla="*/ 203 h 713"/>
                <a:gd name="T46" fmla="*/ 744 w 1136"/>
                <a:gd name="T47" fmla="*/ 98 h 713"/>
                <a:gd name="T48" fmla="*/ 628 w 1136"/>
                <a:gd name="T49" fmla="*/ 106 h 713"/>
                <a:gd name="T50" fmla="*/ 427 w 1136"/>
                <a:gd name="T51" fmla="*/ 87 h 713"/>
                <a:gd name="T52" fmla="*/ 283 w 1136"/>
                <a:gd name="T53" fmla="*/ 24 h 713"/>
                <a:gd name="T54" fmla="*/ 201 w 1136"/>
                <a:gd name="T55" fmla="*/ 16 h 713"/>
                <a:gd name="T56" fmla="*/ 171 w 1136"/>
                <a:gd name="T57" fmla="*/ 10 h 713"/>
                <a:gd name="T58" fmla="*/ 140 w 1136"/>
                <a:gd name="T59" fmla="*/ 4 h 713"/>
                <a:gd name="T60" fmla="*/ 134 w 1136"/>
                <a:gd name="T61" fmla="*/ 8 h 713"/>
                <a:gd name="T62" fmla="*/ 124 w 1136"/>
                <a:gd name="T63" fmla="*/ 28 h 713"/>
                <a:gd name="T64" fmla="*/ 118 w 1136"/>
                <a:gd name="T65" fmla="*/ 39 h 713"/>
                <a:gd name="T66" fmla="*/ 216 w 1136"/>
                <a:gd name="T67" fmla="*/ 98 h 713"/>
                <a:gd name="T68" fmla="*/ 130 w 1136"/>
                <a:gd name="T69" fmla="*/ 16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29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159 w 1136"/>
                <a:gd name="T1" fmla="*/ 205 h 713"/>
                <a:gd name="T2" fmla="*/ 208 w 1136"/>
                <a:gd name="T3" fmla="*/ 256 h 713"/>
                <a:gd name="T4" fmla="*/ 234 w 1136"/>
                <a:gd name="T5" fmla="*/ 417 h 713"/>
                <a:gd name="T6" fmla="*/ 140 w 1136"/>
                <a:gd name="T7" fmla="*/ 474 h 713"/>
                <a:gd name="T8" fmla="*/ 0 w 1136"/>
                <a:gd name="T9" fmla="*/ 516 h 713"/>
                <a:gd name="T10" fmla="*/ 82 w 1136"/>
                <a:gd name="T11" fmla="*/ 671 h 713"/>
                <a:gd name="T12" fmla="*/ 161 w 1136"/>
                <a:gd name="T13" fmla="*/ 648 h 713"/>
                <a:gd name="T14" fmla="*/ 319 w 1136"/>
                <a:gd name="T15" fmla="*/ 612 h 713"/>
                <a:gd name="T16" fmla="*/ 303 w 1136"/>
                <a:gd name="T17" fmla="*/ 545 h 713"/>
                <a:gd name="T18" fmla="*/ 460 w 1136"/>
                <a:gd name="T19" fmla="*/ 555 h 713"/>
                <a:gd name="T20" fmla="*/ 588 w 1136"/>
                <a:gd name="T21" fmla="*/ 598 h 713"/>
                <a:gd name="T22" fmla="*/ 681 w 1136"/>
                <a:gd name="T23" fmla="*/ 569 h 713"/>
                <a:gd name="T24" fmla="*/ 758 w 1136"/>
                <a:gd name="T25" fmla="*/ 553 h 713"/>
                <a:gd name="T26" fmla="*/ 785 w 1136"/>
                <a:gd name="T27" fmla="*/ 640 h 713"/>
                <a:gd name="T28" fmla="*/ 884 w 1136"/>
                <a:gd name="T29" fmla="*/ 608 h 713"/>
                <a:gd name="T30" fmla="*/ 988 w 1136"/>
                <a:gd name="T31" fmla="*/ 543 h 713"/>
                <a:gd name="T32" fmla="*/ 1055 w 1136"/>
                <a:gd name="T33" fmla="*/ 496 h 713"/>
                <a:gd name="T34" fmla="*/ 1136 w 1136"/>
                <a:gd name="T35" fmla="*/ 490 h 713"/>
                <a:gd name="T36" fmla="*/ 1088 w 1136"/>
                <a:gd name="T37" fmla="*/ 388 h 713"/>
                <a:gd name="T38" fmla="*/ 1051 w 1136"/>
                <a:gd name="T39" fmla="*/ 272 h 713"/>
                <a:gd name="T40" fmla="*/ 980 w 1136"/>
                <a:gd name="T41" fmla="*/ 242 h 713"/>
                <a:gd name="T42" fmla="*/ 901 w 1136"/>
                <a:gd name="T43" fmla="*/ 236 h 713"/>
                <a:gd name="T44" fmla="*/ 783 w 1136"/>
                <a:gd name="T45" fmla="*/ 203 h 713"/>
                <a:gd name="T46" fmla="*/ 744 w 1136"/>
                <a:gd name="T47" fmla="*/ 98 h 713"/>
                <a:gd name="T48" fmla="*/ 628 w 1136"/>
                <a:gd name="T49" fmla="*/ 106 h 713"/>
                <a:gd name="T50" fmla="*/ 427 w 1136"/>
                <a:gd name="T51" fmla="*/ 87 h 713"/>
                <a:gd name="T52" fmla="*/ 283 w 1136"/>
                <a:gd name="T53" fmla="*/ 24 h 713"/>
                <a:gd name="T54" fmla="*/ 201 w 1136"/>
                <a:gd name="T55" fmla="*/ 16 h 713"/>
                <a:gd name="T56" fmla="*/ 171 w 1136"/>
                <a:gd name="T57" fmla="*/ 10 h 713"/>
                <a:gd name="T58" fmla="*/ 140 w 1136"/>
                <a:gd name="T59" fmla="*/ 4 h 713"/>
                <a:gd name="T60" fmla="*/ 134 w 1136"/>
                <a:gd name="T61" fmla="*/ 8 h 713"/>
                <a:gd name="T62" fmla="*/ 124 w 1136"/>
                <a:gd name="T63" fmla="*/ 28 h 713"/>
                <a:gd name="T64" fmla="*/ 118 w 1136"/>
                <a:gd name="T65" fmla="*/ 39 h 713"/>
                <a:gd name="T66" fmla="*/ 216 w 1136"/>
                <a:gd name="T67" fmla="*/ 98 h 713"/>
                <a:gd name="T68" fmla="*/ 130 w 1136"/>
                <a:gd name="T69" fmla="*/ 16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30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339 h 797"/>
                <a:gd name="T2" fmla="*/ 28 w 896"/>
                <a:gd name="T3" fmla="*/ 402 h 797"/>
                <a:gd name="T4" fmla="*/ 65 w 896"/>
                <a:gd name="T5" fmla="*/ 463 h 797"/>
                <a:gd name="T6" fmla="*/ 120 w 896"/>
                <a:gd name="T7" fmla="*/ 510 h 797"/>
                <a:gd name="T8" fmla="*/ 117 w 896"/>
                <a:gd name="T9" fmla="*/ 561 h 797"/>
                <a:gd name="T10" fmla="*/ 211 w 896"/>
                <a:gd name="T11" fmla="*/ 648 h 797"/>
                <a:gd name="T12" fmla="*/ 302 w 896"/>
                <a:gd name="T13" fmla="*/ 685 h 797"/>
                <a:gd name="T14" fmla="*/ 416 w 896"/>
                <a:gd name="T15" fmla="*/ 667 h 797"/>
                <a:gd name="T16" fmla="*/ 465 w 896"/>
                <a:gd name="T17" fmla="*/ 687 h 797"/>
                <a:gd name="T18" fmla="*/ 532 w 896"/>
                <a:gd name="T19" fmla="*/ 659 h 797"/>
                <a:gd name="T20" fmla="*/ 536 w 896"/>
                <a:gd name="T21" fmla="*/ 721 h 797"/>
                <a:gd name="T22" fmla="*/ 571 w 896"/>
                <a:gd name="T23" fmla="*/ 764 h 797"/>
                <a:gd name="T24" fmla="*/ 624 w 896"/>
                <a:gd name="T25" fmla="*/ 748 h 797"/>
                <a:gd name="T26" fmla="*/ 689 w 896"/>
                <a:gd name="T27" fmla="*/ 797 h 797"/>
                <a:gd name="T28" fmla="*/ 750 w 896"/>
                <a:gd name="T29" fmla="*/ 776 h 797"/>
                <a:gd name="T30" fmla="*/ 772 w 896"/>
                <a:gd name="T31" fmla="*/ 756 h 797"/>
                <a:gd name="T32" fmla="*/ 845 w 896"/>
                <a:gd name="T33" fmla="*/ 719 h 797"/>
                <a:gd name="T34" fmla="*/ 851 w 896"/>
                <a:gd name="T35" fmla="*/ 654 h 797"/>
                <a:gd name="T36" fmla="*/ 831 w 896"/>
                <a:gd name="T37" fmla="*/ 595 h 797"/>
                <a:gd name="T38" fmla="*/ 774 w 896"/>
                <a:gd name="T39" fmla="*/ 630 h 797"/>
                <a:gd name="T40" fmla="*/ 717 w 896"/>
                <a:gd name="T41" fmla="*/ 567 h 797"/>
                <a:gd name="T42" fmla="*/ 678 w 896"/>
                <a:gd name="T43" fmla="*/ 534 h 797"/>
                <a:gd name="T44" fmla="*/ 727 w 896"/>
                <a:gd name="T45" fmla="*/ 518 h 797"/>
                <a:gd name="T46" fmla="*/ 723 w 896"/>
                <a:gd name="T47" fmla="*/ 465 h 797"/>
                <a:gd name="T48" fmla="*/ 760 w 896"/>
                <a:gd name="T49" fmla="*/ 433 h 797"/>
                <a:gd name="T50" fmla="*/ 743 w 896"/>
                <a:gd name="T51" fmla="*/ 378 h 797"/>
                <a:gd name="T52" fmla="*/ 788 w 896"/>
                <a:gd name="T53" fmla="*/ 349 h 797"/>
                <a:gd name="T54" fmla="*/ 841 w 896"/>
                <a:gd name="T55" fmla="*/ 398 h 797"/>
                <a:gd name="T56" fmla="*/ 896 w 896"/>
                <a:gd name="T57" fmla="*/ 366 h 797"/>
                <a:gd name="T58" fmla="*/ 876 w 896"/>
                <a:gd name="T59" fmla="*/ 303 h 797"/>
                <a:gd name="T60" fmla="*/ 823 w 896"/>
                <a:gd name="T61" fmla="*/ 284 h 797"/>
                <a:gd name="T62" fmla="*/ 811 w 896"/>
                <a:gd name="T63" fmla="*/ 250 h 797"/>
                <a:gd name="T64" fmla="*/ 727 w 896"/>
                <a:gd name="T65" fmla="*/ 266 h 797"/>
                <a:gd name="T66" fmla="*/ 676 w 896"/>
                <a:gd name="T67" fmla="*/ 213 h 797"/>
                <a:gd name="T68" fmla="*/ 626 w 896"/>
                <a:gd name="T69" fmla="*/ 215 h 797"/>
                <a:gd name="T70" fmla="*/ 622 w 896"/>
                <a:gd name="T71" fmla="*/ 165 h 797"/>
                <a:gd name="T72" fmla="*/ 691 w 896"/>
                <a:gd name="T73" fmla="*/ 83 h 797"/>
                <a:gd name="T74" fmla="*/ 683 w 896"/>
                <a:gd name="T75" fmla="*/ 12 h 797"/>
                <a:gd name="T76" fmla="*/ 609 w 896"/>
                <a:gd name="T77" fmla="*/ 26 h 797"/>
                <a:gd name="T78" fmla="*/ 445 w 896"/>
                <a:gd name="T79" fmla="*/ 0 h 797"/>
                <a:gd name="T80" fmla="*/ 437 w 896"/>
                <a:gd name="T81" fmla="*/ 130 h 797"/>
                <a:gd name="T82" fmla="*/ 353 w 896"/>
                <a:gd name="T83" fmla="*/ 197 h 797"/>
                <a:gd name="T84" fmla="*/ 288 w 896"/>
                <a:gd name="T85" fmla="*/ 209 h 797"/>
                <a:gd name="T86" fmla="*/ 168 w 896"/>
                <a:gd name="T87" fmla="*/ 286 h 797"/>
                <a:gd name="T88" fmla="*/ 97 w 896"/>
                <a:gd name="T89" fmla="*/ 317 h 797"/>
                <a:gd name="T90" fmla="*/ 0 w 896"/>
                <a:gd name="T91" fmla="*/ 339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31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339 h 797"/>
                <a:gd name="T2" fmla="*/ 28 w 896"/>
                <a:gd name="T3" fmla="*/ 402 h 797"/>
                <a:gd name="T4" fmla="*/ 65 w 896"/>
                <a:gd name="T5" fmla="*/ 463 h 797"/>
                <a:gd name="T6" fmla="*/ 120 w 896"/>
                <a:gd name="T7" fmla="*/ 510 h 797"/>
                <a:gd name="T8" fmla="*/ 117 w 896"/>
                <a:gd name="T9" fmla="*/ 561 h 797"/>
                <a:gd name="T10" fmla="*/ 211 w 896"/>
                <a:gd name="T11" fmla="*/ 648 h 797"/>
                <a:gd name="T12" fmla="*/ 302 w 896"/>
                <a:gd name="T13" fmla="*/ 685 h 797"/>
                <a:gd name="T14" fmla="*/ 416 w 896"/>
                <a:gd name="T15" fmla="*/ 667 h 797"/>
                <a:gd name="T16" fmla="*/ 465 w 896"/>
                <a:gd name="T17" fmla="*/ 687 h 797"/>
                <a:gd name="T18" fmla="*/ 532 w 896"/>
                <a:gd name="T19" fmla="*/ 659 h 797"/>
                <a:gd name="T20" fmla="*/ 536 w 896"/>
                <a:gd name="T21" fmla="*/ 721 h 797"/>
                <a:gd name="T22" fmla="*/ 571 w 896"/>
                <a:gd name="T23" fmla="*/ 764 h 797"/>
                <a:gd name="T24" fmla="*/ 624 w 896"/>
                <a:gd name="T25" fmla="*/ 748 h 797"/>
                <a:gd name="T26" fmla="*/ 689 w 896"/>
                <a:gd name="T27" fmla="*/ 797 h 797"/>
                <a:gd name="T28" fmla="*/ 750 w 896"/>
                <a:gd name="T29" fmla="*/ 776 h 797"/>
                <a:gd name="T30" fmla="*/ 772 w 896"/>
                <a:gd name="T31" fmla="*/ 756 h 797"/>
                <a:gd name="T32" fmla="*/ 845 w 896"/>
                <a:gd name="T33" fmla="*/ 719 h 797"/>
                <a:gd name="T34" fmla="*/ 851 w 896"/>
                <a:gd name="T35" fmla="*/ 654 h 797"/>
                <a:gd name="T36" fmla="*/ 831 w 896"/>
                <a:gd name="T37" fmla="*/ 595 h 797"/>
                <a:gd name="T38" fmla="*/ 774 w 896"/>
                <a:gd name="T39" fmla="*/ 630 h 797"/>
                <a:gd name="T40" fmla="*/ 717 w 896"/>
                <a:gd name="T41" fmla="*/ 567 h 797"/>
                <a:gd name="T42" fmla="*/ 678 w 896"/>
                <a:gd name="T43" fmla="*/ 534 h 797"/>
                <a:gd name="T44" fmla="*/ 727 w 896"/>
                <a:gd name="T45" fmla="*/ 518 h 797"/>
                <a:gd name="T46" fmla="*/ 723 w 896"/>
                <a:gd name="T47" fmla="*/ 465 h 797"/>
                <a:gd name="T48" fmla="*/ 760 w 896"/>
                <a:gd name="T49" fmla="*/ 433 h 797"/>
                <a:gd name="T50" fmla="*/ 743 w 896"/>
                <a:gd name="T51" fmla="*/ 378 h 797"/>
                <a:gd name="T52" fmla="*/ 788 w 896"/>
                <a:gd name="T53" fmla="*/ 349 h 797"/>
                <a:gd name="T54" fmla="*/ 841 w 896"/>
                <a:gd name="T55" fmla="*/ 398 h 797"/>
                <a:gd name="T56" fmla="*/ 896 w 896"/>
                <a:gd name="T57" fmla="*/ 366 h 797"/>
                <a:gd name="T58" fmla="*/ 876 w 896"/>
                <a:gd name="T59" fmla="*/ 303 h 797"/>
                <a:gd name="T60" fmla="*/ 823 w 896"/>
                <a:gd name="T61" fmla="*/ 284 h 797"/>
                <a:gd name="T62" fmla="*/ 811 w 896"/>
                <a:gd name="T63" fmla="*/ 250 h 797"/>
                <a:gd name="T64" fmla="*/ 727 w 896"/>
                <a:gd name="T65" fmla="*/ 266 h 797"/>
                <a:gd name="T66" fmla="*/ 676 w 896"/>
                <a:gd name="T67" fmla="*/ 213 h 797"/>
                <a:gd name="T68" fmla="*/ 626 w 896"/>
                <a:gd name="T69" fmla="*/ 215 h 797"/>
                <a:gd name="T70" fmla="*/ 622 w 896"/>
                <a:gd name="T71" fmla="*/ 165 h 797"/>
                <a:gd name="T72" fmla="*/ 691 w 896"/>
                <a:gd name="T73" fmla="*/ 83 h 797"/>
                <a:gd name="T74" fmla="*/ 683 w 896"/>
                <a:gd name="T75" fmla="*/ 12 h 797"/>
                <a:gd name="T76" fmla="*/ 609 w 896"/>
                <a:gd name="T77" fmla="*/ 26 h 797"/>
                <a:gd name="T78" fmla="*/ 445 w 896"/>
                <a:gd name="T79" fmla="*/ 0 h 797"/>
                <a:gd name="T80" fmla="*/ 437 w 896"/>
                <a:gd name="T81" fmla="*/ 130 h 797"/>
                <a:gd name="T82" fmla="*/ 353 w 896"/>
                <a:gd name="T83" fmla="*/ 197 h 797"/>
                <a:gd name="T84" fmla="*/ 288 w 896"/>
                <a:gd name="T85" fmla="*/ 209 h 797"/>
                <a:gd name="T86" fmla="*/ 168 w 896"/>
                <a:gd name="T87" fmla="*/ 286 h 797"/>
                <a:gd name="T88" fmla="*/ 97 w 896"/>
                <a:gd name="T89" fmla="*/ 317 h 797"/>
                <a:gd name="T90" fmla="*/ 0 w 896"/>
                <a:gd name="T91" fmla="*/ 339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32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25 w 502"/>
                <a:gd name="T1" fmla="*/ 942 h 1051"/>
                <a:gd name="T2" fmla="*/ 23 w 502"/>
                <a:gd name="T3" fmla="*/ 1051 h 1051"/>
                <a:gd name="T4" fmla="*/ 120 w 502"/>
                <a:gd name="T5" fmla="*/ 1027 h 1051"/>
                <a:gd name="T6" fmla="*/ 191 w 502"/>
                <a:gd name="T7" fmla="*/ 998 h 1051"/>
                <a:gd name="T8" fmla="*/ 311 w 502"/>
                <a:gd name="T9" fmla="*/ 919 h 1051"/>
                <a:gd name="T10" fmla="*/ 376 w 502"/>
                <a:gd name="T11" fmla="*/ 909 h 1051"/>
                <a:gd name="T12" fmla="*/ 460 w 502"/>
                <a:gd name="T13" fmla="*/ 840 h 1051"/>
                <a:gd name="T14" fmla="*/ 468 w 502"/>
                <a:gd name="T15" fmla="*/ 712 h 1051"/>
                <a:gd name="T16" fmla="*/ 429 w 502"/>
                <a:gd name="T17" fmla="*/ 675 h 1051"/>
                <a:gd name="T18" fmla="*/ 433 w 502"/>
                <a:gd name="T19" fmla="*/ 635 h 1051"/>
                <a:gd name="T20" fmla="*/ 460 w 502"/>
                <a:gd name="T21" fmla="*/ 600 h 1051"/>
                <a:gd name="T22" fmla="*/ 454 w 502"/>
                <a:gd name="T23" fmla="*/ 565 h 1051"/>
                <a:gd name="T24" fmla="*/ 484 w 502"/>
                <a:gd name="T25" fmla="*/ 504 h 1051"/>
                <a:gd name="T26" fmla="*/ 470 w 502"/>
                <a:gd name="T27" fmla="*/ 433 h 1051"/>
                <a:gd name="T28" fmla="*/ 395 w 502"/>
                <a:gd name="T29" fmla="*/ 395 h 1051"/>
                <a:gd name="T30" fmla="*/ 397 w 502"/>
                <a:gd name="T31" fmla="*/ 324 h 1051"/>
                <a:gd name="T32" fmla="*/ 429 w 502"/>
                <a:gd name="T33" fmla="*/ 293 h 1051"/>
                <a:gd name="T34" fmla="*/ 435 w 502"/>
                <a:gd name="T35" fmla="*/ 254 h 1051"/>
                <a:gd name="T36" fmla="*/ 476 w 502"/>
                <a:gd name="T37" fmla="*/ 240 h 1051"/>
                <a:gd name="T38" fmla="*/ 502 w 502"/>
                <a:gd name="T39" fmla="*/ 169 h 1051"/>
                <a:gd name="T40" fmla="*/ 476 w 502"/>
                <a:gd name="T41" fmla="*/ 122 h 1051"/>
                <a:gd name="T42" fmla="*/ 437 w 502"/>
                <a:gd name="T43" fmla="*/ 104 h 1051"/>
                <a:gd name="T44" fmla="*/ 441 w 502"/>
                <a:gd name="T45" fmla="*/ 61 h 1051"/>
                <a:gd name="T46" fmla="*/ 484 w 502"/>
                <a:gd name="T47" fmla="*/ 41 h 1051"/>
                <a:gd name="T48" fmla="*/ 454 w 502"/>
                <a:gd name="T49" fmla="*/ 0 h 1051"/>
                <a:gd name="T50" fmla="*/ 348 w 502"/>
                <a:gd name="T51" fmla="*/ 43 h 1051"/>
                <a:gd name="T52" fmla="*/ 285 w 502"/>
                <a:gd name="T53" fmla="*/ 43 h 1051"/>
                <a:gd name="T54" fmla="*/ 199 w 502"/>
                <a:gd name="T55" fmla="*/ 74 h 1051"/>
                <a:gd name="T56" fmla="*/ 151 w 502"/>
                <a:gd name="T57" fmla="*/ 193 h 1051"/>
                <a:gd name="T58" fmla="*/ 73 w 502"/>
                <a:gd name="T59" fmla="*/ 222 h 1051"/>
                <a:gd name="T60" fmla="*/ 73 w 502"/>
                <a:gd name="T61" fmla="*/ 291 h 1051"/>
                <a:gd name="T62" fmla="*/ 45 w 502"/>
                <a:gd name="T63" fmla="*/ 415 h 1051"/>
                <a:gd name="T64" fmla="*/ 0 w 502"/>
                <a:gd name="T65" fmla="*/ 468 h 1051"/>
                <a:gd name="T66" fmla="*/ 51 w 502"/>
                <a:gd name="T67" fmla="*/ 555 h 1051"/>
                <a:gd name="T68" fmla="*/ 14 w 502"/>
                <a:gd name="T69" fmla="*/ 655 h 1051"/>
                <a:gd name="T70" fmla="*/ 33 w 502"/>
                <a:gd name="T71" fmla="*/ 789 h 1051"/>
                <a:gd name="T72" fmla="*/ 57 w 502"/>
                <a:gd name="T73" fmla="*/ 877 h 1051"/>
                <a:gd name="T74" fmla="*/ 25 w 502"/>
                <a:gd name="T75" fmla="*/ 942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33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25 w 502"/>
                <a:gd name="T1" fmla="*/ 942 h 1051"/>
                <a:gd name="T2" fmla="*/ 23 w 502"/>
                <a:gd name="T3" fmla="*/ 1051 h 1051"/>
                <a:gd name="T4" fmla="*/ 120 w 502"/>
                <a:gd name="T5" fmla="*/ 1027 h 1051"/>
                <a:gd name="T6" fmla="*/ 191 w 502"/>
                <a:gd name="T7" fmla="*/ 998 h 1051"/>
                <a:gd name="T8" fmla="*/ 311 w 502"/>
                <a:gd name="T9" fmla="*/ 919 h 1051"/>
                <a:gd name="T10" fmla="*/ 376 w 502"/>
                <a:gd name="T11" fmla="*/ 909 h 1051"/>
                <a:gd name="T12" fmla="*/ 460 w 502"/>
                <a:gd name="T13" fmla="*/ 840 h 1051"/>
                <a:gd name="T14" fmla="*/ 468 w 502"/>
                <a:gd name="T15" fmla="*/ 712 h 1051"/>
                <a:gd name="T16" fmla="*/ 429 w 502"/>
                <a:gd name="T17" fmla="*/ 675 h 1051"/>
                <a:gd name="T18" fmla="*/ 433 w 502"/>
                <a:gd name="T19" fmla="*/ 635 h 1051"/>
                <a:gd name="T20" fmla="*/ 460 w 502"/>
                <a:gd name="T21" fmla="*/ 600 h 1051"/>
                <a:gd name="T22" fmla="*/ 454 w 502"/>
                <a:gd name="T23" fmla="*/ 565 h 1051"/>
                <a:gd name="T24" fmla="*/ 484 w 502"/>
                <a:gd name="T25" fmla="*/ 504 h 1051"/>
                <a:gd name="T26" fmla="*/ 470 w 502"/>
                <a:gd name="T27" fmla="*/ 433 h 1051"/>
                <a:gd name="T28" fmla="*/ 395 w 502"/>
                <a:gd name="T29" fmla="*/ 395 h 1051"/>
                <a:gd name="T30" fmla="*/ 397 w 502"/>
                <a:gd name="T31" fmla="*/ 324 h 1051"/>
                <a:gd name="T32" fmla="*/ 429 w 502"/>
                <a:gd name="T33" fmla="*/ 293 h 1051"/>
                <a:gd name="T34" fmla="*/ 435 w 502"/>
                <a:gd name="T35" fmla="*/ 254 h 1051"/>
                <a:gd name="T36" fmla="*/ 476 w 502"/>
                <a:gd name="T37" fmla="*/ 240 h 1051"/>
                <a:gd name="T38" fmla="*/ 502 w 502"/>
                <a:gd name="T39" fmla="*/ 169 h 1051"/>
                <a:gd name="T40" fmla="*/ 476 w 502"/>
                <a:gd name="T41" fmla="*/ 122 h 1051"/>
                <a:gd name="T42" fmla="*/ 437 w 502"/>
                <a:gd name="T43" fmla="*/ 104 h 1051"/>
                <a:gd name="T44" fmla="*/ 441 w 502"/>
                <a:gd name="T45" fmla="*/ 61 h 1051"/>
                <a:gd name="T46" fmla="*/ 484 w 502"/>
                <a:gd name="T47" fmla="*/ 41 h 1051"/>
                <a:gd name="T48" fmla="*/ 454 w 502"/>
                <a:gd name="T49" fmla="*/ 0 h 1051"/>
                <a:gd name="T50" fmla="*/ 348 w 502"/>
                <a:gd name="T51" fmla="*/ 43 h 1051"/>
                <a:gd name="T52" fmla="*/ 285 w 502"/>
                <a:gd name="T53" fmla="*/ 43 h 1051"/>
                <a:gd name="T54" fmla="*/ 199 w 502"/>
                <a:gd name="T55" fmla="*/ 74 h 1051"/>
                <a:gd name="T56" fmla="*/ 151 w 502"/>
                <a:gd name="T57" fmla="*/ 193 h 1051"/>
                <a:gd name="T58" fmla="*/ 73 w 502"/>
                <a:gd name="T59" fmla="*/ 222 h 1051"/>
                <a:gd name="T60" fmla="*/ 73 w 502"/>
                <a:gd name="T61" fmla="*/ 291 h 1051"/>
                <a:gd name="T62" fmla="*/ 45 w 502"/>
                <a:gd name="T63" fmla="*/ 415 h 1051"/>
                <a:gd name="T64" fmla="*/ 0 w 502"/>
                <a:gd name="T65" fmla="*/ 468 h 1051"/>
                <a:gd name="T66" fmla="*/ 51 w 502"/>
                <a:gd name="T67" fmla="*/ 555 h 1051"/>
                <a:gd name="T68" fmla="*/ 14 w 502"/>
                <a:gd name="T69" fmla="*/ 655 h 1051"/>
                <a:gd name="T70" fmla="*/ 33 w 502"/>
                <a:gd name="T71" fmla="*/ 789 h 1051"/>
                <a:gd name="T72" fmla="*/ 57 w 502"/>
                <a:gd name="T73" fmla="*/ 877 h 1051"/>
                <a:gd name="T74" fmla="*/ 25 w 502"/>
                <a:gd name="T75" fmla="*/ 942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34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8 w 929"/>
                <a:gd name="T1" fmla="*/ 425 h 1329"/>
                <a:gd name="T2" fmla="*/ 87 w 929"/>
                <a:gd name="T3" fmla="*/ 504 h 1329"/>
                <a:gd name="T4" fmla="*/ 124 w 929"/>
                <a:gd name="T5" fmla="*/ 595 h 1329"/>
                <a:gd name="T6" fmla="*/ 107 w 929"/>
                <a:gd name="T7" fmla="*/ 681 h 1329"/>
                <a:gd name="T8" fmla="*/ 174 w 929"/>
                <a:gd name="T9" fmla="*/ 732 h 1329"/>
                <a:gd name="T10" fmla="*/ 272 w 929"/>
                <a:gd name="T11" fmla="*/ 748 h 1329"/>
                <a:gd name="T12" fmla="*/ 317 w 929"/>
                <a:gd name="T13" fmla="*/ 689 h 1329"/>
                <a:gd name="T14" fmla="*/ 315 w 929"/>
                <a:gd name="T15" fmla="*/ 612 h 1329"/>
                <a:gd name="T16" fmla="*/ 288 w 929"/>
                <a:gd name="T17" fmla="*/ 435 h 1329"/>
                <a:gd name="T18" fmla="*/ 370 w 929"/>
                <a:gd name="T19" fmla="*/ 453 h 1329"/>
                <a:gd name="T20" fmla="*/ 439 w 929"/>
                <a:gd name="T21" fmla="*/ 504 h 1329"/>
                <a:gd name="T22" fmla="*/ 575 w 929"/>
                <a:gd name="T23" fmla="*/ 603 h 1329"/>
                <a:gd name="T24" fmla="*/ 561 w 929"/>
                <a:gd name="T25" fmla="*/ 697 h 1329"/>
                <a:gd name="T26" fmla="*/ 449 w 929"/>
                <a:gd name="T27" fmla="*/ 758 h 1329"/>
                <a:gd name="T28" fmla="*/ 396 w 929"/>
                <a:gd name="T29" fmla="*/ 819 h 1329"/>
                <a:gd name="T30" fmla="*/ 286 w 929"/>
                <a:gd name="T31" fmla="*/ 797 h 1329"/>
                <a:gd name="T32" fmla="*/ 260 w 929"/>
                <a:gd name="T33" fmla="*/ 890 h 1329"/>
                <a:gd name="T34" fmla="*/ 282 w 929"/>
                <a:gd name="T35" fmla="*/ 998 h 1329"/>
                <a:gd name="T36" fmla="*/ 195 w 929"/>
                <a:gd name="T37" fmla="*/ 1071 h 1329"/>
                <a:gd name="T38" fmla="*/ 215 w 929"/>
                <a:gd name="T39" fmla="*/ 1142 h 1329"/>
                <a:gd name="T40" fmla="*/ 252 w 929"/>
                <a:gd name="T41" fmla="*/ 1217 h 1329"/>
                <a:gd name="T42" fmla="*/ 443 w 929"/>
                <a:gd name="T43" fmla="*/ 1232 h 1329"/>
                <a:gd name="T44" fmla="*/ 571 w 929"/>
                <a:gd name="T45" fmla="*/ 1254 h 1329"/>
                <a:gd name="T46" fmla="*/ 689 w 929"/>
                <a:gd name="T47" fmla="*/ 1299 h 1329"/>
                <a:gd name="T48" fmla="*/ 754 w 929"/>
                <a:gd name="T49" fmla="*/ 1323 h 1329"/>
                <a:gd name="T50" fmla="*/ 727 w 929"/>
                <a:gd name="T51" fmla="*/ 1234 h 1329"/>
                <a:gd name="T52" fmla="*/ 811 w 929"/>
                <a:gd name="T53" fmla="*/ 1163 h 1329"/>
                <a:gd name="T54" fmla="*/ 715 w 929"/>
                <a:gd name="T55" fmla="*/ 1104 h 1329"/>
                <a:gd name="T56" fmla="*/ 802 w 929"/>
                <a:gd name="T57" fmla="*/ 1083 h 1329"/>
                <a:gd name="T58" fmla="*/ 926 w 929"/>
                <a:gd name="T59" fmla="*/ 1065 h 1329"/>
                <a:gd name="T60" fmla="*/ 874 w 929"/>
                <a:gd name="T61" fmla="*/ 967 h 1329"/>
                <a:gd name="T62" fmla="*/ 809 w 929"/>
                <a:gd name="T63" fmla="*/ 845 h 1329"/>
                <a:gd name="T64" fmla="*/ 843 w 929"/>
                <a:gd name="T65" fmla="*/ 671 h 1329"/>
                <a:gd name="T66" fmla="*/ 800 w 929"/>
                <a:gd name="T67" fmla="*/ 449 h 1329"/>
                <a:gd name="T68" fmla="*/ 786 w 929"/>
                <a:gd name="T69" fmla="*/ 262 h 1329"/>
                <a:gd name="T70" fmla="*/ 859 w 929"/>
                <a:gd name="T71" fmla="*/ 85 h 1329"/>
                <a:gd name="T72" fmla="*/ 825 w 929"/>
                <a:gd name="T73" fmla="*/ 0 h 1329"/>
                <a:gd name="T74" fmla="*/ 731 w 929"/>
                <a:gd name="T75" fmla="*/ 40 h 1329"/>
                <a:gd name="T76" fmla="*/ 658 w 929"/>
                <a:gd name="T77" fmla="*/ 179 h 1329"/>
                <a:gd name="T78" fmla="*/ 516 w 929"/>
                <a:gd name="T79" fmla="*/ 349 h 1329"/>
                <a:gd name="T80" fmla="*/ 396 w 929"/>
                <a:gd name="T81" fmla="*/ 337 h 1329"/>
                <a:gd name="T82" fmla="*/ 296 w 929"/>
                <a:gd name="T83" fmla="*/ 282 h 1329"/>
                <a:gd name="T84" fmla="*/ 290 w 929"/>
                <a:gd name="T85" fmla="*/ 168 h 1329"/>
                <a:gd name="T86" fmla="*/ 272 w 929"/>
                <a:gd name="T87" fmla="*/ 73 h 1329"/>
                <a:gd name="T88" fmla="*/ 172 w 929"/>
                <a:gd name="T89" fmla="*/ 170 h 1329"/>
                <a:gd name="T90" fmla="*/ 107 w 929"/>
                <a:gd name="T91" fmla="*/ 362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35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172 w 242"/>
                <a:gd name="T1" fmla="*/ 4 h 610"/>
                <a:gd name="T2" fmla="*/ 154 w 242"/>
                <a:gd name="T3" fmla="*/ 24 h 610"/>
                <a:gd name="T4" fmla="*/ 132 w 242"/>
                <a:gd name="T5" fmla="*/ 44 h 610"/>
                <a:gd name="T6" fmla="*/ 111 w 242"/>
                <a:gd name="T7" fmla="*/ 63 h 610"/>
                <a:gd name="T8" fmla="*/ 87 w 242"/>
                <a:gd name="T9" fmla="*/ 97 h 610"/>
                <a:gd name="T10" fmla="*/ 73 w 242"/>
                <a:gd name="T11" fmla="*/ 122 h 610"/>
                <a:gd name="T12" fmla="*/ 63 w 242"/>
                <a:gd name="T13" fmla="*/ 148 h 610"/>
                <a:gd name="T14" fmla="*/ 44 w 242"/>
                <a:gd name="T15" fmla="*/ 189 h 610"/>
                <a:gd name="T16" fmla="*/ 20 w 242"/>
                <a:gd name="T17" fmla="*/ 234 h 610"/>
                <a:gd name="T18" fmla="*/ 4 w 242"/>
                <a:gd name="T19" fmla="*/ 268 h 610"/>
                <a:gd name="T20" fmla="*/ 2 w 242"/>
                <a:gd name="T21" fmla="*/ 309 h 610"/>
                <a:gd name="T22" fmla="*/ 14 w 242"/>
                <a:gd name="T23" fmla="*/ 354 h 610"/>
                <a:gd name="T24" fmla="*/ 18 w 242"/>
                <a:gd name="T25" fmla="*/ 396 h 610"/>
                <a:gd name="T26" fmla="*/ 12 w 242"/>
                <a:gd name="T27" fmla="*/ 431 h 610"/>
                <a:gd name="T28" fmla="*/ 24 w 242"/>
                <a:gd name="T29" fmla="*/ 455 h 610"/>
                <a:gd name="T30" fmla="*/ 57 w 242"/>
                <a:gd name="T31" fmla="*/ 477 h 610"/>
                <a:gd name="T32" fmla="*/ 85 w 242"/>
                <a:gd name="T33" fmla="*/ 514 h 610"/>
                <a:gd name="T34" fmla="*/ 111 w 242"/>
                <a:gd name="T35" fmla="*/ 540 h 610"/>
                <a:gd name="T36" fmla="*/ 130 w 242"/>
                <a:gd name="T37" fmla="*/ 555 h 610"/>
                <a:gd name="T38" fmla="*/ 140 w 242"/>
                <a:gd name="T39" fmla="*/ 583 h 610"/>
                <a:gd name="T40" fmla="*/ 148 w 242"/>
                <a:gd name="T41" fmla="*/ 606 h 610"/>
                <a:gd name="T42" fmla="*/ 162 w 242"/>
                <a:gd name="T43" fmla="*/ 606 h 610"/>
                <a:gd name="T44" fmla="*/ 168 w 242"/>
                <a:gd name="T45" fmla="*/ 581 h 610"/>
                <a:gd name="T46" fmla="*/ 168 w 242"/>
                <a:gd name="T47" fmla="*/ 538 h 610"/>
                <a:gd name="T48" fmla="*/ 179 w 242"/>
                <a:gd name="T49" fmla="*/ 494 h 610"/>
                <a:gd name="T50" fmla="*/ 201 w 242"/>
                <a:gd name="T51" fmla="*/ 457 h 610"/>
                <a:gd name="T52" fmla="*/ 217 w 242"/>
                <a:gd name="T53" fmla="*/ 412 h 610"/>
                <a:gd name="T54" fmla="*/ 225 w 242"/>
                <a:gd name="T55" fmla="*/ 343 h 610"/>
                <a:gd name="T56" fmla="*/ 229 w 242"/>
                <a:gd name="T57" fmla="*/ 264 h 610"/>
                <a:gd name="T58" fmla="*/ 229 w 242"/>
                <a:gd name="T59" fmla="*/ 203 h 610"/>
                <a:gd name="T60" fmla="*/ 240 w 242"/>
                <a:gd name="T61" fmla="*/ 156 h 610"/>
                <a:gd name="T62" fmla="*/ 238 w 242"/>
                <a:gd name="T63" fmla="*/ 112 h 610"/>
                <a:gd name="T64" fmla="*/ 223 w 242"/>
                <a:gd name="T65" fmla="*/ 73 h 610"/>
                <a:gd name="T66" fmla="*/ 207 w 242"/>
                <a:gd name="T67" fmla="*/ 42 h 610"/>
                <a:gd name="T68" fmla="*/ 185 w 242"/>
                <a:gd name="T69" fmla="*/ 10 h 610"/>
                <a:gd name="T70" fmla="*/ 173 w 242"/>
                <a:gd name="T7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6455818" y="640921"/>
            <a:ext cx="2254886" cy="1131079"/>
            <a:chOff x="3981450" y="3381866"/>
            <a:chExt cx="2105629" cy="1131079"/>
          </a:xfrm>
        </p:grpSpPr>
        <p:sp>
          <p:nvSpPr>
            <p:cNvPr id="180" name="矩形 179"/>
            <p:cNvSpPr/>
            <p:nvPr/>
          </p:nvSpPr>
          <p:spPr>
            <a:xfrm>
              <a:off x="3981450" y="3658865"/>
              <a:ext cx="21056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6452954" y="2011771"/>
            <a:ext cx="2254886" cy="1131079"/>
            <a:chOff x="3981450" y="3381866"/>
            <a:chExt cx="2105629" cy="1131079"/>
          </a:xfrm>
        </p:grpSpPr>
        <p:sp>
          <p:nvSpPr>
            <p:cNvPr id="183" name="矩形 182"/>
            <p:cNvSpPr/>
            <p:nvPr/>
          </p:nvSpPr>
          <p:spPr>
            <a:xfrm>
              <a:off x="3981450" y="3658865"/>
              <a:ext cx="21056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文本框 183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6450090" y="3382621"/>
            <a:ext cx="2254886" cy="1131079"/>
            <a:chOff x="3981450" y="3381866"/>
            <a:chExt cx="2105629" cy="1131079"/>
          </a:xfrm>
        </p:grpSpPr>
        <p:sp>
          <p:nvSpPr>
            <p:cNvPr id="186" name="矩形 185"/>
            <p:cNvSpPr/>
            <p:nvPr/>
          </p:nvSpPr>
          <p:spPr>
            <a:xfrm>
              <a:off x="3981450" y="3658865"/>
              <a:ext cx="2105629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" name="直接连接符 2"/>
          <p:cNvCxnSpPr>
            <a:stCxn id="158" idx="8"/>
            <a:endCxn id="181" idx="1"/>
          </p:cNvCxnSpPr>
          <p:nvPr/>
        </p:nvCxnSpPr>
        <p:spPr>
          <a:xfrm flipV="1">
            <a:off x="3319798" y="779421"/>
            <a:ext cx="3229926" cy="1739545"/>
          </a:xfrm>
          <a:prstGeom prst="line">
            <a:avLst/>
          </a:prstGeom>
          <a:ln>
            <a:solidFill>
              <a:srgbClr val="FFC5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>
            <a:endCxn id="184" idx="1"/>
          </p:cNvCxnSpPr>
          <p:nvPr/>
        </p:nvCxnSpPr>
        <p:spPr>
          <a:xfrm flipV="1">
            <a:off x="4777925" y="2150271"/>
            <a:ext cx="1768935" cy="392644"/>
          </a:xfrm>
          <a:prstGeom prst="line">
            <a:avLst/>
          </a:prstGeom>
          <a:ln>
            <a:solidFill>
              <a:srgbClr val="FFC5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>
            <a:endCxn id="187" idx="1"/>
          </p:cNvCxnSpPr>
          <p:nvPr/>
        </p:nvCxnSpPr>
        <p:spPr>
          <a:xfrm flipV="1">
            <a:off x="4560059" y="3521121"/>
            <a:ext cx="1983937" cy="445798"/>
          </a:xfrm>
          <a:prstGeom prst="line">
            <a:avLst/>
          </a:prstGeom>
          <a:ln>
            <a:solidFill>
              <a:srgbClr val="FFC5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矩形 189"/>
          <p:cNvSpPr/>
          <p:nvPr/>
        </p:nvSpPr>
        <p:spPr>
          <a:xfrm>
            <a:off x="712390" y="3756248"/>
            <a:ext cx="205539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Group 190"/>
          <p:cNvGrpSpPr/>
          <p:nvPr/>
        </p:nvGrpSpPr>
        <p:grpSpPr bwMode="auto">
          <a:xfrm>
            <a:off x="1081786" y="575526"/>
            <a:ext cx="7143750" cy="4319037"/>
            <a:chOff x="617" y="1370"/>
            <a:chExt cx="4531" cy="2740"/>
          </a:xfrm>
          <a:solidFill>
            <a:srgbClr val="88ADC6"/>
          </a:solidFill>
        </p:grpSpPr>
        <p:sp>
          <p:nvSpPr>
            <p:cNvPr id="82" name="Freeform 191"/>
            <p:cNvSpPr/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92"/>
            <p:cNvSpPr/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93"/>
            <p:cNvSpPr/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194"/>
            <p:cNvSpPr/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195"/>
            <p:cNvSpPr/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196"/>
            <p:cNvSpPr/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197"/>
            <p:cNvSpPr/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198"/>
            <p:cNvSpPr/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199"/>
            <p:cNvSpPr/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00"/>
            <p:cNvSpPr/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01"/>
            <p:cNvSpPr/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02"/>
            <p:cNvSpPr/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03"/>
            <p:cNvSpPr/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204"/>
            <p:cNvSpPr/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05"/>
            <p:cNvSpPr/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06"/>
            <p:cNvSpPr/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07"/>
            <p:cNvSpPr/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208"/>
            <p:cNvSpPr/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09"/>
            <p:cNvSpPr/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10"/>
            <p:cNvSpPr/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211"/>
            <p:cNvSpPr/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solidFill>
              <a:srgbClr val="5185A9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212"/>
            <p:cNvSpPr/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213"/>
            <p:cNvSpPr/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214"/>
            <p:cNvSpPr/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215"/>
            <p:cNvSpPr/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216"/>
            <p:cNvSpPr/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217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218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219"/>
            <p:cNvSpPr/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20"/>
            <p:cNvSpPr/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221"/>
            <p:cNvSpPr/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222"/>
            <p:cNvSpPr/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223"/>
            <p:cNvSpPr/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224"/>
            <p:cNvSpPr/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225"/>
            <p:cNvSpPr/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226"/>
            <p:cNvSpPr/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227"/>
            <p:cNvSpPr/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Freeform 228"/>
            <p:cNvSpPr/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Freeform 229"/>
            <p:cNvSpPr/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Freeform 230"/>
            <p:cNvSpPr/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" name="Freeform 231"/>
            <p:cNvSpPr/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" name="Freeform 232"/>
            <p:cNvSpPr/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" name="Freeform 233"/>
            <p:cNvSpPr/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Freeform 234"/>
            <p:cNvSpPr/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 235"/>
            <p:cNvSpPr/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Freeform 236"/>
            <p:cNvSpPr/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Freeform 237"/>
            <p:cNvSpPr/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Freeform 238"/>
            <p:cNvSpPr/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2" name="Freeform 239"/>
            <p:cNvSpPr/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3" name="Freeform 240"/>
            <p:cNvSpPr/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Freeform 241"/>
            <p:cNvSpPr/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Freeform 242"/>
            <p:cNvSpPr/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Freeform 243"/>
            <p:cNvSpPr/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Freeform 244"/>
            <p:cNvSpPr/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Freeform 245"/>
            <p:cNvSpPr/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Freeform 246"/>
            <p:cNvSpPr/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" name="Freeform 247"/>
            <p:cNvSpPr/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" name="Freeform 248"/>
            <p:cNvSpPr/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" name="Freeform 249"/>
            <p:cNvSpPr/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Freeform 250"/>
            <p:cNvSpPr/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Freeform 251"/>
            <p:cNvSpPr/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Freeform 252"/>
            <p:cNvSpPr/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Freeform 253"/>
            <p:cNvSpPr/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Freeform 254"/>
            <p:cNvSpPr/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Freeform 255"/>
            <p:cNvSpPr/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Freeform 256"/>
            <p:cNvSpPr/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0" name="Freeform 257"/>
            <p:cNvSpPr/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" name="Freeform 258"/>
            <p:cNvSpPr/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Freeform 259"/>
            <p:cNvSpPr/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Freeform 260"/>
            <p:cNvSpPr/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" name="Freeform 261"/>
            <p:cNvSpPr/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Freeform 262"/>
            <p:cNvSpPr/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" name="Freeform 263"/>
            <p:cNvSpPr/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" name="Freeform 264"/>
            <p:cNvSpPr/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" name="Freeform 265"/>
            <p:cNvSpPr/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" name="Freeform 266"/>
            <p:cNvSpPr/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0" name="Freeform 267"/>
            <p:cNvSpPr/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Freeform 268"/>
            <p:cNvSpPr/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2" name="Freeform 269"/>
            <p:cNvSpPr/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Freeform 270"/>
            <p:cNvSpPr/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Freeform 271"/>
            <p:cNvSpPr/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Freeform 272"/>
            <p:cNvSpPr/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" name="Freeform 273"/>
            <p:cNvSpPr/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" name="Freeform 274"/>
            <p:cNvSpPr/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Freeform 275"/>
            <p:cNvSpPr/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Freeform 276"/>
            <p:cNvSpPr/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Freeform 277"/>
            <p:cNvSpPr/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Freeform 278"/>
            <p:cNvSpPr/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Freeform 279"/>
            <p:cNvSpPr/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Freeform 280"/>
            <p:cNvSpPr/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Freeform 281"/>
            <p:cNvSpPr/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Freeform 282"/>
            <p:cNvSpPr/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solidFill>
              <a:srgbClr val="5185A9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" name="Freeform 283"/>
            <p:cNvSpPr/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Freeform 284"/>
            <p:cNvSpPr/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" name="Freeform 285"/>
            <p:cNvSpPr/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" name="Freeform 286"/>
            <p:cNvSpPr/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Freeform 287"/>
            <p:cNvSpPr/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Freeform 288"/>
            <p:cNvSpPr/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" name="Freeform 289"/>
            <p:cNvSpPr/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Freeform 290"/>
            <p:cNvSpPr/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4" name="Freeform 291"/>
            <p:cNvSpPr/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5" name="Freeform 292"/>
            <p:cNvSpPr/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Freeform 293"/>
            <p:cNvSpPr/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" name="Freeform 294"/>
            <p:cNvSpPr/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8" name="Freeform 295"/>
            <p:cNvSpPr/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9" name="Freeform 296"/>
            <p:cNvSpPr/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0" name="Freeform 297"/>
            <p:cNvSpPr/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1" name="Freeform 298"/>
            <p:cNvSpPr/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" name="Freeform 299"/>
            <p:cNvSpPr/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3" name="Freeform 300"/>
            <p:cNvSpPr/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" name="Freeform 301"/>
            <p:cNvSpPr/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Freeform 302"/>
            <p:cNvSpPr/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Freeform 303"/>
            <p:cNvSpPr/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Freeform 304"/>
            <p:cNvSpPr/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Freeform 305"/>
            <p:cNvSpPr/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" name="Freeform 306"/>
            <p:cNvSpPr/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Freeform 307"/>
            <p:cNvSpPr/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Freeform 308"/>
            <p:cNvSpPr/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" name="Freeform 309"/>
            <p:cNvSpPr/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3" name="Freeform 310"/>
            <p:cNvSpPr/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" name="Freeform 311"/>
            <p:cNvSpPr/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5" name="Freeform 312"/>
            <p:cNvSpPr/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" name="Freeform 313"/>
            <p:cNvSpPr/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" name="Freeform 314"/>
            <p:cNvSpPr/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" name="Freeform 315"/>
            <p:cNvSpPr/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" name="Freeform 316"/>
            <p:cNvSpPr/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" name="Freeform 317"/>
            <p:cNvSpPr/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" name="Freeform 318"/>
            <p:cNvSpPr/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2" name="Freeform 319"/>
            <p:cNvSpPr/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3" name="Freeform 320"/>
            <p:cNvSpPr/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" name="Freeform 321"/>
            <p:cNvSpPr/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" name="Freeform 322"/>
            <p:cNvSpPr/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Freeform 323"/>
            <p:cNvSpPr/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" name="Freeform 324"/>
            <p:cNvSpPr/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Freeform 325"/>
            <p:cNvSpPr/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9" name="Freeform 326"/>
            <p:cNvSpPr/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Freeform 327"/>
            <p:cNvSpPr/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" name="Freeform 328"/>
            <p:cNvSpPr/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" name="Freeform 329"/>
            <p:cNvSpPr/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Freeform 330"/>
            <p:cNvSpPr/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Freeform 331"/>
            <p:cNvSpPr/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Freeform 332"/>
            <p:cNvSpPr/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Freeform 333"/>
            <p:cNvSpPr/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Freeform 334"/>
            <p:cNvSpPr/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Freeform 335"/>
            <p:cNvSpPr/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Freeform 336"/>
            <p:cNvSpPr/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Freeform 337"/>
            <p:cNvSpPr/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1" name="Freeform 338"/>
            <p:cNvSpPr/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Freeform 339"/>
            <p:cNvSpPr/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3" name="Freeform 340"/>
            <p:cNvSpPr/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4" name="Freeform 341"/>
            <p:cNvSpPr/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5" name="Freeform 342"/>
            <p:cNvSpPr/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6" name="Freeform 343"/>
            <p:cNvSpPr/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" name="Freeform 344"/>
            <p:cNvSpPr/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Freeform 345"/>
            <p:cNvSpPr/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Freeform 346"/>
            <p:cNvSpPr/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" name="Freeform 347"/>
            <p:cNvSpPr/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" name="Freeform 348"/>
            <p:cNvSpPr/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Freeform 349"/>
            <p:cNvSpPr/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" name="Freeform 350"/>
            <p:cNvSpPr/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" name="Freeform 351"/>
            <p:cNvSpPr/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" name="Freeform 352"/>
            <p:cNvSpPr/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" name="Freeform 353"/>
            <p:cNvSpPr/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" name="Freeform 354"/>
            <p:cNvSpPr/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" name="Freeform 355"/>
            <p:cNvSpPr/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" name="Freeform 356"/>
            <p:cNvSpPr/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" name="Freeform 357"/>
            <p:cNvSpPr/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" name="Freeform 358"/>
            <p:cNvSpPr/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" name="Freeform 359"/>
            <p:cNvSpPr/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" name="Freeform 360"/>
            <p:cNvSpPr/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" name="Freeform 361"/>
            <p:cNvSpPr/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" name="Freeform 362"/>
            <p:cNvSpPr/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" name="Freeform 363"/>
            <p:cNvSpPr/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" name="Freeform 364"/>
            <p:cNvSpPr/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" name="Freeform 365"/>
            <p:cNvSpPr/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" name="Freeform 366"/>
            <p:cNvSpPr/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" name="Freeform 367"/>
            <p:cNvSpPr/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1" name="Freeform 368"/>
            <p:cNvSpPr/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" name="Freeform 369"/>
            <p:cNvSpPr/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" name="Freeform 370"/>
            <p:cNvSpPr/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" name="Freeform 371"/>
            <p:cNvSpPr/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5" name="Freeform 372"/>
            <p:cNvSpPr/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" name="Freeform 373"/>
            <p:cNvSpPr/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" name="Freeform 374"/>
            <p:cNvSpPr/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solidFill>
              <a:srgbClr val="5185A9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" name="Freeform 375"/>
            <p:cNvSpPr/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9107" y="2201799"/>
            <a:ext cx="286980" cy="286980"/>
            <a:chOff x="3993118" y="-76200"/>
            <a:chExt cx="286980" cy="286980"/>
          </a:xfrm>
        </p:grpSpPr>
        <p:sp>
          <p:nvSpPr>
            <p:cNvPr id="2" name="泪滴形 1"/>
            <p:cNvSpPr/>
            <p:nvPr/>
          </p:nvSpPr>
          <p:spPr>
            <a:xfrm rot="8100000">
              <a:off x="3993118" y="-76200"/>
              <a:ext cx="286980" cy="286980"/>
            </a:xfrm>
            <a:prstGeom prst="teardrop">
              <a:avLst>
                <a:gd name="adj" fmla="val 135135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048231" y="-18435"/>
              <a:ext cx="171450" cy="171450"/>
            </a:xfrm>
            <a:prstGeom prst="ellipse">
              <a:avLst/>
            </a:prstGeom>
            <a:solidFill>
              <a:srgbClr val="FFC50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9" name="组合 338"/>
          <p:cNvGrpSpPr/>
          <p:nvPr/>
        </p:nvGrpSpPr>
        <p:grpSpPr>
          <a:xfrm>
            <a:off x="6639852" y="2047343"/>
            <a:ext cx="286980" cy="286980"/>
            <a:chOff x="3993118" y="-76200"/>
            <a:chExt cx="286980" cy="286980"/>
          </a:xfrm>
        </p:grpSpPr>
        <p:sp>
          <p:nvSpPr>
            <p:cNvPr id="340" name="泪滴形 339"/>
            <p:cNvSpPr/>
            <p:nvPr/>
          </p:nvSpPr>
          <p:spPr>
            <a:xfrm rot="8100000">
              <a:off x="3993118" y="-76200"/>
              <a:ext cx="286980" cy="286980"/>
            </a:xfrm>
            <a:prstGeom prst="teardrop">
              <a:avLst>
                <a:gd name="adj" fmla="val 135135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椭圆 340"/>
            <p:cNvSpPr/>
            <p:nvPr/>
          </p:nvSpPr>
          <p:spPr>
            <a:xfrm>
              <a:off x="4048231" y="-18435"/>
              <a:ext cx="171450" cy="171450"/>
            </a:xfrm>
            <a:prstGeom prst="ellipse">
              <a:avLst/>
            </a:prstGeom>
            <a:solidFill>
              <a:srgbClr val="FFC50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1920511" y="2686459"/>
            <a:ext cx="286980" cy="286980"/>
            <a:chOff x="3993118" y="-76200"/>
            <a:chExt cx="286980" cy="286980"/>
          </a:xfrm>
        </p:grpSpPr>
        <p:sp>
          <p:nvSpPr>
            <p:cNvPr id="343" name="泪滴形 342"/>
            <p:cNvSpPr/>
            <p:nvPr/>
          </p:nvSpPr>
          <p:spPr>
            <a:xfrm rot="8100000">
              <a:off x="3993118" y="-76200"/>
              <a:ext cx="286980" cy="286980"/>
            </a:xfrm>
            <a:prstGeom prst="teardrop">
              <a:avLst>
                <a:gd name="adj" fmla="val 135135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椭圆 343"/>
            <p:cNvSpPr/>
            <p:nvPr/>
          </p:nvSpPr>
          <p:spPr>
            <a:xfrm>
              <a:off x="4048231" y="-18435"/>
              <a:ext cx="171450" cy="171450"/>
            </a:xfrm>
            <a:prstGeom prst="ellipse">
              <a:avLst/>
            </a:prstGeom>
            <a:solidFill>
              <a:srgbClr val="FFC50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5" name="矩形 344"/>
          <p:cNvSpPr/>
          <p:nvPr/>
        </p:nvSpPr>
        <p:spPr>
          <a:xfrm>
            <a:off x="3661561" y="1275817"/>
            <a:ext cx="1984201" cy="824200"/>
          </a:xfrm>
          <a:prstGeom prst="rect">
            <a:avLst/>
          </a:prstGeom>
          <a:solidFill>
            <a:srgbClr val="FFC50D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6" name="矩形 345"/>
          <p:cNvSpPr/>
          <p:nvPr/>
        </p:nvSpPr>
        <p:spPr>
          <a:xfrm>
            <a:off x="6635066" y="1131592"/>
            <a:ext cx="1984201" cy="824200"/>
          </a:xfrm>
          <a:prstGeom prst="rect">
            <a:avLst/>
          </a:prstGeom>
          <a:solidFill>
            <a:srgbClr val="FFC50D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7" name="矩形 346"/>
          <p:cNvSpPr/>
          <p:nvPr/>
        </p:nvSpPr>
        <p:spPr>
          <a:xfrm>
            <a:off x="1918951" y="3180392"/>
            <a:ext cx="1984201" cy="824200"/>
          </a:xfrm>
          <a:prstGeom prst="rect">
            <a:avLst/>
          </a:prstGeom>
          <a:solidFill>
            <a:srgbClr val="FFC50D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4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4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3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7" presetID="2" presetClass="entr" presetSubtype="1" fill="hold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4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4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50"/>
                                            <p:tgtEl>
                                              <p:spTgt spid="3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5" grpId="0" animBg="1"/>
          <p:bldP spid="346" grpId="0" animBg="1"/>
          <p:bldP spid="34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3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27" presetID="2" presetClass="entr" presetSubtype="1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50"/>
                                            <p:tgtEl>
                                              <p:spTgt spid="3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5" grpId="0" animBg="1"/>
          <p:bldP spid="346" grpId="0" animBg="1"/>
          <p:bldP spid="34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28750"/>
            <a:ext cx="9144000" cy="3714750"/>
            <a:chOff x="0" y="1428750"/>
            <a:chExt cx="9144000" cy="3714750"/>
          </a:xfrm>
        </p:grpSpPr>
        <p:sp>
          <p:nvSpPr>
            <p:cNvPr id="4" name="流程图: 文档 3"/>
            <p:cNvSpPr/>
            <p:nvPr/>
          </p:nvSpPr>
          <p:spPr>
            <a:xfrm rot="10800000" flipH="1">
              <a:off x="0" y="1428750"/>
              <a:ext cx="9144000" cy="3714750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0800000" flipH="1">
              <a:off x="0" y="1809752"/>
              <a:ext cx="9144000" cy="333374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文档 5"/>
            <p:cNvSpPr/>
            <p:nvPr/>
          </p:nvSpPr>
          <p:spPr>
            <a:xfrm rot="10800000" flipH="1">
              <a:off x="0" y="1981199"/>
              <a:ext cx="9144000" cy="3162299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文档 6"/>
            <p:cNvSpPr/>
            <p:nvPr/>
          </p:nvSpPr>
          <p:spPr>
            <a:xfrm rot="10800000" flipH="1">
              <a:off x="0" y="2171699"/>
              <a:ext cx="9144000" cy="2971800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66791" y="-88136"/>
            <a:ext cx="17716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0" dirty="0">
                <a:solidFill>
                  <a:srgbClr val="FFC50D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3</a:t>
            </a:r>
            <a:endParaRPr lang="zh-CN" altLang="en-US" sz="18000" dirty="0">
              <a:solidFill>
                <a:srgbClr val="FFC50D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563" y="2833747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研究方法与研究过程</a:t>
            </a:r>
            <a:endParaRPr lang="zh-CN" altLang="en-US" sz="4000" dirty="0">
              <a:solidFill>
                <a:schemeClr val="bg1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2379" y="3621910"/>
            <a:ext cx="4288353" cy="338554"/>
          </a:xfrm>
          <a:prstGeom prst="rect">
            <a:avLst/>
          </a:prstGeom>
          <a:solidFill>
            <a:srgbClr val="1B4367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请在此处添加本章节说明文字或重点内容条目</a:t>
            </a:r>
            <a:endParaRPr lang="zh-CN" altLang="en-US" sz="1600" dirty="0">
              <a:solidFill>
                <a:srgbClr val="57B1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85900" y="1733550"/>
            <a:ext cx="6410325" cy="1857375"/>
            <a:chOff x="1485900" y="1733550"/>
            <a:chExt cx="6410325" cy="1857375"/>
          </a:xfrm>
        </p:grpSpPr>
        <p:sp>
          <p:nvSpPr>
            <p:cNvPr id="10" name="椭圆 9"/>
            <p:cNvSpPr/>
            <p:nvPr/>
          </p:nvSpPr>
          <p:spPr>
            <a:xfrm>
              <a:off x="4393724" y="2357807"/>
              <a:ext cx="599336" cy="59933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5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85900" y="1733550"/>
              <a:ext cx="3228975" cy="933450"/>
              <a:chOff x="1323975" y="1828800"/>
              <a:chExt cx="3228975" cy="933450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323975" y="1828800"/>
                <a:ext cx="3228975" cy="933450"/>
              </a:xfrm>
              <a:prstGeom prst="triangle">
                <a:avLst>
                  <a:gd name="adj" fmla="val 29352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533527" y="1999519"/>
                <a:ext cx="2638426" cy="762731"/>
              </a:xfrm>
              <a:prstGeom prst="triangle">
                <a:avLst>
                  <a:gd name="adj" fmla="val 29352"/>
                </a:avLst>
              </a:pr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145088" y="2057718"/>
                <a:ext cx="4203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1</a:t>
                </a:r>
                <a:endParaRPr lang="zh-CN" altLang="en-US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667250" y="2647950"/>
              <a:ext cx="3228975" cy="942975"/>
              <a:chOff x="4552950" y="2752725"/>
              <a:chExt cx="3228975" cy="942975"/>
            </a:xfrm>
          </p:grpSpPr>
          <p:sp>
            <p:nvSpPr>
              <p:cNvPr id="35" name="等腰三角形 34"/>
              <p:cNvSpPr/>
              <p:nvPr/>
            </p:nvSpPr>
            <p:spPr>
              <a:xfrm flipH="1" flipV="1">
                <a:off x="4552950" y="2762250"/>
                <a:ext cx="3228975" cy="933450"/>
              </a:xfrm>
              <a:prstGeom prst="triangle">
                <a:avLst>
                  <a:gd name="adj" fmla="val 29352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flipH="1" flipV="1">
                <a:off x="4933947" y="2762250"/>
                <a:ext cx="2638426" cy="762731"/>
              </a:xfrm>
              <a:prstGeom prst="triangle">
                <a:avLst>
                  <a:gd name="adj" fmla="val 29352"/>
                </a:avLst>
              </a:pr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469435" y="2752725"/>
                <a:ext cx="4972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2</a:t>
                </a:r>
                <a:endParaRPr lang="zh-CN" altLang="en-US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543430" y="660239"/>
            <a:ext cx="3855663" cy="1456025"/>
            <a:chOff x="3981449" y="3370532"/>
            <a:chExt cx="3600445" cy="1456025"/>
          </a:xfrm>
        </p:grpSpPr>
        <p:sp>
          <p:nvSpPr>
            <p:cNvPr id="40" name="矩形 39"/>
            <p:cNvSpPr/>
            <p:nvPr/>
          </p:nvSpPr>
          <p:spPr>
            <a:xfrm>
              <a:off x="3981449" y="3658865"/>
              <a:ext cx="3600445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044978" y="3370532"/>
              <a:ext cx="1465759" cy="276999"/>
            </a:xfrm>
            <a:prstGeom prst="rect">
              <a:avLst/>
            </a:prstGeom>
            <a:solidFill>
              <a:srgbClr val="FFC50D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41013" y="3038840"/>
            <a:ext cx="3855663" cy="1444691"/>
            <a:chOff x="3981449" y="3381866"/>
            <a:chExt cx="3600445" cy="1444691"/>
          </a:xfrm>
        </p:grpSpPr>
        <p:sp>
          <p:nvSpPr>
            <p:cNvPr id="43" name="矩形 42"/>
            <p:cNvSpPr/>
            <p:nvPr/>
          </p:nvSpPr>
          <p:spPr>
            <a:xfrm>
              <a:off x="3981449" y="3658865"/>
              <a:ext cx="3600445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FFC50D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曲线连接符 21"/>
          <p:cNvCxnSpPr>
            <a:stCxn id="54" idx="6"/>
            <a:endCxn id="59" idx="2"/>
          </p:cNvCxnSpPr>
          <p:nvPr/>
        </p:nvCxnSpPr>
        <p:spPr>
          <a:xfrm flipV="1">
            <a:off x="5660660" y="2370405"/>
            <a:ext cx="598447" cy="646330"/>
          </a:xfrm>
          <a:prstGeom prst="curvedConnector3">
            <a:avLst/>
          </a:prstGeom>
          <a:ln w="38100">
            <a:solidFill>
              <a:srgbClr val="8AB8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stCxn id="59" idx="6"/>
            <a:endCxn id="72" idx="2"/>
          </p:cNvCxnSpPr>
          <p:nvPr/>
        </p:nvCxnSpPr>
        <p:spPr>
          <a:xfrm>
            <a:off x="6859182" y="2370405"/>
            <a:ext cx="598447" cy="646329"/>
          </a:xfrm>
          <a:prstGeom prst="curvedConnector3">
            <a:avLst/>
          </a:prstGeom>
          <a:ln w="38100">
            <a:solidFill>
              <a:srgbClr val="8AB8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线连接符 26"/>
          <p:cNvCxnSpPr>
            <a:stCxn id="38" idx="6"/>
            <a:endCxn id="41" idx="2"/>
          </p:cNvCxnSpPr>
          <p:nvPr/>
        </p:nvCxnSpPr>
        <p:spPr>
          <a:xfrm>
            <a:off x="2162501" y="2370405"/>
            <a:ext cx="552450" cy="646331"/>
          </a:xfrm>
          <a:prstGeom prst="curvedConnector3">
            <a:avLst/>
          </a:prstGeom>
          <a:ln w="38100">
            <a:solidFill>
              <a:srgbClr val="8AB8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stCxn id="41" idx="6"/>
            <a:endCxn id="47" idx="2"/>
          </p:cNvCxnSpPr>
          <p:nvPr/>
        </p:nvCxnSpPr>
        <p:spPr>
          <a:xfrm flipV="1">
            <a:off x="3315026" y="2370405"/>
            <a:ext cx="547036" cy="646331"/>
          </a:xfrm>
          <a:prstGeom prst="curvedConnector3">
            <a:avLst/>
          </a:prstGeom>
          <a:ln w="38100">
            <a:solidFill>
              <a:srgbClr val="8AB8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曲线连接符 42"/>
          <p:cNvCxnSpPr>
            <a:stCxn id="47" idx="6"/>
            <a:endCxn id="54" idx="2"/>
          </p:cNvCxnSpPr>
          <p:nvPr/>
        </p:nvCxnSpPr>
        <p:spPr>
          <a:xfrm>
            <a:off x="4462137" y="2370405"/>
            <a:ext cx="598448" cy="646330"/>
          </a:xfrm>
          <a:prstGeom prst="curvedConnector3">
            <a:avLst/>
          </a:prstGeom>
          <a:ln w="38100">
            <a:solidFill>
              <a:srgbClr val="8AB8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562426" y="2024111"/>
            <a:ext cx="600075" cy="646331"/>
            <a:chOff x="4373637" y="1161906"/>
            <a:chExt cx="600075" cy="646331"/>
          </a:xfrm>
        </p:grpSpPr>
        <p:sp>
          <p:nvSpPr>
            <p:cNvPr id="38" name="椭圆 37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63520" y="1161906"/>
              <a:ext cx="420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14951" y="2670442"/>
            <a:ext cx="600075" cy="646331"/>
            <a:chOff x="4373637" y="1161906"/>
            <a:chExt cx="600075" cy="646331"/>
          </a:xfrm>
        </p:grpSpPr>
        <p:sp>
          <p:nvSpPr>
            <p:cNvPr id="41" name="椭圆 40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425048" y="1161906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862062" y="2024111"/>
            <a:ext cx="600075" cy="646331"/>
            <a:chOff x="4373637" y="1161906"/>
            <a:chExt cx="600075" cy="646331"/>
          </a:xfrm>
        </p:grpSpPr>
        <p:sp>
          <p:nvSpPr>
            <p:cNvPr id="47" name="椭圆 46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422644" y="1161906"/>
              <a:ext cx="502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060585" y="2670441"/>
            <a:ext cx="600075" cy="646331"/>
            <a:chOff x="4373637" y="1161906"/>
            <a:chExt cx="600075" cy="646331"/>
          </a:xfrm>
        </p:grpSpPr>
        <p:sp>
          <p:nvSpPr>
            <p:cNvPr id="54" name="椭圆 53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413827" y="1161906"/>
              <a:ext cx="519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4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259107" y="2024111"/>
            <a:ext cx="600075" cy="646331"/>
            <a:chOff x="4373637" y="1161906"/>
            <a:chExt cx="600075" cy="646331"/>
          </a:xfrm>
        </p:grpSpPr>
        <p:sp>
          <p:nvSpPr>
            <p:cNvPr id="59" name="椭圆 58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421842" y="1161906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5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457629" y="2670440"/>
            <a:ext cx="600075" cy="646331"/>
            <a:chOff x="4373637" y="1161906"/>
            <a:chExt cx="600075" cy="646331"/>
          </a:xfrm>
        </p:grpSpPr>
        <p:sp>
          <p:nvSpPr>
            <p:cNvPr id="72" name="椭圆 71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420239" y="1161906"/>
              <a:ext cx="506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6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2110060" y="3455183"/>
            <a:ext cx="191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00126" y="1031576"/>
            <a:ext cx="191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202496" y="1031576"/>
            <a:ext cx="191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462328" y="3455183"/>
            <a:ext cx="191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599541" y="1031576"/>
            <a:ext cx="191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798063" y="3455183"/>
            <a:ext cx="191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8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5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9" dur="20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75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3742234" y="1871848"/>
            <a:ext cx="1996233" cy="1996233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20350" y="2149964"/>
            <a:ext cx="1440000" cy="1440000"/>
            <a:chOff x="4020350" y="2149964"/>
            <a:chExt cx="1440000" cy="1440000"/>
          </a:xfrm>
        </p:grpSpPr>
        <p:sp>
          <p:nvSpPr>
            <p:cNvPr id="22" name="椭圆 21"/>
            <p:cNvSpPr/>
            <p:nvPr/>
          </p:nvSpPr>
          <p:spPr>
            <a:xfrm>
              <a:off x="4020350" y="2149964"/>
              <a:ext cx="1440000" cy="1440000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304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08699" y="2537173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5091798" y="665139"/>
            <a:ext cx="2982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080081" y="2983217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50854" y="2983217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440312" y="1498541"/>
            <a:ext cx="600075" cy="646331"/>
            <a:chOff x="4373637" y="1161906"/>
            <a:chExt cx="600075" cy="646331"/>
          </a:xfrm>
        </p:grpSpPr>
        <p:sp>
          <p:nvSpPr>
            <p:cNvPr id="20" name="椭圆 19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63520" y="1161906"/>
              <a:ext cx="420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48661" y="3059417"/>
            <a:ext cx="600075" cy="646331"/>
            <a:chOff x="4373637" y="1161906"/>
            <a:chExt cx="600075" cy="646331"/>
          </a:xfrm>
        </p:grpSpPr>
        <p:sp>
          <p:nvSpPr>
            <p:cNvPr id="25" name="椭圆 24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425048" y="1161906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38216" y="3059418"/>
            <a:ext cx="600075" cy="646331"/>
            <a:chOff x="4373637" y="1161906"/>
            <a:chExt cx="600075" cy="646331"/>
          </a:xfrm>
        </p:grpSpPr>
        <p:sp>
          <p:nvSpPr>
            <p:cNvPr id="35" name="椭圆 34"/>
            <p:cNvSpPr/>
            <p:nvPr/>
          </p:nvSpPr>
          <p:spPr>
            <a:xfrm>
              <a:off x="4373637" y="1208162"/>
              <a:ext cx="600075" cy="600075"/>
            </a:xfrm>
            <a:prstGeom prst="ellipse">
              <a:avLst/>
            </a:prstGeom>
            <a:solidFill>
              <a:srgbClr val="FFC50D"/>
            </a:solidFill>
            <a:ln w="5715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422644" y="1161906"/>
              <a:ext cx="502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6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任意多边形 108"/>
          <p:cNvSpPr/>
          <p:nvPr/>
        </p:nvSpPr>
        <p:spPr>
          <a:xfrm rot="5400000">
            <a:off x="7176838" y="2399145"/>
            <a:ext cx="1205780" cy="684996"/>
          </a:xfrm>
          <a:custGeom>
            <a:avLst/>
            <a:gdLst>
              <a:gd name="connsiteX0" fmla="*/ 0 w 1205780"/>
              <a:gd name="connsiteY0" fmla="*/ 684996 h 684996"/>
              <a:gd name="connsiteX1" fmla="*/ 0 w 1205780"/>
              <a:gd name="connsiteY1" fmla="*/ 395998 h 684996"/>
              <a:gd name="connsiteX2" fmla="*/ 0 w 1205780"/>
              <a:gd name="connsiteY2" fmla="*/ 94446 h 684996"/>
              <a:gd name="connsiteX3" fmla="*/ 0 w 1205780"/>
              <a:gd name="connsiteY3" fmla="*/ 0 h 684996"/>
              <a:gd name="connsiteX4" fmla="*/ 1202182 w 1205780"/>
              <a:gd name="connsiteY4" fmla="*/ 0 h 684996"/>
              <a:gd name="connsiteX5" fmla="*/ 1202182 w 1205780"/>
              <a:gd name="connsiteY5" fmla="*/ 94446 h 684996"/>
              <a:gd name="connsiteX6" fmla="*/ 1205780 w 1205780"/>
              <a:gd name="connsiteY6" fmla="*/ 94446 h 684996"/>
              <a:gd name="connsiteX7" fmla="*/ 1205780 w 1205780"/>
              <a:gd name="connsiteY7" fmla="*/ 684996 h 684996"/>
              <a:gd name="connsiteX8" fmla="*/ 809782 w 1205780"/>
              <a:gd name="connsiteY8" fmla="*/ 684996 h 684996"/>
              <a:gd name="connsiteX9" fmla="*/ 809782 w 1205780"/>
              <a:gd name="connsiteY9" fmla="*/ 395998 h 684996"/>
              <a:gd name="connsiteX10" fmla="*/ 395998 w 1205780"/>
              <a:gd name="connsiteY10" fmla="*/ 395998 h 684996"/>
              <a:gd name="connsiteX11" fmla="*/ 395998 w 1205780"/>
              <a:gd name="connsiteY11" fmla="*/ 684996 h 68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5780" h="684996">
                <a:moveTo>
                  <a:pt x="0" y="684996"/>
                </a:moveTo>
                <a:lnTo>
                  <a:pt x="0" y="395998"/>
                </a:lnTo>
                <a:lnTo>
                  <a:pt x="0" y="94446"/>
                </a:lnTo>
                <a:lnTo>
                  <a:pt x="0" y="0"/>
                </a:lnTo>
                <a:lnTo>
                  <a:pt x="1202182" y="0"/>
                </a:lnTo>
                <a:lnTo>
                  <a:pt x="1202182" y="94446"/>
                </a:lnTo>
                <a:lnTo>
                  <a:pt x="1205780" y="94446"/>
                </a:lnTo>
                <a:lnTo>
                  <a:pt x="1205780" y="684996"/>
                </a:lnTo>
                <a:lnTo>
                  <a:pt x="809782" y="684996"/>
                </a:lnTo>
                <a:lnTo>
                  <a:pt x="809782" y="395998"/>
                </a:lnTo>
                <a:lnTo>
                  <a:pt x="395998" y="395998"/>
                </a:lnTo>
                <a:lnTo>
                  <a:pt x="395998" y="684996"/>
                </a:lnTo>
                <a:close/>
              </a:path>
            </a:pathLst>
          </a:cu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432178" y="2084040"/>
            <a:ext cx="2209427" cy="461665"/>
            <a:chOff x="1566699" y="1907437"/>
            <a:chExt cx="2209427" cy="461665"/>
          </a:xfrm>
        </p:grpSpPr>
        <p:sp>
          <p:nvSpPr>
            <p:cNvPr id="43" name="任意多边形 42"/>
            <p:cNvSpPr/>
            <p:nvPr/>
          </p:nvSpPr>
          <p:spPr>
            <a:xfrm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solidFill>
              <a:srgbClr val="FFC50D"/>
            </a:solid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576224" y="1912587"/>
                <a:ext cx="393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1B4367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2</a:t>
                </a:r>
                <a:endParaRPr lang="zh-CN" altLang="en-US" sz="2400" dirty="0">
                  <a:solidFill>
                    <a:srgbClr val="1B4367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1B43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  <a:endPara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41603" y="2084040"/>
            <a:ext cx="2209427" cy="461665"/>
            <a:chOff x="1566699" y="1907437"/>
            <a:chExt cx="2209427" cy="461665"/>
          </a:xfrm>
        </p:grpSpPr>
        <p:sp>
          <p:nvSpPr>
            <p:cNvPr id="84" name="任意多边形 83"/>
            <p:cNvSpPr/>
            <p:nvPr/>
          </p:nvSpPr>
          <p:spPr>
            <a:xfrm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576224" y="1912587"/>
                <a:ext cx="341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1</a:t>
                </a:r>
                <a:endParaRPr lang="zh-CN" altLang="en-US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6084494" y="349725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084494" y="83926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911037" y="83926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826354" y="83926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756436" y="349725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3922456" y="3497257"/>
            <a:ext cx="1379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523078" y="2084040"/>
            <a:ext cx="2209427" cy="461665"/>
            <a:chOff x="1566699" y="1907437"/>
            <a:chExt cx="2209427" cy="461665"/>
          </a:xfrm>
        </p:grpSpPr>
        <p:sp>
          <p:nvSpPr>
            <p:cNvPr id="53" name="任意多边形 52"/>
            <p:cNvSpPr/>
            <p:nvPr/>
          </p:nvSpPr>
          <p:spPr>
            <a:xfrm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576224" y="1912587"/>
                <a:ext cx="39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3</a:t>
                </a:r>
                <a:endParaRPr lang="zh-CN" altLang="en-US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5485173" y="2893822"/>
            <a:ext cx="2209427" cy="461665"/>
            <a:chOff x="1566699" y="1907437"/>
            <a:chExt cx="2209427" cy="461665"/>
          </a:xfrm>
        </p:grpSpPr>
        <p:sp>
          <p:nvSpPr>
            <p:cNvPr id="93" name="任意多边形 92"/>
            <p:cNvSpPr/>
            <p:nvPr/>
          </p:nvSpPr>
          <p:spPr>
            <a:xfrm flipH="1"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1576224" y="1912587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4</a:t>
                </a:r>
                <a:endParaRPr lang="zh-CN" altLang="en-US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3389850" y="2890224"/>
            <a:ext cx="2209427" cy="461665"/>
            <a:chOff x="1566699" y="1907437"/>
            <a:chExt cx="2209427" cy="461665"/>
          </a:xfrm>
        </p:grpSpPr>
        <p:sp>
          <p:nvSpPr>
            <p:cNvPr id="98" name="任意多边形 97"/>
            <p:cNvSpPr/>
            <p:nvPr/>
          </p:nvSpPr>
          <p:spPr>
            <a:xfrm flipH="1"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solidFill>
              <a:srgbClr val="FFC50D"/>
            </a:solid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100" name="文本框 99"/>
              <p:cNvSpPr txBox="1"/>
              <p:nvPr/>
            </p:nvSpPr>
            <p:spPr>
              <a:xfrm>
                <a:off x="1576224" y="1912587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1B4367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5</a:t>
                </a:r>
                <a:endParaRPr lang="zh-CN" altLang="en-US" sz="2400" dirty="0">
                  <a:solidFill>
                    <a:srgbClr val="1B4367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1B436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  <a:endPara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1294527" y="2881069"/>
            <a:ext cx="2209427" cy="461665"/>
            <a:chOff x="1566699" y="1907437"/>
            <a:chExt cx="2209427" cy="461665"/>
          </a:xfrm>
        </p:grpSpPr>
        <p:sp>
          <p:nvSpPr>
            <p:cNvPr id="103" name="任意多边形 102"/>
            <p:cNvSpPr/>
            <p:nvPr/>
          </p:nvSpPr>
          <p:spPr>
            <a:xfrm flipH="1">
              <a:off x="1566699" y="1962150"/>
              <a:ext cx="2209427" cy="395998"/>
            </a:xfrm>
            <a:custGeom>
              <a:avLst/>
              <a:gdLst>
                <a:gd name="connsiteX0" fmla="*/ 0 w 2209427"/>
                <a:gd name="connsiteY0" fmla="*/ 0 h 395998"/>
                <a:gd name="connsiteX1" fmla="*/ 2011428 w 2209427"/>
                <a:gd name="connsiteY1" fmla="*/ 0 h 395998"/>
                <a:gd name="connsiteX2" fmla="*/ 2209427 w 2209427"/>
                <a:gd name="connsiteY2" fmla="*/ 197999 h 395998"/>
                <a:gd name="connsiteX3" fmla="*/ 2011428 w 2209427"/>
                <a:gd name="connsiteY3" fmla="*/ 395998 h 395998"/>
                <a:gd name="connsiteX4" fmla="*/ 9307 w 2209427"/>
                <a:gd name="connsiteY4" fmla="*/ 395998 h 395998"/>
                <a:gd name="connsiteX5" fmla="*/ 197133 w 2209427"/>
                <a:gd name="connsiteY5" fmla="*/ 204694 h 395998"/>
                <a:gd name="connsiteX6" fmla="*/ 0 w 2209427"/>
                <a:gd name="connsiteY6" fmla="*/ 3910 h 39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27" h="395998">
                  <a:moveTo>
                    <a:pt x="0" y="0"/>
                  </a:moveTo>
                  <a:lnTo>
                    <a:pt x="2011428" y="0"/>
                  </a:lnTo>
                  <a:lnTo>
                    <a:pt x="2209427" y="197999"/>
                  </a:lnTo>
                  <a:lnTo>
                    <a:pt x="2011428" y="395998"/>
                  </a:lnTo>
                  <a:lnTo>
                    <a:pt x="9307" y="395998"/>
                  </a:lnTo>
                  <a:lnTo>
                    <a:pt x="197133" y="204694"/>
                  </a:lnTo>
                  <a:lnTo>
                    <a:pt x="0" y="3910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304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1756934" y="1907437"/>
              <a:ext cx="1296478" cy="461665"/>
              <a:chOff x="1576224" y="1912587"/>
              <a:chExt cx="1296478" cy="461665"/>
            </a:xfrm>
          </p:grpSpPr>
          <p:sp>
            <p:nvSpPr>
              <p:cNvPr id="105" name="文本框 104"/>
              <p:cNvSpPr txBox="1"/>
              <p:nvPr/>
            </p:nvSpPr>
            <p:spPr>
              <a:xfrm>
                <a:off x="1576224" y="1912587"/>
                <a:ext cx="39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6</a:t>
                </a:r>
                <a:endParaRPr lang="zh-CN" altLang="en-US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1918595" y="202164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35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28750"/>
            <a:ext cx="9144000" cy="3714750"/>
            <a:chOff x="0" y="1428750"/>
            <a:chExt cx="9144000" cy="3714750"/>
          </a:xfrm>
        </p:grpSpPr>
        <p:sp>
          <p:nvSpPr>
            <p:cNvPr id="4" name="流程图: 文档 3"/>
            <p:cNvSpPr/>
            <p:nvPr/>
          </p:nvSpPr>
          <p:spPr>
            <a:xfrm rot="10800000" flipH="1">
              <a:off x="0" y="1428750"/>
              <a:ext cx="9144000" cy="3714750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0800000" flipH="1">
              <a:off x="0" y="1809752"/>
              <a:ext cx="9144000" cy="333374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文档 5"/>
            <p:cNvSpPr/>
            <p:nvPr/>
          </p:nvSpPr>
          <p:spPr>
            <a:xfrm rot="10800000" flipH="1">
              <a:off x="0" y="1981199"/>
              <a:ext cx="9144000" cy="3162299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文档 6"/>
            <p:cNvSpPr/>
            <p:nvPr/>
          </p:nvSpPr>
          <p:spPr>
            <a:xfrm rot="10800000" flipH="1">
              <a:off x="0" y="2171699"/>
              <a:ext cx="9144000" cy="2971800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21907" y="-88136"/>
            <a:ext cx="18614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0" dirty="0">
                <a:solidFill>
                  <a:srgbClr val="FFC50D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4</a:t>
            </a:r>
            <a:endParaRPr lang="zh-CN" altLang="en-US" sz="18000" dirty="0">
              <a:solidFill>
                <a:srgbClr val="FFC50D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563" y="283374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结论与应用意义</a:t>
            </a:r>
            <a:endParaRPr lang="zh-CN" altLang="en-US" sz="4000" dirty="0">
              <a:solidFill>
                <a:schemeClr val="bg1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2379" y="3621910"/>
            <a:ext cx="4288353" cy="338554"/>
          </a:xfrm>
          <a:prstGeom prst="rect">
            <a:avLst/>
          </a:prstGeom>
          <a:solidFill>
            <a:srgbClr val="1B4367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请在此处添加本章节说明文字或重点内容条目</a:t>
            </a:r>
            <a:endParaRPr lang="zh-CN" altLang="en-US" sz="1600" dirty="0">
              <a:solidFill>
                <a:srgbClr val="57B1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7"/>
            <a:ext cx="2314575" cy="5143510"/>
            <a:chOff x="0" y="-7"/>
            <a:chExt cx="2314575" cy="5143510"/>
          </a:xfrm>
        </p:grpSpPr>
        <p:sp>
          <p:nvSpPr>
            <p:cNvPr id="6" name="流程图: 文档 5"/>
            <p:cNvSpPr/>
            <p:nvPr/>
          </p:nvSpPr>
          <p:spPr>
            <a:xfrm rot="5400000" flipV="1">
              <a:off x="-1414463" y="1414456"/>
              <a:ext cx="5143501" cy="2314575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5400000" flipV="1">
              <a:off x="-1562098" y="1562098"/>
              <a:ext cx="5143501" cy="20193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流程图: 文档 2"/>
            <p:cNvSpPr/>
            <p:nvPr/>
          </p:nvSpPr>
          <p:spPr>
            <a:xfrm rot="5400000" flipV="1">
              <a:off x="-1619249" y="1619252"/>
              <a:ext cx="5143501" cy="1905002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流程图: 文档 3"/>
            <p:cNvSpPr/>
            <p:nvPr/>
          </p:nvSpPr>
          <p:spPr>
            <a:xfrm rot="5400000" flipV="1">
              <a:off x="-1695449" y="1695449"/>
              <a:ext cx="5143501" cy="1752602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552450"/>
            <a:ext cx="1752603" cy="838200"/>
            <a:chOff x="0" y="552450"/>
            <a:chExt cx="1752603" cy="838200"/>
          </a:xfrm>
        </p:grpSpPr>
        <p:sp>
          <p:nvSpPr>
            <p:cNvPr id="9" name="矩形 8"/>
            <p:cNvSpPr/>
            <p:nvPr/>
          </p:nvSpPr>
          <p:spPr>
            <a:xfrm>
              <a:off x="84702" y="552450"/>
              <a:ext cx="1667901" cy="838200"/>
            </a:xfrm>
            <a:prstGeom prst="rec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552450"/>
              <a:ext cx="84702" cy="838200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64652" y="57149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1B4367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前言</a:t>
              </a:r>
              <a:endParaRPr lang="zh-CN" altLang="en-US" sz="28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75734" y="1018513"/>
              <a:ext cx="12464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57B1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4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14649" y="895402"/>
            <a:ext cx="5610225" cy="1908215"/>
            <a:chOff x="2914649" y="895402"/>
            <a:chExt cx="5610225" cy="1908215"/>
          </a:xfrm>
        </p:grpSpPr>
        <p:sp>
          <p:nvSpPr>
            <p:cNvPr id="13" name="矩形 12"/>
            <p:cNvSpPr/>
            <p:nvPr/>
          </p:nvSpPr>
          <p:spPr>
            <a:xfrm>
              <a:off x="2914649" y="1172401"/>
              <a:ext cx="561022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02340" y="895402"/>
              <a:ext cx="1569660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914649" y="3049934"/>
            <a:ext cx="5610225" cy="1167692"/>
            <a:chOff x="2914649" y="3049934"/>
            <a:chExt cx="5610225" cy="1167692"/>
          </a:xfrm>
        </p:grpSpPr>
        <p:sp>
          <p:nvSpPr>
            <p:cNvPr id="15" name="矩形 14"/>
            <p:cNvSpPr/>
            <p:nvPr/>
          </p:nvSpPr>
          <p:spPr>
            <a:xfrm>
              <a:off x="2914649" y="3326933"/>
              <a:ext cx="5610225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002340" y="3049934"/>
              <a:ext cx="1569660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2" presetClass="entr" presetSubtype="2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5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2" presetClass="entr" presetSubtype="2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5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59745" y="1171574"/>
            <a:ext cx="2897980" cy="2897980"/>
            <a:chOff x="1759745" y="1171574"/>
            <a:chExt cx="2897980" cy="2897980"/>
          </a:xfrm>
        </p:grpSpPr>
        <p:sp>
          <p:nvSpPr>
            <p:cNvPr id="4" name="饼形 3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12200214"/>
                <a:gd name="adj2" fmla="val 16200000"/>
              </a:avLst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饼形 4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16173798"/>
                <a:gd name="adj2" fmla="val 2083191"/>
              </a:avLst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饼形 6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2054337"/>
                <a:gd name="adj2" fmla="val 4337207"/>
              </a:avLst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饼形 7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4282881"/>
                <a:gd name="adj2" fmla="val 5539538"/>
              </a:avLst>
            </a:prstGeom>
            <a:solidFill>
              <a:srgbClr val="57B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饼形 9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5516188"/>
                <a:gd name="adj2" fmla="val 9011851"/>
              </a:avLst>
            </a:prstGeom>
            <a:solidFill>
              <a:srgbClr val="9A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饼形 10"/>
            <p:cNvSpPr/>
            <p:nvPr/>
          </p:nvSpPr>
          <p:spPr>
            <a:xfrm>
              <a:off x="1759745" y="1171574"/>
              <a:ext cx="2897980" cy="2897980"/>
            </a:xfrm>
            <a:prstGeom prst="pie">
              <a:avLst>
                <a:gd name="adj1" fmla="val 8926991"/>
                <a:gd name="adj2" fmla="val 12232336"/>
              </a:avLst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18735" y="1630564"/>
            <a:ext cx="1980000" cy="1980000"/>
            <a:chOff x="2437810" y="1744864"/>
            <a:chExt cx="1980000" cy="1980000"/>
          </a:xfrm>
        </p:grpSpPr>
        <p:sp>
          <p:nvSpPr>
            <p:cNvPr id="12" name="椭圆 11"/>
            <p:cNvSpPr/>
            <p:nvPr/>
          </p:nvSpPr>
          <p:spPr>
            <a:xfrm>
              <a:off x="2437810" y="1744864"/>
              <a:ext cx="1980000" cy="1980000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893032" y="2734864"/>
              <a:ext cx="1069554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85645" y="2102201"/>
              <a:ext cx="12843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888</a:t>
              </a:r>
              <a:r>
                <a:rPr lang="en-US" altLang="zh-CN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t</a:t>
              </a:r>
              <a:endParaRPr lang="zh-CN" altLang="en-US" sz="24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428230" y="1430509"/>
            <a:ext cx="71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86149" y="3701263"/>
            <a:ext cx="71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80536" y="4157610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90745" y="3869499"/>
            <a:ext cx="71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6087" y="2484629"/>
            <a:ext cx="71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34929" y="1062883"/>
            <a:ext cx="71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19%</a:t>
            </a:r>
            <a:endParaRPr lang="zh-CN" altLang="en-US" sz="20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54559" y="454652"/>
            <a:ext cx="2467102" cy="600164"/>
            <a:chOff x="6057773" y="411751"/>
            <a:chExt cx="2467102" cy="600164"/>
          </a:xfrm>
        </p:grpSpPr>
        <p:sp>
          <p:nvSpPr>
            <p:cNvPr id="22" name="矩形 21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51345" y="1159047"/>
            <a:ext cx="2467102" cy="600164"/>
            <a:chOff x="6057773" y="411751"/>
            <a:chExt cx="2467102" cy="600164"/>
          </a:xfrm>
        </p:grpSpPr>
        <p:sp>
          <p:nvSpPr>
            <p:cNvPr id="26" name="矩形 25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48131" y="1863442"/>
            <a:ext cx="2467102" cy="600164"/>
            <a:chOff x="6057773" y="411751"/>
            <a:chExt cx="2467102" cy="600164"/>
          </a:xfrm>
        </p:grpSpPr>
        <p:sp>
          <p:nvSpPr>
            <p:cNvPr id="29" name="矩形 28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44917" y="2567837"/>
            <a:ext cx="2467102" cy="600164"/>
            <a:chOff x="6057773" y="411751"/>
            <a:chExt cx="2467102" cy="600164"/>
          </a:xfrm>
        </p:grpSpPr>
        <p:sp>
          <p:nvSpPr>
            <p:cNvPr id="32" name="矩形 31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57B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41703" y="3272232"/>
            <a:ext cx="2467102" cy="600164"/>
            <a:chOff x="6057773" y="411751"/>
            <a:chExt cx="2467102" cy="600164"/>
          </a:xfrm>
        </p:grpSpPr>
        <p:sp>
          <p:nvSpPr>
            <p:cNvPr id="35" name="矩形 34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9A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38489" y="3976627"/>
            <a:ext cx="2467102" cy="600164"/>
            <a:chOff x="6057773" y="411751"/>
            <a:chExt cx="2467102" cy="600164"/>
          </a:xfrm>
        </p:grpSpPr>
        <p:sp>
          <p:nvSpPr>
            <p:cNvPr id="38" name="矩形 37"/>
            <p:cNvSpPr/>
            <p:nvPr/>
          </p:nvSpPr>
          <p:spPr>
            <a:xfrm>
              <a:off x="6201773" y="411751"/>
              <a:ext cx="232310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 p14:presetBounceEnd="4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6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7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64610" y="945965"/>
            <a:ext cx="6521027" cy="2871882"/>
            <a:chOff x="1464610" y="945965"/>
            <a:chExt cx="6521027" cy="2871882"/>
          </a:xfrm>
        </p:grpSpPr>
        <p:grpSp>
          <p:nvGrpSpPr>
            <p:cNvPr id="6" name="组合 5"/>
            <p:cNvGrpSpPr/>
            <p:nvPr/>
          </p:nvGrpSpPr>
          <p:grpSpPr>
            <a:xfrm>
              <a:off x="1805719" y="1076325"/>
              <a:ext cx="6179918" cy="2688287"/>
              <a:chOff x="1586644" y="1314450"/>
              <a:chExt cx="6179918" cy="2688287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1586644" y="3832212"/>
                <a:ext cx="6179918" cy="170525"/>
                <a:chOff x="2405731" y="3425262"/>
                <a:chExt cx="6179918" cy="170525"/>
              </a:xfrm>
              <a:solidFill>
                <a:srgbClr val="1B4367"/>
              </a:solidFill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2405731" y="3474523"/>
                  <a:ext cx="6004845" cy="7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等腰三角形 41"/>
                <p:cNvSpPr/>
                <p:nvPr/>
              </p:nvSpPr>
              <p:spPr>
                <a:xfrm rot="5400000">
                  <a:off x="8412850" y="3422988"/>
                  <a:ext cx="170525" cy="17507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43" name="直接连接符 42"/>
              <p:cNvCxnSpPr/>
              <p:nvPr/>
            </p:nvCxnSpPr>
            <p:spPr>
              <a:xfrm>
                <a:off x="1586644" y="34734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586644" y="30416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586644" y="26098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586644" y="21780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1586644" y="17462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1586644" y="1314450"/>
                <a:ext cx="6092381" cy="0"/>
              </a:xfrm>
              <a:prstGeom prst="line">
                <a:avLst/>
              </a:prstGeom>
              <a:ln>
                <a:solidFill>
                  <a:srgbClr val="AFCE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/>
            <p:cNvGrpSpPr/>
            <p:nvPr/>
          </p:nvGrpSpPr>
          <p:grpSpPr>
            <a:xfrm>
              <a:off x="1464610" y="945965"/>
              <a:ext cx="274434" cy="2871882"/>
              <a:chOff x="1464610" y="1117415"/>
              <a:chExt cx="274434" cy="2871882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1464610" y="3268275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464610" y="2838103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464610" y="2407931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464610" y="1977759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464610" y="1547587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464610" y="1117415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464610" y="3712298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srgbClr val="2E75B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endParaRPr lang="zh-CN" altLang="en-US" sz="1200" dirty="0">
                  <a:solidFill>
                    <a:srgbClr val="2E75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5" name="组合 114"/>
          <p:cNvGrpSpPr/>
          <p:nvPr/>
        </p:nvGrpSpPr>
        <p:grpSpPr>
          <a:xfrm>
            <a:off x="1913809" y="2039127"/>
            <a:ext cx="5810966" cy="904875"/>
            <a:chOff x="1913809" y="2039127"/>
            <a:chExt cx="5810966" cy="904875"/>
          </a:xfrm>
        </p:grpSpPr>
        <p:sp>
          <p:nvSpPr>
            <p:cNvPr id="57" name="椭圆 56"/>
            <p:cNvSpPr/>
            <p:nvPr/>
          </p:nvSpPr>
          <p:spPr>
            <a:xfrm>
              <a:off x="1913809" y="248680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2427358" y="263920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2940907" y="248680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3454456" y="261062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3968005" y="222962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4481554" y="214390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4995103" y="203912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508652" y="224867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6535750" y="278207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6022201" y="2496327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7049299" y="248680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7562850" y="2391552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" name="直接连接符 69"/>
            <p:cNvCxnSpPr>
              <a:stCxn id="57" idx="6"/>
              <a:endCxn id="58" idx="2"/>
            </p:cNvCxnSpPr>
            <p:nvPr/>
          </p:nvCxnSpPr>
          <p:spPr>
            <a:xfrm>
              <a:off x="2075734" y="2567765"/>
              <a:ext cx="351624" cy="15240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58" idx="6"/>
              <a:endCxn id="59" idx="2"/>
            </p:cNvCxnSpPr>
            <p:nvPr/>
          </p:nvCxnSpPr>
          <p:spPr>
            <a:xfrm flipV="1">
              <a:off x="2589283" y="2567765"/>
              <a:ext cx="351624" cy="15240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>
              <a:stCxn id="59" idx="6"/>
              <a:endCxn id="60" idx="2"/>
            </p:cNvCxnSpPr>
            <p:nvPr/>
          </p:nvCxnSpPr>
          <p:spPr>
            <a:xfrm>
              <a:off x="3102832" y="2567765"/>
              <a:ext cx="351624" cy="123825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60" idx="6"/>
              <a:endCxn id="61" idx="2"/>
            </p:cNvCxnSpPr>
            <p:nvPr/>
          </p:nvCxnSpPr>
          <p:spPr>
            <a:xfrm flipV="1">
              <a:off x="3616381" y="2310590"/>
              <a:ext cx="351624" cy="38100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61" idx="6"/>
              <a:endCxn id="62" idx="2"/>
            </p:cNvCxnSpPr>
            <p:nvPr/>
          </p:nvCxnSpPr>
          <p:spPr>
            <a:xfrm flipV="1">
              <a:off x="4129930" y="2224865"/>
              <a:ext cx="351624" cy="85725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stCxn id="62" idx="6"/>
              <a:endCxn id="63" idx="2"/>
            </p:cNvCxnSpPr>
            <p:nvPr/>
          </p:nvCxnSpPr>
          <p:spPr>
            <a:xfrm flipV="1">
              <a:off x="4643479" y="2120090"/>
              <a:ext cx="351624" cy="104775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>
              <a:stCxn id="63" idx="6"/>
              <a:endCxn id="64" idx="2"/>
            </p:cNvCxnSpPr>
            <p:nvPr/>
          </p:nvCxnSpPr>
          <p:spPr>
            <a:xfrm>
              <a:off x="5157028" y="2120090"/>
              <a:ext cx="351624" cy="20955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>
              <a:stCxn id="64" idx="6"/>
              <a:endCxn id="66" idx="2"/>
            </p:cNvCxnSpPr>
            <p:nvPr/>
          </p:nvCxnSpPr>
          <p:spPr>
            <a:xfrm>
              <a:off x="5670577" y="2329640"/>
              <a:ext cx="351624" cy="24765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>
              <a:stCxn id="66" idx="6"/>
              <a:endCxn id="65" idx="2"/>
            </p:cNvCxnSpPr>
            <p:nvPr/>
          </p:nvCxnSpPr>
          <p:spPr>
            <a:xfrm>
              <a:off x="6184126" y="2577290"/>
              <a:ext cx="351624" cy="28575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65" idx="6"/>
              <a:endCxn id="67" idx="2"/>
            </p:cNvCxnSpPr>
            <p:nvPr/>
          </p:nvCxnSpPr>
          <p:spPr>
            <a:xfrm flipV="1">
              <a:off x="6697675" y="2567765"/>
              <a:ext cx="351624" cy="295275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>
              <a:stCxn id="67" idx="6"/>
              <a:endCxn id="68" idx="2"/>
            </p:cNvCxnSpPr>
            <p:nvPr/>
          </p:nvCxnSpPr>
          <p:spPr>
            <a:xfrm flipV="1">
              <a:off x="7211224" y="2472515"/>
              <a:ext cx="351626" cy="95250"/>
            </a:xfrm>
            <a:prstGeom prst="line">
              <a:avLst/>
            </a:prstGeom>
            <a:ln w="12700">
              <a:solidFill>
                <a:srgbClr val="EC73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113"/>
          <p:cNvGrpSpPr/>
          <p:nvPr/>
        </p:nvGrpSpPr>
        <p:grpSpPr>
          <a:xfrm>
            <a:off x="1913809" y="1177107"/>
            <a:ext cx="5810966" cy="914400"/>
            <a:chOff x="1913809" y="2446160"/>
            <a:chExt cx="5810966" cy="914400"/>
          </a:xfrm>
        </p:grpSpPr>
        <p:sp>
          <p:nvSpPr>
            <p:cNvPr id="91" name="椭圆 90"/>
            <p:cNvSpPr/>
            <p:nvPr/>
          </p:nvSpPr>
          <p:spPr>
            <a:xfrm>
              <a:off x="1913809" y="294146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2427358" y="319863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2940907" y="276048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3454456" y="282716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3968005" y="294146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4481554" y="244616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4995103" y="272238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5508652" y="309386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6535750" y="277953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6022201" y="287478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7049299" y="2550935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7562850" y="269381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3" name="直接连接符 102"/>
            <p:cNvCxnSpPr>
              <a:stCxn id="91" idx="6"/>
              <a:endCxn id="92" idx="2"/>
            </p:cNvCxnSpPr>
            <p:nvPr/>
          </p:nvCxnSpPr>
          <p:spPr>
            <a:xfrm>
              <a:off x="2075734" y="3022423"/>
              <a:ext cx="351624" cy="25717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stCxn id="92" idx="6"/>
              <a:endCxn id="93" idx="2"/>
            </p:cNvCxnSpPr>
            <p:nvPr/>
          </p:nvCxnSpPr>
          <p:spPr>
            <a:xfrm flipV="1">
              <a:off x="2589283" y="2841448"/>
              <a:ext cx="351624" cy="438150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>
              <a:stCxn id="93" idx="6"/>
              <a:endCxn id="94" idx="2"/>
            </p:cNvCxnSpPr>
            <p:nvPr/>
          </p:nvCxnSpPr>
          <p:spPr>
            <a:xfrm>
              <a:off x="3102832" y="2841448"/>
              <a:ext cx="351624" cy="6667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>
              <a:stCxn id="94" idx="6"/>
              <a:endCxn id="95" idx="2"/>
            </p:cNvCxnSpPr>
            <p:nvPr/>
          </p:nvCxnSpPr>
          <p:spPr>
            <a:xfrm>
              <a:off x="3616381" y="2908123"/>
              <a:ext cx="351624" cy="114300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95" idx="6"/>
              <a:endCxn id="96" idx="2"/>
            </p:cNvCxnSpPr>
            <p:nvPr/>
          </p:nvCxnSpPr>
          <p:spPr>
            <a:xfrm flipV="1">
              <a:off x="4129930" y="2527123"/>
              <a:ext cx="351624" cy="495300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>
              <a:stCxn id="96" idx="6"/>
              <a:endCxn id="97" idx="2"/>
            </p:cNvCxnSpPr>
            <p:nvPr/>
          </p:nvCxnSpPr>
          <p:spPr>
            <a:xfrm>
              <a:off x="4643479" y="2527123"/>
              <a:ext cx="351624" cy="27622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>
              <a:stCxn id="97" idx="6"/>
              <a:endCxn id="98" idx="2"/>
            </p:cNvCxnSpPr>
            <p:nvPr/>
          </p:nvCxnSpPr>
          <p:spPr>
            <a:xfrm>
              <a:off x="5157028" y="2803348"/>
              <a:ext cx="351624" cy="37147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>
              <a:stCxn id="98" idx="6"/>
              <a:endCxn id="100" idx="2"/>
            </p:cNvCxnSpPr>
            <p:nvPr/>
          </p:nvCxnSpPr>
          <p:spPr>
            <a:xfrm flipV="1">
              <a:off x="5670577" y="2955748"/>
              <a:ext cx="351624" cy="21907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stCxn id="100" idx="6"/>
              <a:endCxn id="99" idx="2"/>
            </p:cNvCxnSpPr>
            <p:nvPr/>
          </p:nvCxnSpPr>
          <p:spPr>
            <a:xfrm flipV="1">
              <a:off x="6184126" y="2860498"/>
              <a:ext cx="351624" cy="95250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>
              <a:stCxn id="99" idx="6"/>
              <a:endCxn id="101" idx="2"/>
            </p:cNvCxnSpPr>
            <p:nvPr/>
          </p:nvCxnSpPr>
          <p:spPr>
            <a:xfrm flipV="1">
              <a:off x="6697675" y="2631898"/>
              <a:ext cx="351624" cy="228600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>
              <a:stCxn id="101" idx="6"/>
              <a:endCxn id="102" idx="2"/>
            </p:cNvCxnSpPr>
            <p:nvPr/>
          </p:nvCxnSpPr>
          <p:spPr>
            <a:xfrm>
              <a:off x="7211224" y="2631898"/>
              <a:ext cx="351626" cy="142875"/>
            </a:xfrm>
            <a:prstGeom prst="line">
              <a:avLst/>
            </a:prstGeom>
            <a:ln w="12700">
              <a:solidFill>
                <a:srgbClr val="2E75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>
            <a:off x="1751884" y="3932482"/>
            <a:ext cx="2081131" cy="276999"/>
            <a:chOff x="1751884" y="3951532"/>
            <a:chExt cx="2081131" cy="276999"/>
          </a:xfrm>
        </p:grpSpPr>
        <p:sp>
          <p:nvSpPr>
            <p:cNvPr id="116" name="椭圆 115"/>
            <p:cNvSpPr/>
            <p:nvPr/>
          </p:nvSpPr>
          <p:spPr>
            <a:xfrm>
              <a:off x="1751884" y="4009070"/>
              <a:ext cx="161925" cy="161925"/>
            </a:xfrm>
            <a:prstGeom prst="ellipse">
              <a:avLst/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1913809" y="3951532"/>
              <a:ext cx="19192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请在此处添加图例说明</a:t>
              </a:r>
              <a:endPara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751884" y="4269453"/>
            <a:ext cx="2081131" cy="276999"/>
            <a:chOff x="1751884" y="4383753"/>
            <a:chExt cx="2081131" cy="276999"/>
          </a:xfrm>
        </p:grpSpPr>
        <p:sp>
          <p:nvSpPr>
            <p:cNvPr id="117" name="椭圆 116"/>
            <p:cNvSpPr/>
            <p:nvPr/>
          </p:nvSpPr>
          <p:spPr>
            <a:xfrm>
              <a:off x="1751884" y="4422240"/>
              <a:ext cx="161925" cy="161925"/>
            </a:xfrm>
            <a:prstGeom prst="ellipse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1913809" y="4383753"/>
              <a:ext cx="19192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请在此处添加图例说明</a:t>
              </a:r>
              <a:endPara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矩形 121"/>
          <p:cNvSpPr/>
          <p:nvPr/>
        </p:nvSpPr>
        <p:spPr>
          <a:xfrm>
            <a:off x="4973670" y="3917024"/>
            <a:ext cx="3086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58019" y="4222737"/>
            <a:ext cx="6179918" cy="170525"/>
            <a:chOff x="2405731" y="3425262"/>
            <a:chExt cx="6179918" cy="170525"/>
          </a:xfrm>
          <a:solidFill>
            <a:srgbClr val="1B4367"/>
          </a:solidFill>
        </p:grpSpPr>
        <p:sp>
          <p:nvSpPr>
            <p:cNvPr id="3" name="矩形 2"/>
            <p:cNvSpPr/>
            <p:nvPr/>
          </p:nvSpPr>
          <p:spPr>
            <a:xfrm>
              <a:off x="2405731" y="3474523"/>
              <a:ext cx="6004845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5400000">
              <a:off x="8412850" y="3422988"/>
              <a:ext cx="170525" cy="1750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09779" y="3047997"/>
            <a:ext cx="607859" cy="1224001"/>
            <a:chOff x="1262129" y="3047997"/>
            <a:chExt cx="607859" cy="1224001"/>
          </a:xfrm>
        </p:grpSpPr>
        <p:sp>
          <p:nvSpPr>
            <p:cNvPr id="12" name="矩形 11"/>
            <p:cNvSpPr/>
            <p:nvPr/>
          </p:nvSpPr>
          <p:spPr>
            <a:xfrm>
              <a:off x="1296059" y="3047998"/>
              <a:ext cx="540000" cy="1224000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262129" y="3047997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38%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292024" y="2079652"/>
            <a:ext cx="607859" cy="2192346"/>
            <a:chOff x="2044374" y="2079652"/>
            <a:chExt cx="607859" cy="2192346"/>
          </a:xfrm>
        </p:grpSpPr>
        <p:sp>
          <p:nvSpPr>
            <p:cNvPr id="30" name="矩形 29"/>
            <p:cNvSpPr/>
            <p:nvPr/>
          </p:nvSpPr>
          <p:spPr>
            <a:xfrm>
              <a:off x="2078303" y="2079653"/>
              <a:ext cx="540000" cy="2192345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044374" y="2079652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14155" y="1343279"/>
            <a:ext cx="728084" cy="2928720"/>
            <a:chOff x="2766505" y="1343279"/>
            <a:chExt cx="728084" cy="2928720"/>
          </a:xfrm>
        </p:grpSpPr>
        <p:sp>
          <p:nvSpPr>
            <p:cNvPr id="31" name="矩形 30"/>
            <p:cNvSpPr/>
            <p:nvPr/>
          </p:nvSpPr>
          <p:spPr>
            <a:xfrm>
              <a:off x="2860547" y="1343279"/>
              <a:ext cx="540000" cy="2928720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766505" y="1344912"/>
              <a:ext cx="7280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56511" y="2532806"/>
            <a:ext cx="607859" cy="1739192"/>
            <a:chOff x="3608861" y="2532806"/>
            <a:chExt cx="607859" cy="1739192"/>
          </a:xfrm>
        </p:grpSpPr>
        <p:sp>
          <p:nvSpPr>
            <p:cNvPr id="32" name="矩形 31"/>
            <p:cNvSpPr/>
            <p:nvPr/>
          </p:nvSpPr>
          <p:spPr>
            <a:xfrm>
              <a:off x="3642791" y="2532807"/>
              <a:ext cx="540000" cy="1739191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608861" y="2532806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38755" y="2354783"/>
            <a:ext cx="607859" cy="1917216"/>
            <a:chOff x="4391105" y="2354783"/>
            <a:chExt cx="607859" cy="1917216"/>
          </a:xfrm>
        </p:grpSpPr>
        <p:sp>
          <p:nvSpPr>
            <p:cNvPr id="33" name="矩形 32"/>
            <p:cNvSpPr/>
            <p:nvPr/>
          </p:nvSpPr>
          <p:spPr>
            <a:xfrm>
              <a:off x="4425035" y="2354783"/>
              <a:ext cx="540000" cy="1917216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391105" y="2354783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20999" y="3158929"/>
            <a:ext cx="607859" cy="1113069"/>
            <a:chOff x="5173349" y="3158929"/>
            <a:chExt cx="607859" cy="1113069"/>
          </a:xfrm>
        </p:grpSpPr>
        <p:sp>
          <p:nvSpPr>
            <p:cNvPr id="34" name="矩形 33"/>
            <p:cNvSpPr/>
            <p:nvPr/>
          </p:nvSpPr>
          <p:spPr>
            <a:xfrm>
              <a:off x="5207279" y="3163986"/>
              <a:ext cx="540000" cy="1108012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173349" y="3158929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33%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03244" y="2605633"/>
            <a:ext cx="607859" cy="1666364"/>
            <a:chOff x="5955594" y="2605633"/>
            <a:chExt cx="607859" cy="1666364"/>
          </a:xfrm>
        </p:grpSpPr>
        <p:sp>
          <p:nvSpPr>
            <p:cNvPr id="36" name="矩形 35"/>
            <p:cNvSpPr/>
            <p:nvPr/>
          </p:nvSpPr>
          <p:spPr>
            <a:xfrm>
              <a:off x="5989524" y="2605634"/>
              <a:ext cx="540000" cy="1666363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955594" y="2605633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53%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529855" y="500214"/>
            <a:ext cx="3120863" cy="1477328"/>
            <a:chOff x="3981449" y="3381866"/>
            <a:chExt cx="2914284" cy="1477328"/>
          </a:xfrm>
        </p:grpSpPr>
        <p:sp>
          <p:nvSpPr>
            <p:cNvPr id="61" name="矩形 60"/>
            <p:cNvSpPr/>
            <p:nvPr/>
          </p:nvSpPr>
          <p:spPr>
            <a:xfrm>
              <a:off x="3981449" y="3658865"/>
              <a:ext cx="29142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FFC50D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92698" y="4307998"/>
            <a:ext cx="5365903" cy="369332"/>
            <a:chOff x="1492698" y="4307998"/>
            <a:chExt cx="5365903" cy="369332"/>
          </a:xfrm>
        </p:grpSpPr>
        <p:sp>
          <p:nvSpPr>
            <p:cNvPr id="64" name="矩形 63"/>
            <p:cNvSpPr/>
            <p:nvPr/>
          </p:nvSpPr>
          <p:spPr>
            <a:xfrm>
              <a:off x="1492698" y="4307998"/>
              <a:ext cx="642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项目一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280012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项目二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067326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项目三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854640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项目四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641954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项目五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429268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项目六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216582" y="4307998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项目七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4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1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5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85820" y="1184322"/>
            <a:ext cx="2805255" cy="1383690"/>
            <a:chOff x="3566970" y="1092761"/>
            <a:chExt cx="2805255" cy="1383690"/>
          </a:xfrm>
        </p:grpSpPr>
        <p:sp>
          <p:nvSpPr>
            <p:cNvPr id="41" name="矩形 40"/>
            <p:cNvSpPr/>
            <p:nvPr/>
          </p:nvSpPr>
          <p:spPr>
            <a:xfrm>
              <a:off x="3566970" y="1398335"/>
              <a:ext cx="2805255" cy="1078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Freeform 34"/>
          <p:cNvSpPr/>
          <p:nvPr/>
        </p:nvSpPr>
        <p:spPr>
          <a:xfrm flipH="1">
            <a:off x="1178972" y="1066595"/>
            <a:ext cx="675808" cy="512451"/>
          </a:xfrm>
          <a:custGeom>
            <a:avLst/>
            <a:gdLst/>
            <a:ahLst/>
            <a:cxnLst/>
            <a:rect l="l" t="t" r="r" b="b"/>
            <a:pathLst>
              <a:path w="852601" h="862013">
                <a:moveTo>
                  <a:pt x="339688" y="551599"/>
                </a:moveTo>
                <a:cubicBezTo>
                  <a:pt x="336200" y="550660"/>
                  <a:pt x="332712" y="552270"/>
                  <a:pt x="329224" y="555624"/>
                </a:cubicBezTo>
                <a:lnTo>
                  <a:pt x="318760" y="571723"/>
                </a:lnTo>
                <a:cubicBezTo>
                  <a:pt x="317687" y="576955"/>
                  <a:pt x="320907" y="582723"/>
                  <a:pt x="322785" y="587017"/>
                </a:cubicBezTo>
                <a:cubicBezTo>
                  <a:pt x="324663" y="591310"/>
                  <a:pt x="331370" y="593322"/>
                  <a:pt x="330029" y="597481"/>
                </a:cubicBezTo>
                <a:cubicBezTo>
                  <a:pt x="328687" y="601641"/>
                  <a:pt x="318894" y="606739"/>
                  <a:pt x="314735" y="611971"/>
                </a:cubicBezTo>
                <a:cubicBezTo>
                  <a:pt x="310576" y="617202"/>
                  <a:pt x="308563" y="620288"/>
                  <a:pt x="303465" y="629679"/>
                </a:cubicBezTo>
                <a:cubicBezTo>
                  <a:pt x="298368" y="639070"/>
                  <a:pt x="292062" y="654230"/>
                  <a:pt x="284147" y="668317"/>
                </a:cubicBezTo>
                <a:cubicBezTo>
                  <a:pt x="276232" y="682403"/>
                  <a:pt x="261340" y="698637"/>
                  <a:pt x="255974" y="714199"/>
                </a:cubicBezTo>
                <a:cubicBezTo>
                  <a:pt x="250607" y="729762"/>
                  <a:pt x="252754" y="745727"/>
                  <a:pt x="251949" y="761691"/>
                </a:cubicBezTo>
                <a:cubicBezTo>
                  <a:pt x="251144" y="777656"/>
                  <a:pt x="252351" y="796036"/>
                  <a:pt x="251143" y="809989"/>
                </a:cubicBezTo>
                <a:cubicBezTo>
                  <a:pt x="249937" y="823941"/>
                  <a:pt x="245778" y="837357"/>
                  <a:pt x="244705" y="845406"/>
                </a:cubicBezTo>
                <a:cubicBezTo>
                  <a:pt x="243631" y="853456"/>
                  <a:pt x="243095" y="855603"/>
                  <a:pt x="244705" y="858286"/>
                </a:cubicBezTo>
                <a:cubicBezTo>
                  <a:pt x="245509" y="859627"/>
                  <a:pt x="245945" y="860298"/>
                  <a:pt x="247169" y="860701"/>
                </a:cubicBezTo>
                <a:lnTo>
                  <a:pt x="254364" y="861506"/>
                </a:lnTo>
                <a:cubicBezTo>
                  <a:pt x="262279" y="862042"/>
                  <a:pt x="277305" y="862310"/>
                  <a:pt x="292196" y="861506"/>
                </a:cubicBezTo>
                <a:cubicBezTo>
                  <a:pt x="307088" y="860701"/>
                  <a:pt x="333115" y="857749"/>
                  <a:pt x="343713" y="856676"/>
                </a:cubicBezTo>
                <a:cubicBezTo>
                  <a:pt x="343747" y="856684"/>
                  <a:pt x="352708" y="858681"/>
                  <a:pt x="355787" y="855066"/>
                </a:cubicBezTo>
                <a:cubicBezTo>
                  <a:pt x="358873" y="851443"/>
                  <a:pt x="361288" y="845675"/>
                  <a:pt x="362227" y="834943"/>
                </a:cubicBezTo>
                <a:cubicBezTo>
                  <a:pt x="363166" y="824210"/>
                  <a:pt x="363568" y="808110"/>
                  <a:pt x="361422" y="790670"/>
                </a:cubicBezTo>
                <a:cubicBezTo>
                  <a:pt x="359275" y="773229"/>
                  <a:pt x="352299" y="754313"/>
                  <a:pt x="349348" y="730298"/>
                </a:cubicBezTo>
                <a:cubicBezTo>
                  <a:pt x="346396" y="706284"/>
                  <a:pt x="344786" y="666439"/>
                  <a:pt x="343713" y="646584"/>
                </a:cubicBezTo>
                <a:cubicBezTo>
                  <a:pt x="342640" y="626728"/>
                  <a:pt x="342505" y="619886"/>
                  <a:pt x="342908" y="611166"/>
                </a:cubicBezTo>
                <a:cubicBezTo>
                  <a:pt x="343310" y="602446"/>
                  <a:pt x="343713" y="600299"/>
                  <a:pt x="346128" y="594262"/>
                </a:cubicBezTo>
                <a:cubicBezTo>
                  <a:pt x="348543" y="588224"/>
                  <a:pt x="356727" y="580443"/>
                  <a:pt x="357397" y="574942"/>
                </a:cubicBezTo>
                <a:cubicBezTo>
                  <a:pt x="358068" y="569442"/>
                  <a:pt x="353104" y="565149"/>
                  <a:pt x="350153" y="561258"/>
                </a:cubicBezTo>
                <a:close/>
                <a:moveTo>
                  <a:pt x="287206" y="507649"/>
                </a:moveTo>
                <a:cubicBezTo>
                  <a:pt x="299226" y="561742"/>
                  <a:pt x="284201" y="574621"/>
                  <a:pt x="274326" y="617123"/>
                </a:cubicBezTo>
                <a:cubicBezTo>
                  <a:pt x="272445" y="626330"/>
                  <a:pt x="270907" y="639718"/>
                  <a:pt x="269556" y="655910"/>
                </a:cubicBezTo>
                <a:cubicBezTo>
                  <a:pt x="284442" y="632717"/>
                  <a:pt x="299146" y="601494"/>
                  <a:pt x="316184" y="596515"/>
                </a:cubicBezTo>
                <a:cubicBezTo>
                  <a:pt x="314038" y="589217"/>
                  <a:pt x="305451" y="583528"/>
                  <a:pt x="306524" y="574621"/>
                </a:cubicBezTo>
                <a:cubicBezTo>
                  <a:pt x="307147" y="563679"/>
                  <a:pt x="314405" y="554950"/>
                  <a:pt x="319949" y="545622"/>
                </a:cubicBezTo>
                <a:cubicBezTo>
                  <a:pt x="307786" y="539695"/>
                  <a:pt x="298568" y="525281"/>
                  <a:pt x="287206" y="507649"/>
                </a:cubicBezTo>
                <a:close/>
                <a:moveTo>
                  <a:pt x="264023" y="488330"/>
                </a:moveTo>
                <a:cubicBezTo>
                  <a:pt x="251143" y="497345"/>
                  <a:pt x="249856" y="517952"/>
                  <a:pt x="240841" y="523104"/>
                </a:cubicBezTo>
                <a:cubicBezTo>
                  <a:pt x="177304" y="542852"/>
                  <a:pt x="103463" y="578055"/>
                  <a:pt x="46365" y="613259"/>
                </a:cubicBezTo>
                <a:cubicBezTo>
                  <a:pt x="17601" y="630002"/>
                  <a:pt x="12021" y="649320"/>
                  <a:pt x="6440" y="682806"/>
                </a:cubicBezTo>
                <a:lnTo>
                  <a:pt x="0" y="793568"/>
                </a:lnTo>
                <a:cubicBezTo>
                  <a:pt x="60532" y="849807"/>
                  <a:pt x="154551" y="840362"/>
                  <a:pt x="230537" y="859252"/>
                </a:cubicBezTo>
                <a:cubicBezTo>
                  <a:pt x="242128" y="755359"/>
                  <a:pt x="233113" y="597374"/>
                  <a:pt x="265311" y="542422"/>
                </a:cubicBezTo>
                <a:close/>
                <a:moveTo>
                  <a:pt x="473953" y="438101"/>
                </a:moveTo>
                <a:cubicBezTo>
                  <a:pt x="449999" y="476765"/>
                  <a:pt x="395188" y="525303"/>
                  <a:pt x="351750" y="542487"/>
                </a:cubicBezTo>
                <a:cubicBezTo>
                  <a:pt x="364570" y="553524"/>
                  <a:pt x="369815" y="566569"/>
                  <a:pt x="371564" y="577519"/>
                </a:cubicBezTo>
                <a:cubicBezTo>
                  <a:pt x="371510" y="588305"/>
                  <a:pt x="363407" y="591042"/>
                  <a:pt x="359329" y="597803"/>
                </a:cubicBezTo>
                <a:cubicBezTo>
                  <a:pt x="364928" y="652187"/>
                  <a:pt x="355161" y="701683"/>
                  <a:pt x="373271" y="759858"/>
                </a:cubicBezTo>
                <a:cubicBezTo>
                  <a:pt x="382583" y="726860"/>
                  <a:pt x="394118" y="694072"/>
                  <a:pt x="406981" y="659624"/>
                </a:cubicBezTo>
                <a:cubicBezTo>
                  <a:pt x="434458" y="598661"/>
                  <a:pt x="476100" y="510653"/>
                  <a:pt x="473953" y="438101"/>
                </a:cubicBezTo>
                <a:close/>
                <a:moveTo>
                  <a:pt x="444331" y="425221"/>
                </a:moveTo>
                <a:cubicBezTo>
                  <a:pt x="417365" y="457420"/>
                  <a:pt x="365446" y="490423"/>
                  <a:pt x="342908" y="490423"/>
                </a:cubicBezTo>
                <a:cubicBezTo>
                  <a:pt x="312722" y="489752"/>
                  <a:pt x="309100" y="473787"/>
                  <a:pt x="292196" y="465469"/>
                </a:cubicBezTo>
                <a:cubicBezTo>
                  <a:pt x="308026" y="468152"/>
                  <a:pt x="323455" y="474056"/>
                  <a:pt x="339687" y="473519"/>
                </a:cubicBezTo>
                <a:cubicBezTo>
                  <a:pt x="376180" y="473116"/>
                  <a:pt x="416695" y="446955"/>
                  <a:pt x="444331" y="425221"/>
                </a:cubicBezTo>
                <a:close/>
                <a:moveTo>
                  <a:pt x="488121" y="409767"/>
                </a:moveTo>
                <a:cubicBezTo>
                  <a:pt x="533198" y="465576"/>
                  <a:pt x="410846" y="692681"/>
                  <a:pt x="376072" y="855388"/>
                </a:cubicBezTo>
                <a:cubicBezTo>
                  <a:pt x="489409" y="838216"/>
                  <a:pt x="600169" y="850665"/>
                  <a:pt x="716082" y="803871"/>
                </a:cubicBezTo>
                <a:cubicBezTo>
                  <a:pt x="761588" y="800437"/>
                  <a:pt x="808382" y="816321"/>
                  <a:pt x="852601" y="793568"/>
                </a:cubicBezTo>
                <a:cubicBezTo>
                  <a:pt x="845303" y="743338"/>
                  <a:pt x="867627" y="646745"/>
                  <a:pt x="772750" y="588788"/>
                </a:cubicBezTo>
                <a:cubicBezTo>
                  <a:pt x="729391" y="552726"/>
                  <a:pt x="648681" y="519241"/>
                  <a:pt x="565395" y="492193"/>
                </a:cubicBezTo>
                <a:cubicBezTo>
                  <a:pt x="534486" y="468582"/>
                  <a:pt x="515167" y="433379"/>
                  <a:pt x="488121" y="409767"/>
                </a:cubicBezTo>
                <a:close/>
                <a:moveTo>
                  <a:pt x="314467" y="207"/>
                </a:moveTo>
                <a:cubicBezTo>
                  <a:pt x="302302" y="922"/>
                  <a:pt x="297652" y="4142"/>
                  <a:pt x="285488" y="8794"/>
                </a:cubicBezTo>
                <a:cubicBezTo>
                  <a:pt x="273325" y="13444"/>
                  <a:pt x="253826" y="20241"/>
                  <a:pt x="241485" y="28112"/>
                </a:cubicBezTo>
                <a:cubicBezTo>
                  <a:pt x="229142" y="35983"/>
                  <a:pt x="220377" y="43853"/>
                  <a:pt x="211433" y="56017"/>
                </a:cubicBezTo>
                <a:cubicBezTo>
                  <a:pt x="202489" y="68180"/>
                  <a:pt x="193724" y="87320"/>
                  <a:pt x="187821" y="101095"/>
                </a:cubicBezTo>
                <a:cubicBezTo>
                  <a:pt x="181919" y="114868"/>
                  <a:pt x="176194" y="121665"/>
                  <a:pt x="176015" y="138658"/>
                </a:cubicBezTo>
                <a:cubicBezTo>
                  <a:pt x="175837" y="155652"/>
                  <a:pt x="182813" y="191249"/>
                  <a:pt x="186748" y="203055"/>
                </a:cubicBezTo>
                <a:lnTo>
                  <a:pt x="187520" y="204007"/>
                </a:lnTo>
                <a:lnTo>
                  <a:pt x="191027" y="223887"/>
                </a:lnTo>
                <a:cubicBezTo>
                  <a:pt x="185407" y="222374"/>
                  <a:pt x="182724" y="232570"/>
                  <a:pt x="184333" y="241693"/>
                </a:cubicBezTo>
                <a:cubicBezTo>
                  <a:pt x="185943" y="250815"/>
                  <a:pt x="196139" y="265841"/>
                  <a:pt x="198822" y="277111"/>
                </a:cubicBezTo>
                <a:cubicBezTo>
                  <a:pt x="201505" y="288380"/>
                  <a:pt x="200298" y="299113"/>
                  <a:pt x="200432" y="309308"/>
                </a:cubicBezTo>
                <a:cubicBezTo>
                  <a:pt x="200566" y="319505"/>
                  <a:pt x="198285" y="331579"/>
                  <a:pt x="199627" y="338286"/>
                </a:cubicBezTo>
                <a:cubicBezTo>
                  <a:pt x="200969" y="344995"/>
                  <a:pt x="205128" y="346739"/>
                  <a:pt x="208482" y="349556"/>
                </a:cubicBezTo>
                <a:cubicBezTo>
                  <a:pt x="211836" y="352373"/>
                  <a:pt x="218275" y="343385"/>
                  <a:pt x="219751" y="355191"/>
                </a:cubicBezTo>
                <a:cubicBezTo>
                  <a:pt x="221227" y="366997"/>
                  <a:pt x="229008" y="395036"/>
                  <a:pt x="236655" y="410733"/>
                </a:cubicBezTo>
                <a:cubicBezTo>
                  <a:pt x="244301" y="426429"/>
                  <a:pt x="259999" y="439845"/>
                  <a:pt x="265633" y="449370"/>
                </a:cubicBezTo>
                <a:cubicBezTo>
                  <a:pt x="271268" y="458895"/>
                  <a:pt x="266438" y="460372"/>
                  <a:pt x="270463" y="467884"/>
                </a:cubicBezTo>
                <a:cubicBezTo>
                  <a:pt x="274487" y="475397"/>
                  <a:pt x="281330" y="484118"/>
                  <a:pt x="289781" y="494447"/>
                </a:cubicBezTo>
                <a:cubicBezTo>
                  <a:pt x="298233" y="504778"/>
                  <a:pt x="311246" y="524097"/>
                  <a:pt x="321175" y="529866"/>
                </a:cubicBezTo>
                <a:cubicBezTo>
                  <a:pt x="331102" y="535634"/>
                  <a:pt x="333383" y="536305"/>
                  <a:pt x="349348" y="529061"/>
                </a:cubicBezTo>
                <a:cubicBezTo>
                  <a:pt x="365312" y="521816"/>
                  <a:pt x="399657" y="499680"/>
                  <a:pt x="416963" y="486398"/>
                </a:cubicBezTo>
                <a:cubicBezTo>
                  <a:pt x="434270" y="473116"/>
                  <a:pt x="444331" y="459298"/>
                  <a:pt x="453186" y="449370"/>
                </a:cubicBezTo>
                <a:cubicBezTo>
                  <a:pt x="462041" y="439443"/>
                  <a:pt x="466601" y="434746"/>
                  <a:pt x="470089" y="426831"/>
                </a:cubicBezTo>
                <a:cubicBezTo>
                  <a:pt x="473577" y="418917"/>
                  <a:pt x="471968" y="409526"/>
                  <a:pt x="474115" y="401878"/>
                </a:cubicBezTo>
                <a:cubicBezTo>
                  <a:pt x="476261" y="394231"/>
                  <a:pt x="480688" y="390341"/>
                  <a:pt x="482969" y="380949"/>
                </a:cubicBezTo>
                <a:cubicBezTo>
                  <a:pt x="485249" y="371558"/>
                  <a:pt x="484847" y="352373"/>
                  <a:pt x="487799" y="345532"/>
                </a:cubicBezTo>
                <a:cubicBezTo>
                  <a:pt x="490750" y="338689"/>
                  <a:pt x="496788" y="343787"/>
                  <a:pt x="500678" y="339897"/>
                </a:cubicBezTo>
                <a:cubicBezTo>
                  <a:pt x="504569" y="336006"/>
                  <a:pt x="508996" y="331177"/>
                  <a:pt x="511142" y="322188"/>
                </a:cubicBezTo>
                <a:cubicBezTo>
                  <a:pt x="513289" y="313199"/>
                  <a:pt x="511947" y="299515"/>
                  <a:pt x="513557" y="285965"/>
                </a:cubicBezTo>
                <a:cubicBezTo>
                  <a:pt x="515167" y="272415"/>
                  <a:pt x="520131" y="252425"/>
                  <a:pt x="520801" y="240888"/>
                </a:cubicBezTo>
                <a:cubicBezTo>
                  <a:pt x="521473" y="229350"/>
                  <a:pt x="520131" y="222508"/>
                  <a:pt x="517582" y="216739"/>
                </a:cubicBezTo>
                <a:lnTo>
                  <a:pt x="505508" y="206274"/>
                </a:lnTo>
                <a:cubicBezTo>
                  <a:pt x="501482" y="205872"/>
                  <a:pt x="496788" y="209897"/>
                  <a:pt x="493433" y="214324"/>
                </a:cubicBezTo>
                <a:cubicBezTo>
                  <a:pt x="490893" y="217677"/>
                  <a:pt x="489661" y="229032"/>
                  <a:pt x="487525" y="232413"/>
                </a:cubicBezTo>
                <a:lnTo>
                  <a:pt x="486770" y="223363"/>
                </a:lnTo>
                <a:lnTo>
                  <a:pt x="488165" y="195462"/>
                </a:lnTo>
                <a:lnTo>
                  <a:pt x="490482" y="198762"/>
                </a:lnTo>
                <a:cubicBezTo>
                  <a:pt x="492986" y="200550"/>
                  <a:pt x="494238" y="195185"/>
                  <a:pt x="496921" y="194469"/>
                </a:cubicBezTo>
                <a:cubicBezTo>
                  <a:pt x="499604" y="193754"/>
                  <a:pt x="503002" y="193217"/>
                  <a:pt x="506581" y="194469"/>
                </a:cubicBezTo>
                <a:cubicBezTo>
                  <a:pt x="510158" y="195721"/>
                  <a:pt x="516419" y="202876"/>
                  <a:pt x="518386" y="201981"/>
                </a:cubicBezTo>
                <a:cubicBezTo>
                  <a:pt x="519370" y="201534"/>
                  <a:pt x="519370" y="200774"/>
                  <a:pt x="519124" y="198896"/>
                </a:cubicBezTo>
                <a:lnTo>
                  <a:pt x="518386" y="189102"/>
                </a:lnTo>
                <a:cubicBezTo>
                  <a:pt x="518391" y="189053"/>
                  <a:pt x="521603" y="159753"/>
                  <a:pt x="518386" y="142952"/>
                </a:cubicBezTo>
                <a:cubicBezTo>
                  <a:pt x="515167" y="126137"/>
                  <a:pt x="506760" y="103778"/>
                  <a:pt x="499068" y="88215"/>
                </a:cubicBezTo>
                <a:cubicBezTo>
                  <a:pt x="491376" y="72652"/>
                  <a:pt x="479213" y="57627"/>
                  <a:pt x="472236" y="49577"/>
                </a:cubicBezTo>
                <a:cubicBezTo>
                  <a:pt x="465260" y="41528"/>
                  <a:pt x="466154" y="44211"/>
                  <a:pt x="457210" y="39918"/>
                </a:cubicBezTo>
                <a:cubicBezTo>
                  <a:pt x="448266" y="35625"/>
                  <a:pt x="435030" y="29722"/>
                  <a:pt x="418572" y="23818"/>
                </a:cubicBezTo>
                <a:cubicBezTo>
                  <a:pt x="402117" y="17916"/>
                  <a:pt x="375821" y="8435"/>
                  <a:pt x="358470" y="4500"/>
                </a:cubicBezTo>
                <a:cubicBezTo>
                  <a:pt x="341118" y="564"/>
                  <a:pt x="326630" y="-509"/>
                  <a:pt x="314467" y="207"/>
                </a:cubicBezTo>
                <a:close/>
              </a:path>
            </a:pathLst>
          </a:custGeom>
          <a:solidFill>
            <a:srgbClr val="FFC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985820" y="3070272"/>
            <a:ext cx="2805255" cy="1383690"/>
            <a:chOff x="3566970" y="1092761"/>
            <a:chExt cx="2805255" cy="1383690"/>
          </a:xfrm>
        </p:grpSpPr>
        <p:sp>
          <p:nvSpPr>
            <p:cNvPr id="45" name="矩形 44"/>
            <p:cNvSpPr/>
            <p:nvPr/>
          </p:nvSpPr>
          <p:spPr>
            <a:xfrm>
              <a:off x="3566970" y="1398335"/>
              <a:ext cx="2805255" cy="1078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Freeform 8"/>
          <p:cNvSpPr>
            <a:spLocks noEditPoints="1"/>
          </p:cNvSpPr>
          <p:nvPr/>
        </p:nvSpPr>
        <p:spPr bwMode="auto">
          <a:xfrm>
            <a:off x="1373094" y="2871507"/>
            <a:ext cx="443586" cy="551964"/>
          </a:xfrm>
          <a:custGeom>
            <a:avLst/>
            <a:gdLst>
              <a:gd name="T0" fmla="*/ 55 w 58"/>
              <a:gd name="T1" fmla="*/ 19 h 72"/>
              <a:gd name="T2" fmla="*/ 37 w 58"/>
              <a:gd name="T3" fmla="*/ 2 h 72"/>
              <a:gd name="T4" fmla="*/ 32 w 58"/>
              <a:gd name="T5" fmla="*/ 0 h 72"/>
              <a:gd name="T6" fmla="*/ 6 w 58"/>
              <a:gd name="T7" fmla="*/ 0 h 72"/>
              <a:gd name="T8" fmla="*/ 0 w 58"/>
              <a:gd name="T9" fmla="*/ 5 h 72"/>
              <a:gd name="T10" fmla="*/ 0 w 58"/>
              <a:gd name="T11" fmla="*/ 65 h 72"/>
              <a:gd name="T12" fmla="*/ 6 w 58"/>
              <a:gd name="T13" fmla="*/ 72 h 72"/>
              <a:gd name="T14" fmla="*/ 50 w 58"/>
              <a:gd name="T15" fmla="*/ 72 h 72"/>
              <a:gd name="T16" fmla="*/ 57 w 58"/>
              <a:gd name="T17" fmla="*/ 65 h 72"/>
              <a:gd name="T18" fmla="*/ 57 w 58"/>
              <a:gd name="T19" fmla="*/ 24 h 72"/>
              <a:gd name="T20" fmla="*/ 55 w 58"/>
              <a:gd name="T21" fmla="*/ 19 h 72"/>
              <a:gd name="T22" fmla="*/ 52 w 58"/>
              <a:gd name="T23" fmla="*/ 66 h 72"/>
              <a:gd name="T24" fmla="*/ 5 w 58"/>
              <a:gd name="T25" fmla="*/ 66 h 72"/>
              <a:gd name="T26" fmla="*/ 5 w 58"/>
              <a:gd name="T27" fmla="*/ 5 h 72"/>
              <a:gd name="T28" fmla="*/ 26 w 58"/>
              <a:gd name="T29" fmla="*/ 5 h 72"/>
              <a:gd name="T30" fmla="*/ 26 w 58"/>
              <a:gd name="T31" fmla="*/ 24 h 72"/>
              <a:gd name="T32" fmla="*/ 32 w 58"/>
              <a:gd name="T33" fmla="*/ 31 h 72"/>
              <a:gd name="T34" fmla="*/ 52 w 58"/>
              <a:gd name="T35" fmla="*/ 31 h 72"/>
              <a:gd name="T36" fmla="*/ 52 w 58"/>
              <a:gd name="T37" fmla="*/ 66 h 72"/>
              <a:gd name="T38" fmla="*/ 32 w 58"/>
              <a:gd name="T39" fmla="*/ 24 h 72"/>
              <a:gd name="T40" fmla="*/ 32 w 58"/>
              <a:gd name="T41" fmla="*/ 5 h 72"/>
              <a:gd name="T42" fmla="*/ 52 w 58"/>
              <a:gd name="T43" fmla="*/ 24 h 72"/>
              <a:gd name="T44" fmla="*/ 32 w 58"/>
              <a:gd name="T45" fmla="*/ 2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" h="72">
                <a:moveTo>
                  <a:pt x="55" y="19"/>
                </a:moveTo>
                <a:cubicBezTo>
                  <a:pt x="37" y="2"/>
                  <a:pt x="37" y="2"/>
                  <a:pt x="37" y="2"/>
                </a:cubicBezTo>
                <a:cubicBezTo>
                  <a:pt x="35" y="0"/>
                  <a:pt x="34" y="0"/>
                  <a:pt x="32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8"/>
                  <a:pt x="3" y="72"/>
                  <a:pt x="6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4" y="72"/>
                  <a:pt x="57" y="68"/>
                  <a:pt x="57" y="65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4"/>
                  <a:pt x="58" y="22"/>
                  <a:pt x="55" y="19"/>
                </a:cubicBezTo>
                <a:close/>
                <a:moveTo>
                  <a:pt x="52" y="66"/>
                </a:moveTo>
                <a:cubicBezTo>
                  <a:pt x="8" y="66"/>
                  <a:pt x="5" y="66"/>
                  <a:pt x="5" y="66"/>
                </a:cubicBezTo>
                <a:cubicBezTo>
                  <a:pt x="5" y="6"/>
                  <a:pt x="5" y="5"/>
                  <a:pt x="5" y="5"/>
                </a:cubicBezTo>
                <a:cubicBezTo>
                  <a:pt x="25" y="5"/>
                  <a:pt x="26" y="5"/>
                  <a:pt x="26" y="5"/>
                </a:cubicBezTo>
                <a:cubicBezTo>
                  <a:pt x="26" y="23"/>
                  <a:pt x="26" y="24"/>
                  <a:pt x="26" y="24"/>
                </a:cubicBezTo>
                <a:cubicBezTo>
                  <a:pt x="26" y="27"/>
                  <a:pt x="28" y="31"/>
                  <a:pt x="32" y="31"/>
                </a:cubicBezTo>
                <a:cubicBezTo>
                  <a:pt x="50" y="31"/>
                  <a:pt x="52" y="31"/>
                  <a:pt x="52" y="31"/>
                </a:cubicBezTo>
                <a:lnTo>
                  <a:pt x="52" y="66"/>
                </a:lnTo>
                <a:close/>
                <a:moveTo>
                  <a:pt x="32" y="24"/>
                </a:moveTo>
                <a:cubicBezTo>
                  <a:pt x="32" y="5"/>
                  <a:pt x="32" y="5"/>
                  <a:pt x="32" y="5"/>
                </a:cubicBezTo>
                <a:cubicBezTo>
                  <a:pt x="52" y="24"/>
                  <a:pt x="52" y="24"/>
                  <a:pt x="52" y="24"/>
                </a:cubicBezTo>
                <a:lnTo>
                  <a:pt x="32" y="24"/>
                </a:lnTo>
                <a:close/>
              </a:path>
            </a:pathLst>
          </a:custGeom>
          <a:solidFill>
            <a:srgbClr val="FFC50D"/>
          </a:solidFill>
          <a:ln>
            <a:noFill/>
          </a:ln>
        </p:spPr>
        <p:txBody>
          <a:bodyPr vert="horz" wrap="square" lIns="68583" tIns="34292" rIns="68583" bIns="34292" numCol="1" anchor="t" anchorCtr="0" compatLnSpc="1"/>
          <a:lstStyle/>
          <a:p>
            <a:pPr defTabSz="913765"/>
            <a:endParaRPr lang="en-US" sz="1200" dirty="0">
              <a:solidFill>
                <a:srgbClr val="292929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891070" y="1184322"/>
            <a:ext cx="2805255" cy="1383690"/>
            <a:chOff x="3566970" y="1092761"/>
            <a:chExt cx="2805255" cy="1383690"/>
          </a:xfrm>
        </p:grpSpPr>
        <p:sp>
          <p:nvSpPr>
            <p:cNvPr id="54" name="矩形 53"/>
            <p:cNvSpPr/>
            <p:nvPr/>
          </p:nvSpPr>
          <p:spPr>
            <a:xfrm>
              <a:off x="3566970" y="1398335"/>
              <a:ext cx="2805255" cy="1078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91070" y="3070272"/>
            <a:ext cx="2805255" cy="1383690"/>
            <a:chOff x="3566970" y="1092761"/>
            <a:chExt cx="2805255" cy="1383690"/>
          </a:xfrm>
        </p:grpSpPr>
        <p:sp>
          <p:nvSpPr>
            <p:cNvPr id="59" name="矩形 58"/>
            <p:cNvSpPr/>
            <p:nvPr/>
          </p:nvSpPr>
          <p:spPr>
            <a:xfrm>
              <a:off x="3566970" y="1398335"/>
              <a:ext cx="2805255" cy="1078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Icon-Ideas"/>
          <p:cNvSpPr>
            <a:spLocks noEditPoints="1"/>
          </p:cNvSpPr>
          <p:nvPr/>
        </p:nvSpPr>
        <p:spPr bwMode="auto">
          <a:xfrm>
            <a:off x="5097936" y="2871507"/>
            <a:ext cx="667392" cy="590928"/>
          </a:xfrm>
          <a:custGeom>
            <a:avLst/>
            <a:gdLst>
              <a:gd name="T0" fmla="*/ 751 w 3306"/>
              <a:gd name="T1" fmla="*/ 1653 h 2928"/>
              <a:gd name="T2" fmla="*/ 1178 w 3306"/>
              <a:gd name="T3" fmla="*/ 2807 h 2928"/>
              <a:gd name="T4" fmla="*/ 2006 w 3306"/>
              <a:gd name="T5" fmla="*/ 2928 h 2928"/>
              <a:gd name="T6" fmla="*/ 2127 w 3306"/>
              <a:gd name="T7" fmla="*/ 2420 h 2928"/>
              <a:gd name="T8" fmla="*/ 1653 w 3306"/>
              <a:gd name="T9" fmla="*/ 751 h 2928"/>
              <a:gd name="T10" fmla="*/ 1421 w 3306"/>
              <a:gd name="T11" fmla="*/ 2685 h 2928"/>
              <a:gd name="T12" fmla="*/ 1653 w 3306"/>
              <a:gd name="T13" fmla="*/ 2555 h 2928"/>
              <a:gd name="T14" fmla="*/ 1884 w 3306"/>
              <a:gd name="T15" fmla="*/ 2685 h 2928"/>
              <a:gd name="T16" fmla="*/ 994 w 3306"/>
              <a:gd name="T17" fmla="*/ 1653 h 2928"/>
              <a:gd name="T18" fmla="*/ 2312 w 3306"/>
              <a:gd name="T19" fmla="*/ 1653 h 2928"/>
              <a:gd name="T20" fmla="*/ 1532 w 3306"/>
              <a:gd name="T21" fmla="*/ 501 h 2928"/>
              <a:gd name="T22" fmla="*/ 1653 w 3306"/>
              <a:gd name="T23" fmla="*/ 0 h 2928"/>
              <a:gd name="T24" fmla="*/ 1774 w 3306"/>
              <a:gd name="T25" fmla="*/ 501 h 2928"/>
              <a:gd name="T26" fmla="*/ 1532 w 3306"/>
              <a:gd name="T27" fmla="*/ 501 h 2928"/>
              <a:gd name="T28" fmla="*/ 2382 w 3306"/>
              <a:gd name="T29" fmla="*/ 752 h 2928"/>
              <a:gd name="T30" fmla="*/ 2822 w 3306"/>
              <a:gd name="T31" fmla="*/ 484 h 2928"/>
              <a:gd name="T32" fmla="*/ 2553 w 3306"/>
              <a:gd name="T33" fmla="*/ 924 h 2928"/>
              <a:gd name="T34" fmla="*/ 2382 w 3306"/>
              <a:gd name="T35" fmla="*/ 924 h 2928"/>
              <a:gd name="T36" fmla="*/ 924 w 3306"/>
              <a:gd name="T37" fmla="*/ 2554 h 2928"/>
              <a:gd name="T38" fmla="*/ 570 w 3306"/>
              <a:gd name="T39" fmla="*/ 2858 h 2928"/>
              <a:gd name="T40" fmla="*/ 484 w 3306"/>
              <a:gd name="T41" fmla="*/ 2650 h 2928"/>
              <a:gd name="T42" fmla="*/ 924 w 3306"/>
              <a:gd name="T43" fmla="*/ 2382 h 2928"/>
              <a:gd name="T44" fmla="*/ 3185 w 3306"/>
              <a:gd name="T45" fmla="*/ 1775 h 2928"/>
              <a:gd name="T46" fmla="*/ 2684 w 3306"/>
              <a:gd name="T47" fmla="*/ 1653 h 2928"/>
              <a:gd name="T48" fmla="*/ 3185 w 3306"/>
              <a:gd name="T49" fmla="*/ 1532 h 2928"/>
              <a:gd name="T50" fmla="*/ 500 w 3306"/>
              <a:gd name="T51" fmla="*/ 1775 h 2928"/>
              <a:gd name="T52" fmla="*/ 0 w 3306"/>
              <a:gd name="T53" fmla="*/ 1653 h 2928"/>
              <a:gd name="T54" fmla="*/ 500 w 3306"/>
              <a:gd name="T55" fmla="*/ 1532 h 2928"/>
              <a:gd name="T56" fmla="*/ 500 w 3306"/>
              <a:gd name="T57" fmla="*/ 1775 h 2928"/>
              <a:gd name="T58" fmla="*/ 2822 w 3306"/>
              <a:gd name="T59" fmla="*/ 2822 h 2928"/>
              <a:gd name="T60" fmla="*/ 2650 w 3306"/>
              <a:gd name="T61" fmla="*/ 2822 h 2928"/>
              <a:gd name="T62" fmla="*/ 2382 w 3306"/>
              <a:gd name="T63" fmla="*/ 2382 h 2928"/>
              <a:gd name="T64" fmla="*/ 2822 w 3306"/>
              <a:gd name="T65" fmla="*/ 2650 h 2928"/>
              <a:gd name="T66" fmla="*/ 484 w 3306"/>
              <a:gd name="T67" fmla="*/ 484 h 2928"/>
              <a:gd name="T68" fmla="*/ 924 w 3306"/>
              <a:gd name="T69" fmla="*/ 752 h 2928"/>
              <a:gd name="T70" fmla="*/ 838 w 3306"/>
              <a:gd name="T71" fmla="*/ 960 h 2928"/>
              <a:gd name="T72" fmla="*/ 484 w 3306"/>
              <a:gd name="T73" fmla="*/ 656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06" h="2928">
                <a:moveTo>
                  <a:pt x="1653" y="751"/>
                </a:moveTo>
                <a:cubicBezTo>
                  <a:pt x="1155" y="751"/>
                  <a:pt x="751" y="1156"/>
                  <a:pt x="751" y="1653"/>
                </a:cubicBezTo>
                <a:cubicBezTo>
                  <a:pt x="751" y="1977"/>
                  <a:pt x="922" y="2260"/>
                  <a:pt x="1178" y="2420"/>
                </a:cubicBezTo>
                <a:cubicBezTo>
                  <a:pt x="1178" y="2807"/>
                  <a:pt x="1178" y="2807"/>
                  <a:pt x="1178" y="2807"/>
                </a:cubicBezTo>
                <a:cubicBezTo>
                  <a:pt x="1178" y="2874"/>
                  <a:pt x="1233" y="2928"/>
                  <a:pt x="1300" y="2928"/>
                </a:cubicBezTo>
                <a:cubicBezTo>
                  <a:pt x="2006" y="2928"/>
                  <a:pt x="2006" y="2928"/>
                  <a:pt x="2006" y="2928"/>
                </a:cubicBezTo>
                <a:cubicBezTo>
                  <a:pt x="2073" y="2928"/>
                  <a:pt x="2127" y="2874"/>
                  <a:pt x="2127" y="2807"/>
                </a:cubicBezTo>
                <a:cubicBezTo>
                  <a:pt x="2127" y="2420"/>
                  <a:pt x="2127" y="2420"/>
                  <a:pt x="2127" y="2420"/>
                </a:cubicBezTo>
                <a:cubicBezTo>
                  <a:pt x="2384" y="2260"/>
                  <a:pt x="2555" y="1977"/>
                  <a:pt x="2555" y="1653"/>
                </a:cubicBezTo>
                <a:cubicBezTo>
                  <a:pt x="2555" y="1156"/>
                  <a:pt x="2150" y="751"/>
                  <a:pt x="1653" y="751"/>
                </a:cubicBezTo>
                <a:close/>
                <a:moveTo>
                  <a:pt x="1884" y="2685"/>
                </a:moveTo>
                <a:cubicBezTo>
                  <a:pt x="1421" y="2685"/>
                  <a:pt x="1421" y="2685"/>
                  <a:pt x="1421" y="2685"/>
                </a:cubicBezTo>
                <a:cubicBezTo>
                  <a:pt x="1421" y="2525"/>
                  <a:pt x="1421" y="2525"/>
                  <a:pt x="1421" y="2525"/>
                </a:cubicBezTo>
                <a:cubicBezTo>
                  <a:pt x="1495" y="2544"/>
                  <a:pt x="1573" y="2555"/>
                  <a:pt x="1653" y="2555"/>
                </a:cubicBezTo>
                <a:cubicBezTo>
                  <a:pt x="1733" y="2555"/>
                  <a:pt x="1810" y="2544"/>
                  <a:pt x="1884" y="2525"/>
                </a:cubicBezTo>
                <a:lnTo>
                  <a:pt x="1884" y="2685"/>
                </a:lnTo>
                <a:close/>
                <a:moveTo>
                  <a:pt x="1653" y="2312"/>
                </a:moveTo>
                <a:cubicBezTo>
                  <a:pt x="1289" y="2312"/>
                  <a:pt x="994" y="2016"/>
                  <a:pt x="994" y="1653"/>
                </a:cubicBezTo>
                <a:cubicBezTo>
                  <a:pt x="994" y="1290"/>
                  <a:pt x="1289" y="994"/>
                  <a:pt x="1653" y="994"/>
                </a:cubicBezTo>
                <a:cubicBezTo>
                  <a:pt x="2016" y="994"/>
                  <a:pt x="2312" y="1290"/>
                  <a:pt x="2312" y="1653"/>
                </a:cubicBezTo>
                <a:cubicBezTo>
                  <a:pt x="2312" y="2016"/>
                  <a:pt x="2016" y="2312"/>
                  <a:pt x="1653" y="2312"/>
                </a:cubicBezTo>
                <a:close/>
                <a:moveTo>
                  <a:pt x="1532" y="501"/>
                </a:moveTo>
                <a:cubicBezTo>
                  <a:pt x="1532" y="121"/>
                  <a:pt x="1532" y="121"/>
                  <a:pt x="1532" y="121"/>
                </a:cubicBezTo>
                <a:cubicBezTo>
                  <a:pt x="1532" y="54"/>
                  <a:pt x="1586" y="0"/>
                  <a:pt x="1653" y="0"/>
                </a:cubicBezTo>
                <a:cubicBezTo>
                  <a:pt x="1720" y="0"/>
                  <a:pt x="1774" y="54"/>
                  <a:pt x="1774" y="121"/>
                </a:cubicBezTo>
                <a:cubicBezTo>
                  <a:pt x="1774" y="501"/>
                  <a:pt x="1774" y="501"/>
                  <a:pt x="1774" y="501"/>
                </a:cubicBezTo>
                <a:cubicBezTo>
                  <a:pt x="1774" y="568"/>
                  <a:pt x="1720" y="622"/>
                  <a:pt x="1653" y="622"/>
                </a:cubicBezTo>
                <a:cubicBezTo>
                  <a:pt x="1586" y="622"/>
                  <a:pt x="1532" y="568"/>
                  <a:pt x="1532" y="501"/>
                </a:cubicBezTo>
                <a:close/>
                <a:moveTo>
                  <a:pt x="2382" y="924"/>
                </a:moveTo>
                <a:cubicBezTo>
                  <a:pt x="2334" y="877"/>
                  <a:pt x="2334" y="800"/>
                  <a:pt x="2382" y="752"/>
                </a:cubicBezTo>
                <a:cubicBezTo>
                  <a:pt x="2650" y="484"/>
                  <a:pt x="2650" y="484"/>
                  <a:pt x="2650" y="484"/>
                </a:cubicBezTo>
                <a:cubicBezTo>
                  <a:pt x="2697" y="437"/>
                  <a:pt x="2774" y="437"/>
                  <a:pt x="2822" y="484"/>
                </a:cubicBezTo>
                <a:cubicBezTo>
                  <a:pt x="2869" y="531"/>
                  <a:pt x="2869" y="608"/>
                  <a:pt x="2822" y="656"/>
                </a:cubicBezTo>
                <a:cubicBezTo>
                  <a:pt x="2553" y="924"/>
                  <a:pt x="2553" y="924"/>
                  <a:pt x="2553" y="924"/>
                </a:cubicBezTo>
                <a:cubicBezTo>
                  <a:pt x="2530" y="948"/>
                  <a:pt x="2499" y="960"/>
                  <a:pt x="2468" y="960"/>
                </a:cubicBezTo>
                <a:cubicBezTo>
                  <a:pt x="2436" y="960"/>
                  <a:pt x="2405" y="948"/>
                  <a:pt x="2382" y="924"/>
                </a:cubicBezTo>
                <a:close/>
                <a:moveTo>
                  <a:pt x="924" y="2382"/>
                </a:moveTo>
                <a:cubicBezTo>
                  <a:pt x="971" y="2429"/>
                  <a:pt x="971" y="2506"/>
                  <a:pt x="924" y="2554"/>
                </a:cubicBezTo>
                <a:cubicBezTo>
                  <a:pt x="656" y="2822"/>
                  <a:pt x="656" y="2822"/>
                  <a:pt x="656" y="2822"/>
                </a:cubicBezTo>
                <a:cubicBezTo>
                  <a:pt x="632" y="2846"/>
                  <a:pt x="600" y="2858"/>
                  <a:pt x="570" y="2858"/>
                </a:cubicBezTo>
                <a:cubicBezTo>
                  <a:pt x="539" y="2858"/>
                  <a:pt x="507" y="2846"/>
                  <a:pt x="484" y="2822"/>
                </a:cubicBezTo>
                <a:cubicBezTo>
                  <a:pt x="436" y="2775"/>
                  <a:pt x="436" y="2698"/>
                  <a:pt x="484" y="2650"/>
                </a:cubicBezTo>
                <a:cubicBezTo>
                  <a:pt x="752" y="2382"/>
                  <a:pt x="752" y="2382"/>
                  <a:pt x="752" y="2382"/>
                </a:cubicBezTo>
                <a:cubicBezTo>
                  <a:pt x="800" y="2335"/>
                  <a:pt x="877" y="2335"/>
                  <a:pt x="924" y="2382"/>
                </a:cubicBezTo>
                <a:close/>
                <a:moveTo>
                  <a:pt x="3306" y="1653"/>
                </a:moveTo>
                <a:cubicBezTo>
                  <a:pt x="3306" y="1720"/>
                  <a:pt x="3252" y="1775"/>
                  <a:pt x="3185" y="1775"/>
                </a:cubicBezTo>
                <a:cubicBezTo>
                  <a:pt x="2805" y="1775"/>
                  <a:pt x="2805" y="1775"/>
                  <a:pt x="2805" y="1775"/>
                </a:cubicBezTo>
                <a:cubicBezTo>
                  <a:pt x="2738" y="1775"/>
                  <a:pt x="2684" y="1720"/>
                  <a:pt x="2684" y="1653"/>
                </a:cubicBezTo>
                <a:cubicBezTo>
                  <a:pt x="2684" y="1586"/>
                  <a:pt x="2738" y="1532"/>
                  <a:pt x="2805" y="1532"/>
                </a:cubicBezTo>
                <a:cubicBezTo>
                  <a:pt x="3185" y="1532"/>
                  <a:pt x="3185" y="1532"/>
                  <a:pt x="3185" y="1532"/>
                </a:cubicBezTo>
                <a:cubicBezTo>
                  <a:pt x="3252" y="1532"/>
                  <a:pt x="3306" y="1586"/>
                  <a:pt x="3306" y="1653"/>
                </a:cubicBezTo>
                <a:close/>
                <a:moveTo>
                  <a:pt x="500" y="1775"/>
                </a:moveTo>
                <a:cubicBezTo>
                  <a:pt x="121" y="1775"/>
                  <a:pt x="121" y="1775"/>
                  <a:pt x="121" y="1775"/>
                </a:cubicBezTo>
                <a:cubicBezTo>
                  <a:pt x="54" y="1775"/>
                  <a:pt x="0" y="1720"/>
                  <a:pt x="0" y="1653"/>
                </a:cubicBezTo>
                <a:cubicBezTo>
                  <a:pt x="0" y="1586"/>
                  <a:pt x="54" y="1532"/>
                  <a:pt x="121" y="1532"/>
                </a:cubicBezTo>
                <a:cubicBezTo>
                  <a:pt x="500" y="1532"/>
                  <a:pt x="500" y="1532"/>
                  <a:pt x="500" y="1532"/>
                </a:cubicBezTo>
                <a:cubicBezTo>
                  <a:pt x="568" y="1532"/>
                  <a:pt x="622" y="1586"/>
                  <a:pt x="622" y="1653"/>
                </a:cubicBezTo>
                <a:cubicBezTo>
                  <a:pt x="622" y="1720"/>
                  <a:pt x="568" y="1775"/>
                  <a:pt x="500" y="1775"/>
                </a:cubicBezTo>
                <a:close/>
                <a:moveTo>
                  <a:pt x="2822" y="2650"/>
                </a:moveTo>
                <a:cubicBezTo>
                  <a:pt x="2869" y="2698"/>
                  <a:pt x="2869" y="2775"/>
                  <a:pt x="2822" y="2822"/>
                </a:cubicBezTo>
                <a:cubicBezTo>
                  <a:pt x="2798" y="2846"/>
                  <a:pt x="2767" y="2857"/>
                  <a:pt x="2736" y="2857"/>
                </a:cubicBezTo>
                <a:cubicBezTo>
                  <a:pt x="2705" y="2857"/>
                  <a:pt x="2674" y="2846"/>
                  <a:pt x="2650" y="2822"/>
                </a:cubicBezTo>
                <a:cubicBezTo>
                  <a:pt x="2382" y="2554"/>
                  <a:pt x="2382" y="2554"/>
                  <a:pt x="2382" y="2554"/>
                </a:cubicBezTo>
                <a:cubicBezTo>
                  <a:pt x="2334" y="2506"/>
                  <a:pt x="2334" y="2429"/>
                  <a:pt x="2382" y="2382"/>
                </a:cubicBezTo>
                <a:cubicBezTo>
                  <a:pt x="2429" y="2335"/>
                  <a:pt x="2506" y="2335"/>
                  <a:pt x="2553" y="2382"/>
                </a:cubicBezTo>
                <a:lnTo>
                  <a:pt x="2822" y="2650"/>
                </a:lnTo>
                <a:close/>
                <a:moveTo>
                  <a:pt x="484" y="656"/>
                </a:moveTo>
                <a:cubicBezTo>
                  <a:pt x="436" y="608"/>
                  <a:pt x="436" y="531"/>
                  <a:pt x="484" y="484"/>
                </a:cubicBezTo>
                <a:cubicBezTo>
                  <a:pt x="531" y="437"/>
                  <a:pt x="608" y="437"/>
                  <a:pt x="656" y="484"/>
                </a:cubicBezTo>
                <a:cubicBezTo>
                  <a:pt x="924" y="752"/>
                  <a:pt x="924" y="752"/>
                  <a:pt x="924" y="752"/>
                </a:cubicBezTo>
                <a:cubicBezTo>
                  <a:pt x="971" y="800"/>
                  <a:pt x="971" y="877"/>
                  <a:pt x="924" y="924"/>
                </a:cubicBezTo>
                <a:cubicBezTo>
                  <a:pt x="900" y="948"/>
                  <a:pt x="869" y="960"/>
                  <a:pt x="838" y="960"/>
                </a:cubicBezTo>
                <a:cubicBezTo>
                  <a:pt x="807" y="960"/>
                  <a:pt x="776" y="948"/>
                  <a:pt x="752" y="924"/>
                </a:cubicBezTo>
                <a:lnTo>
                  <a:pt x="484" y="656"/>
                </a:lnTo>
                <a:close/>
              </a:path>
            </a:pathLst>
          </a:custGeom>
          <a:solidFill>
            <a:srgbClr val="FFC50D"/>
          </a:solidFill>
          <a:ln>
            <a:noFill/>
          </a:ln>
        </p:spPr>
        <p:txBody>
          <a:bodyPr vert="horz" wrap="square" lIns="68586" tIns="34294" rIns="68586" bIns="34294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2" name="Freeform 13"/>
          <p:cNvSpPr>
            <a:spLocks noEditPoints="1"/>
          </p:cNvSpPr>
          <p:nvPr/>
        </p:nvSpPr>
        <p:spPr bwMode="black">
          <a:xfrm>
            <a:off x="5152015" y="1066595"/>
            <a:ext cx="546638" cy="613023"/>
          </a:xfrm>
          <a:custGeom>
            <a:avLst/>
            <a:gdLst>
              <a:gd name="T0" fmla="*/ 29 w 70"/>
              <a:gd name="T1" fmla="*/ 9 h 78"/>
              <a:gd name="T2" fmla="*/ 9 w 70"/>
              <a:gd name="T3" fmla="*/ 6 h 78"/>
              <a:gd name="T4" fmla="*/ 5 w 70"/>
              <a:gd name="T5" fmla="*/ 26 h 78"/>
              <a:gd name="T6" fmla="*/ 29 w 70"/>
              <a:gd name="T7" fmla="*/ 9 h 78"/>
              <a:gd name="T8" fmla="*/ 50 w 70"/>
              <a:gd name="T9" fmla="*/ 49 h 78"/>
              <a:gd name="T10" fmla="*/ 54 w 70"/>
              <a:gd name="T11" fmla="*/ 46 h 78"/>
              <a:gd name="T12" fmla="*/ 50 w 70"/>
              <a:gd name="T13" fmla="*/ 42 h 78"/>
              <a:gd name="T14" fmla="*/ 40 w 70"/>
              <a:gd name="T15" fmla="*/ 42 h 78"/>
              <a:gd name="T16" fmla="*/ 40 w 70"/>
              <a:gd name="T17" fmla="*/ 29 h 78"/>
              <a:gd name="T18" fmla="*/ 36 w 70"/>
              <a:gd name="T19" fmla="*/ 25 h 78"/>
              <a:gd name="T20" fmla="*/ 33 w 70"/>
              <a:gd name="T21" fmla="*/ 29 h 78"/>
              <a:gd name="T22" fmla="*/ 33 w 70"/>
              <a:gd name="T23" fmla="*/ 46 h 78"/>
              <a:gd name="T24" fmla="*/ 36 w 70"/>
              <a:gd name="T25" fmla="*/ 49 h 78"/>
              <a:gd name="T26" fmla="*/ 50 w 70"/>
              <a:gd name="T27" fmla="*/ 49 h 78"/>
              <a:gd name="T28" fmla="*/ 36 w 70"/>
              <a:gd name="T29" fmla="*/ 20 h 78"/>
              <a:gd name="T30" fmla="*/ 62 w 70"/>
              <a:gd name="T31" fmla="*/ 46 h 78"/>
              <a:gd name="T32" fmla="*/ 36 w 70"/>
              <a:gd name="T33" fmla="*/ 71 h 78"/>
              <a:gd name="T34" fmla="*/ 11 w 70"/>
              <a:gd name="T35" fmla="*/ 46 h 78"/>
              <a:gd name="T36" fmla="*/ 36 w 70"/>
              <a:gd name="T37" fmla="*/ 20 h 78"/>
              <a:gd name="T38" fmla="*/ 36 w 70"/>
              <a:gd name="T39" fmla="*/ 78 h 78"/>
              <a:gd name="T40" fmla="*/ 69 w 70"/>
              <a:gd name="T41" fmla="*/ 46 h 78"/>
              <a:gd name="T42" fmla="*/ 36 w 70"/>
              <a:gd name="T43" fmla="*/ 13 h 78"/>
              <a:gd name="T44" fmla="*/ 4 w 70"/>
              <a:gd name="T45" fmla="*/ 46 h 78"/>
              <a:gd name="T46" fmla="*/ 36 w 70"/>
              <a:gd name="T47" fmla="*/ 78 h 78"/>
              <a:gd name="T48" fmla="*/ 42 w 70"/>
              <a:gd name="T49" fmla="*/ 9 h 78"/>
              <a:gd name="T50" fmla="*/ 62 w 70"/>
              <a:gd name="T51" fmla="*/ 6 h 78"/>
              <a:gd name="T52" fmla="*/ 67 w 70"/>
              <a:gd name="T53" fmla="*/ 24 h 78"/>
              <a:gd name="T54" fmla="*/ 42 w 70"/>
              <a:gd name="T55" fmla="*/ 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0" h="78">
                <a:moveTo>
                  <a:pt x="29" y="9"/>
                </a:moveTo>
                <a:cubicBezTo>
                  <a:pt x="24" y="3"/>
                  <a:pt x="17" y="0"/>
                  <a:pt x="9" y="6"/>
                </a:cubicBezTo>
                <a:cubicBezTo>
                  <a:pt x="0" y="11"/>
                  <a:pt x="0" y="19"/>
                  <a:pt x="5" y="26"/>
                </a:cubicBezTo>
                <a:cubicBezTo>
                  <a:pt x="10" y="17"/>
                  <a:pt x="19" y="11"/>
                  <a:pt x="29" y="9"/>
                </a:cubicBezTo>
                <a:moveTo>
                  <a:pt x="50" y="49"/>
                </a:moveTo>
                <a:cubicBezTo>
                  <a:pt x="52" y="49"/>
                  <a:pt x="54" y="48"/>
                  <a:pt x="54" y="46"/>
                </a:cubicBezTo>
                <a:cubicBezTo>
                  <a:pt x="54" y="44"/>
                  <a:pt x="52" y="42"/>
                  <a:pt x="5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7"/>
                  <a:pt x="38" y="25"/>
                  <a:pt x="36" y="25"/>
                </a:cubicBezTo>
                <a:cubicBezTo>
                  <a:pt x="34" y="25"/>
                  <a:pt x="33" y="27"/>
                  <a:pt x="33" y="29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8"/>
                  <a:pt x="34" y="49"/>
                  <a:pt x="36" y="49"/>
                </a:cubicBezTo>
                <a:lnTo>
                  <a:pt x="50" y="49"/>
                </a:lnTo>
                <a:close/>
                <a:moveTo>
                  <a:pt x="36" y="20"/>
                </a:moveTo>
                <a:cubicBezTo>
                  <a:pt x="50" y="20"/>
                  <a:pt x="62" y="32"/>
                  <a:pt x="62" y="46"/>
                </a:cubicBezTo>
                <a:cubicBezTo>
                  <a:pt x="62" y="60"/>
                  <a:pt x="50" y="71"/>
                  <a:pt x="36" y="71"/>
                </a:cubicBezTo>
                <a:cubicBezTo>
                  <a:pt x="22" y="71"/>
                  <a:pt x="11" y="60"/>
                  <a:pt x="11" y="46"/>
                </a:cubicBezTo>
                <a:cubicBezTo>
                  <a:pt x="11" y="32"/>
                  <a:pt x="22" y="20"/>
                  <a:pt x="36" y="20"/>
                </a:cubicBezTo>
                <a:moveTo>
                  <a:pt x="36" y="78"/>
                </a:moveTo>
                <a:cubicBezTo>
                  <a:pt x="54" y="78"/>
                  <a:pt x="69" y="64"/>
                  <a:pt x="69" y="46"/>
                </a:cubicBezTo>
                <a:cubicBezTo>
                  <a:pt x="69" y="28"/>
                  <a:pt x="54" y="13"/>
                  <a:pt x="36" y="13"/>
                </a:cubicBezTo>
                <a:cubicBezTo>
                  <a:pt x="18" y="13"/>
                  <a:pt x="4" y="28"/>
                  <a:pt x="4" y="46"/>
                </a:cubicBezTo>
                <a:cubicBezTo>
                  <a:pt x="4" y="64"/>
                  <a:pt x="18" y="78"/>
                  <a:pt x="36" y="78"/>
                </a:cubicBezTo>
                <a:moveTo>
                  <a:pt x="42" y="9"/>
                </a:moveTo>
                <a:cubicBezTo>
                  <a:pt x="47" y="3"/>
                  <a:pt x="54" y="0"/>
                  <a:pt x="62" y="6"/>
                </a:cubicBezTo>
                <a:cubicBezTo>
                  <a:pt x="70" y="11"/>
                  <a:pt x="70" y="18"/>
                  <a:pt x="67" y="24"/>
                </a:cubicBezTo>
                <a:cubicBezTo>
                  <a:pt x="61" y="16"/>
                  <a:pt x="52" y="10"/>
                  <a:pt x="42" y="9"/>
                </a:cubicBezTo>
              </a:path>
            </a:pathLst>
          </a:custGeom>
          <a:solidFill>
            <a:srgbClr val="FFC50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165">
              <a:defRPr/>
            </a:pPr>
            <a:endParaRPr lang="en-US" sz="14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6" dur="2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9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52" grpId="0" animBg="1"/>
      <p:bldP spid="52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28750"/>
            <a:ext cx="9144000" cy="3714750"/>
            <a:chOff x="0" y="1428750"/>
            <a:chExt cx="9144000" cy="3714750"/>
          </a:xfrm>
        </p:grpSpPr>
        <p:sp>
          <p:nvSpPr>
            <p:cNvPr id="4" name="流程图: 文档 3"/>
            <p:cNvSpPr/>
            <p:nvPr/>
          </p:nvSpPr>
          <p:spPr>
            <a:xfrm rot="10800000" flipH="1">
              <a:off x="0" y="1428750"/>
              <a:ext cx="9144000" cy="3714750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0800000" flipH="1">
              <a:off x="0" y="1809752"/>
              <a:ext cx="9144000" cy="333374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文档 5"/>
            <p:cNvSpPr/>
            <p:nvPr/>
          </p:nvSpPr>
          <p:spPr>
            <a:xfrm rot="10800000" flipH="1">
              <a:off x="0" y="1981199"/>
              <a:ext cx="9144000" cy="3162299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文档 6"/>
            <p:cNvSpPr/>
            <p:nvPr/>
          </p:nvSpPr>
          <p:spPr>
            <a:xfrm rot="10800000" flipH="1">
              <a:off x="0" y="2171699"/>
              <a:ext cx="9144000" cy="2971800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66791" y="-88136"/>
            <a:ext cx="17716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0" dirty="0">
                <a:solidFill>
                  <a:srgbClr val="FFC50D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5</a:t>
            </a:r>
            <a:endParaRPr lang="zh-CN" altLang="en-US" sz="18000" dirty="0">
              <a:solidFill>
                <a:srgbClr val="FFC50D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563" y="283374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论文总结与附录</a:t>
            </a:r>
            <a:endParaRPr lang="zh-CN" altLang="en-US" sz="4000" dirty="0">
              <a:solidFill>
                <a:schemeClr val="bg1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2379" y="3621910"/>
            <a:ext cx="4288353" cy="338554"/>
          </a:xfrm>
          <a:prstGeom prst="rect">
            <a:avLst/>
          </a:prstGeom>
          <a:solidFill>
            <a:srgbClr val="1B4367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请在此处添加本章节说明文字或重点内容条目</a:t>
            </a:r>
            <a:endParaRPr lang="zh-CN" altLang="en-US" sz="1600" dirty="0">
              <a:solidFill>
                <a:srgbClr val="57B1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084401" y="2723671"/>
            <a:ext cx="2612576" cy="1741718"/>
            <a:chOff x="6084401" y="2761771"/>
            <a:chExt cx="2612576" cy="17417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401" y="2761771"/>
              <a:ext cx="2612576" cy="1741718"/>
            </a:xfrm>
            <a:prstGeom prst="rect">
              <a:avLst/>
            </a:prstGeom>
          </p:spPr>
        </p:pic>
        <p:sp>
          <p:nvSpPr>
            <p:cNvPr id="10" name="直角三角形 9"/>
            <p:cNvSpPr/>
            <p:nvPr/>
          </p:nvSpPr>
          <p:spPr>
            <a:xfrm flipV="1">
              <a:off x="6084401" y="2761771"/>
              <a:ext cx="285436" cy="285436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59249" y="2723671"/>
            <a:ext cx="2612576" cy="1741718"/>
            <a:chOff x="859249" y="2761771"/>
            <a:chExt cx="2612576" cy="17417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249" y="2761771"/>
              <a:ext cx="2612576" cy="1741718"/>
            </a:xfrm>
            <a:prstGeom prst="rect">
              <a:avLst/>
            </a:prstGeom>
          </p:spPr>
        </p:pic>
        <p:sp>
          <p:nvSpPr>
            <p:cNvPr id="11" name="直角三角形 10"/>
            <p:cNvSpPr/>
            <p:nvPr/>
          </p:nvSpPr>
          <p:spPr>
            <a:xfrm flipH="1" flipV="1">
              <a:off x="3186389" y="2761771"/>
              <a:ext cx="285436" cy="285436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71825" y="981953"/>
            <a:ext cx="2612576" cy="1741718"/>
            <a:chOff x="3471825" y="1020053"/>
            <a:chExt cx="2612576" cy="174171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825" y="1020053"/>
              <a:ext cx="2612576" cy="1741718"/>
            </a:xfrm>
            <a:prstGeom prst="rect">
              <a:avLst/>
            </a:prstGeom>
          </p:spPr>
        </p:pic>
        <p:sp>
          <p:nvSpPr>
            <p:cNvPr id="6" name="直角三角形 5"/>
            <p:cNvSpPr/>
            <p:nvPr/>
          </p:nvSpPr>
          <p:spPr>
            <a:xfrm>
              <a:off x="3471825" y="2476335"/>
              <a:ext cx="285436" cy="285436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直角三角形 11"/>
            <p:cNvSpPr/>
            <p:nvPr/>
          </p:nvSpPr>
          <p:spPr>
            <a:xfrm flipH="1">
              <a:off x="5798965" y="2476335"/>
              <a:ext cx="285436" cy="285436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14543" y="3188235"/>
            <a:ext cx="835496" cy="563504"/>
            <a:chOff x="7136928" y="1074209"/>
            <a:chExt cx="835496" cy="56350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7200899" y="1238250"/>
              <a:ext cx="771525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2700000">
              <a:off x="7132362" y="1403713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8900000" flipV="1">
              <a:off x="7136928" y="1074209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3543184" y="3759036"/>
            <a:ext cx="24698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 flipH="1">
            <a:off x="2493611" y="1212676"/>
            <a:ext cx="835496" cy="563504"/>
            <a:chOff x="7136928" y="1074209"/>
            <a:chExt cx="835496" cy="56350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7200899" y="1238250"/>
              <a:ext cx="771525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2700000">
              <a:off x="7132362" y="1403713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18900000" flipV="1">
              <a:off x="7136928" y="1074209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859249" y="1852812"/>
            <a:ext cx="24698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 rot="16200000">
            <a:off x="6405753" y="1881453"/>
            <a:ext cx="835496" cy="563504"/>
            <a:chOff x="7136928" y="1074209"/>
            <a:chExt cx="835496" cy="56350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7200899" y="1238250"/>
              <a:ext cx="771525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2700000">
              <a:off x="7132362" y="1403713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18900000" flipV="1">
              <a:off x="7136928" y="1074209"/>
              <a:ext cx="468000" cy="0"/>
            </a:xfrm>
            <a:prstGeom prst="line">
              <a:avLst/>
            </a:prstGeom>
            <a:ln w="19050">
              <a:solidFill>
                <a:srgbClr val="6BA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6227119" y="1048060"/>
            <a:ext cx="24698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2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2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7" grpId="0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2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2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2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7" grpId="0"/>
          <p:bldP spid="32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58043" y="3762656"/>
            <a:ext cx="6932394" cy="170525"/>
            <a:chOff x="2405730" y="3425262"/>
            <a:chExt cx="6932394" cy="170525"/>
          </a:xfrm>
          <a:solidFill>
            <a:srgbClr val="1B4367"/>
          </a:solidFill>
        </p:grpSpPr>
        <p:sp>
          <p:nvSpPr>
            <p:cNvPr id="3" name="矩形 2"/>
            <p:cNvSpPr/>
            <p:nvPr/>
          </p:nvSpPr>
          <p:spPr>
            <a:xfrm>
              <a:off x="2405730" y="3474523"/>
              <a:ext cx="6768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5400000">
              <a:off x="9165325" y="3422988"/>
              <a:ext cx="170525" cy="1750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58043" y="2276475"/>
            <a:ext cx="864000" cy="1546926"/>
            <a:chOff x="1329468" y="1943100"/>
            <a:chExt cx="864000" cy="1546926"/>
          </a:xfrm>
        </p:grpSpPr>
        <p:sp>
          <p:nvSpPr>
            <p:cNvPr id="12" name="矩形 11"/>
            <p:cNvSpPr/>
            <p:nvPr/>
          </p:nvSpPr>
          <p:spPr>
            <a:xfrm>
              <a:off x="1329468" y="1943100"/>
              <a:ext cx="288000" cy="1546926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617468" y="2505074"/>
              <a:ext cx="288000" cy="984951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1905468" y="2266026"/>
              <a:ext cx="288000" cy="1224000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10043" y="2009775"/>
            <a:ext cx="864000" cy="1813626"/>
            <a:chOff x="1329468" y="1676400"/>
            <a:chExt cx="864000" cy="1813626"/>
          </a:xfrm>
        </p:grpSpPr>
        <p:sp>
          <p:nvSpPr>
            <p:cNvPr id="42" name="矩形 41"/>
            <p:cNvSpPr/>
            <p:nvPr/>
          </p:nvSpPr>
          <p:spPr>
            <a:xfrm>
              <a:off x="1329468" y="2086063"/>
              <a:ext cx="288000" cy="1403963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1617468" y="1676400"/>
              <a:ext cx="288000" cy="1813626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905468" y="2505074"/>
              <a:ext cx="288000" cy="984952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662043" y="1781175"/>
            <a:ext cx="864000" cy="2042226"/>
            <a:chOff x="1329468" y="1447800"/>
            <a:chExt cx="864000" cy="2042226"/>
          </a:xfrm>
        </p:grpSpPr>
        <p:sp>
          <p:nvSpPr>
            <p:cNvPr id="47" name="矩形 46"/>
            <p:cNvSpPr/>
            <p:nvPr/>
          </p:nvSpPr>
          <p:spPr>
            <a:xfrm>
              <a:off x="1329468" y="1447800"/>
              <a:ext cx="288000" cy="2042226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617468" y="1943100"/>
              <a:ext cx="288000" cy="1546926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1905468" y="2266026"/>
              <a:ext cx="288000" cy="1224000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814043" y="2143125"/>
            <a:ext cx="864000" cy="1680276"/>
            <a:chOff x="1329468" y="1809750"/>
            <a:chExt cx="864000" cy="1680276"/>
          </a:xfrm>
        </p:grpSpPr>
        <p:sp>
          <p:nvSpPr>
            <p:cNvPr id="55" name="矩形 54"/>
            <p:cNvSpPr/>
            <p:nvPr/>
          </p:nvSpPr>
          <p:spPr>
            <a:xfrm>
              <a:off x="1329468" y="2266026"/>
              <a:ext cx="288000" cy="1224000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617468" y="2390774"/>
              <a:ext cx="288000" cy="1099251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905468" y="1809750"/>
              <a:ext cx="288000" cy="1680276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966043" y="2293784"/>
            <a:ext cx="864000" cy="1529617"/>
            <a:chOff x="1329468" y="1960409"/>
            <a:chExt cx="864000" cy="1529617"/>
          </a:xfrm>
        </p:grpSpPr>
        <p:sp>
          <p:nvSpPr>
            <p:cNvPr id="71" name="矩形 70"/>
            <p:cNvSpPr/>
            <p:nvPr/>
          </p:nvSpPr>
          <p:spPr>
            <a:xfrm>
              <a:off x="1329468" y="1960409"/>
              <a:ext cx="288000" cy="1529617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2" name="矩形 71"/>
            <p:cNvSpPr/>
            <p:nvPr/>
          </p:nvSpPr>
          <p:spPr>
            <a:xfrm>
              <a:off x="1617468" y="2152559"/>
              <a:ext cx="288000" cy="1337467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矩形 72"/>
            <p:cNvSpPr/>
            <p:nvPr/>
          </p:nvSpPr>
          <p:spPr>
            <a:xfrm>
              <a:off x="1905468" y="2505074"/>
              <a:ext cx="288000" cy="984952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118043" y="2009775"/>
            <a:ext cx="864000" cy="1813626"/>
            <a:chOff x="1329468" y="1676400"/>
            <a:chExt cx="864000" cy="1813626"/>
          </a:xfrm>
        </p:grpSpPr>
        <p:sp>
          <p:nvSpPr>
            <p:cNvPr id="75" name="矩形 74"/>
            <p:cNvSpPr/>
            <p:nvPr/>
          </p:nvSpPr>
          <p:spPr>
            <a:xfrm>
              <a:off x="1329468" y="1960409"/>
              <a:ext cx="288000" cy="1529617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矩形 75"/>
            <p:cNvSpPr/>
            <p:nvPr/>
          </p:nvSpPr>
          <p:spPr>
            <a:xfrm>
              <a:off x="1617468" y="1676400"/>
              <a:ext cx="288000" cy="1813626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矩形 76"/>
            <p:cNvSpPr/>
            <p:nvPr/>
          </p:nvSpPr>
          <p:spPr>
            <a:xfrm>
              <a:off x="1905468" y="2581274"/>
              <a:ext cx="288000" cy="908751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69033" y="3847917"/>
            <a:ext cx="6402019" cy="369332"/>
            <a:chOff x="1469033" y="3847917"/>
            <a:chExt cx="6402019" cy="369332"/>
          </a:xfrm>
        </p:grpSpPr>
        <p:sp>
          <p:nvSpPr>
            <p:cNvPr id="64" name="矩形 63"/>
            <p:cNvSpPr/>
            <p:nvPr/>
          </p:nvSpPr>
          <p:spPr>
            <a:xfrm>
              <a:off x="1469033" y="3847917"/>
              <a:ext cx="642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2621033" y="3847917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3773033" y="3847917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4925033" y="3847917"/>
              <a:ext cx="642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6077033" y="3847917"/>
              <a:ext cx="642019" cy="336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7229033" y="3847917"/>
              <a:ext cx="6420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47111" y="4373542"/>
            <a:ext cx="2081131" cy="276999"/>
            <a:chOff x="1376767" y="3919794"/>
            <a:chExt cx="2081131" cy="276999"/>
          </a:xfrm>
        </p:grpSpPr>
        <p:sp>
          <p:nvSpPr>
            <p:cNvPr id="84" name="矩形 83"/>
            <p:cNvSpPr/>
            <p:nvPr/>
          </p:nvSpPr>
          <p:spPr>
            <a:xfrm>
              <a:off x="1376767" y="3958281"/>
              <a:ext cx="161925" cy="161925"/>
            </a:xfrm>
            <a:prstGeom prst="rec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538692" y="3919794"/>
              <a:ext cx="19192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请在此处添加图例说明</a:t>
              </a:r>
              <a:endPara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474989" y="4373541"/>
            <a:ext cx="2081131" cy="276999"/>
            <a:chOff x="1376767" y="3919794"/>
            <a:chExt cx="2081131" cy="276999"/>
          </a:xfrm>
        </p:grpSpPr>
        <p:sp>
          <p:nvSpPr>
            <p:cNvPr id="87" name="矩形 86"/>
            <p:cNvSpPr/>
            <p:nvPr/>
          </p:nvSpPr>
          <p:spPr>
            <a:xfrm>
              <a:off x="1376767" y="3958281"/>
              <a:ext cx="161925" cy="161925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1538692" y="3919794"/>
              <a:ext cx="19192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请在此处添加图例说明</a:t>
              </a:r>
              <a:endPara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601980" y="4373540"/>
            <a:ext cx="2081131" cy="276999"/>
            <a:chOff x="1376767" y="3919794"/>
            <a:chExt cx="2081131" cy="276999"/>
          </a:xfrm>
        </p:grpSpPr>
        <p:sp>
          <p:nvSpPr>
            <p:cNvPr id="90" name="矩形 89"/>
            <p:cNvSpPr/>
            <p:nvPr/>
          </p:nvSpPr>
          <p:spPr>
            <a:xfrm>
              <a:off x="1376767" y="3958281"/>
              <a:ext cx="161925" cy="161925"/>
            </a:xfrm>
            <a:prstGeom prst="rect">
              <a:avLst/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1538692" y="3919794"/>
              <a:ext cx="19192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请在此处添加图例说明</a:t>
              </a:r>
              <a:endPara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409157" y="478839"/>
            <a:ext cx="2899770" cy="1131079"/>
            <a:chOff x="3981450" y="3381866"/>
            <a:chExt cx="2707826" cy="1131079"/>
          </a:xfrm>
        </p:grpSpPr>
        <p:sp>
          <p:nvSpPr>
            <p:cNvPr id="93" name="矩形 92"/>
            <p:cNvSpPr/>
            <p:nvPr/>
          </p:nvSpPr>
          <p:spPr>
            <a:xfrm>
              <a:off x="3981450" y="3658865"/>
              <a:ext cx="2707826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4069140" y="3381866"/>
              <a:ext cx="1451632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4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4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4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05065" y="1109615"/>
            <a:ext cx="1541347" cy="1756057"/>
            <a:chOff x="2736810" y="1198546"/>
            <a:chExt cx="1541347" cy="1756057"/>
          </a:xfrm>
        </p:grpSpPr>
        <p:sp>
          <p:nvSpPr>
            <p:cNvPr id="7" name="椭圆 6"/>
            <p:cNvSpPr/>
            <p:nvPr/>
          </p:nvSpPr>
          <p:spPr>
            <a:xfrm>
              <a:off x="2841483" y="1303219"/>
              <a:ext cx="1332000" cy="1332000"/>
            </a:xfrm>
            <a:prstGeom prst="ellipse">
              <a:avLst/>
            </a:prstGeom>
            <a:solidFill>
              <a:srgbClr val="FFC50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736810" y="1198546"/>
              <a:ext cx="1541347" cy="1756057"/>
              <a:chOff x="1106602" y="1333499"/>
              <a:chExt cx="1541347" cy="1756057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106602" y="1333499"/>
                <a:ext cx="1541347" cy="1541347"/>
              </a:xfrm>
              <a:prstGeom prst="ellipse">
                <a:avLst/>
              </a:prstGeom>
              <a:noFill/>
              <a:ln w="7620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0800000">
                <a:off x="1700985" y="2874845"/>
                <a:ext cx="352579" cy="214711"/>
              </a:xfrm>
              <a:prstGeom prst="triangle">
                <a:avLst/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059858" y="1641751"/>
              <a:ext cx="895247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  <a:endParaRPr lang="zh-CN" altLang="en-US" sz="12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338785" y="2903870"/>
            <a:ext cx="178820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在此处添加正文，根据需要调整字体与字号，建议采用两端对齐形式。请在此处添加正文，根据需要调整字体与字号，建议采用两端对齐形式。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86290" y="1109615"/>
            <a:ext cx="1541347" cy="1756057"/>
            <a:chOff x="4795643" y="1196943"/>
            <a:chExt cx="1541347" cy="1756057"/>
          </a:xfrm>
        </p:grpSpPr>
        <p:sp>
          <p:nvSpPr>
            <p:cNvPr id="15" name="椭圆 14"/>
            <p:cNvSpPr/>
            <p:nvPr/>
          </p:nvSpPr>
          <p:spPr>
            <a:xfrm>
              <a:off x="4900316" y="1301616"/>
              <a:ext cx="1332000" cy="1332000"/>
            </a:xfrm>
            <a:prstGeom prst="ellipse">
              <a:avLst/>
            </a:prstGeom>
            <a:solidFill>
              <a:srgbClr val="FFC50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795643" y="1196943"/>
              <a:ext cx="1541347" cy="1756057"/>
              <a:chOff x="1106602" y="1333499"/>
              <a:chExt cx="1541347" cy="1756057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106602" y="1333499"/>
                <a:ext cx="1541347" cy="1541347"/>
              </a:xfrm>
              <a:prstGeom prst="ellipse">
                <a:avLst/>
              </a:prstGeom>
              <a:noFill/>
              <a:ln w="7620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10800000">
                <a:off x="1700985" y="2874845"/>
                <a:ext cx="352579" cy="214711"/>
              </a:xfrm>
              <a:prstGeom prst="triangle">
                <a:avLst/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118691" y="1640148"/>
              <a:ext cx="895247" cy="61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  <a:endParaRPr lang="zh-CN" altLang="en-US" sz="12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920010" y="2903870"/>
            <a:ext cx="178820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在此处添加正文，根据需要调整字体与字号，建议采用两端对齐形式。请在此处添加正文，根据需要调整字体与字号，建议采用两端对齐形式。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571798" y="1109615"/>
            <a:ext cx="1541347" cy="1756057"/>
            <a:chOff x="6854476" y="1195340"/>
            <a:chExt cx="1541347" cy="1756057"/>
          </a:xfrm>
        </p:grpSpPr>
        <p:sp>
          <p:nvSpPr>
            <p:cNvPr id="22" name="椭圆 21"/>
            <p:cNvSpPr/>
            <p:nvPr/>
          </p:nvSpPr>
          <p:spPr>
            <a:xfrm>
              <a:off x="6959149" y="1300013"/>
              <a:ext cx="1332000" cy="1332000"/>
            </a:xfrm>
            <a:prstGeom prst="ellipse">
              <a:avLst/>
            </a:prstGeom>
            <a:solidFill>
              <a:srgbClr val="FFC50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854476" y="1195340"/>
              <a:ext cx="1541347" cy="1756057"/>
              <a:chOff x="1106602" y="1333499"/>
              <a:chExt cx="1541347" cy="1756057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106602" y="1333499"/>
                <a:ext cx="1541347" cy="1541347"/>
              </a:xfrm>
              <a:prstGeom prst="ellipse">
                <a:avLst/>
              </a:prstGeom>
              <a:noFill/>
              <a:ln w="7620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10800000">
                <a:off x="1700985" y="2874845"/>
                <a:ext cx="352579" cy="214711"/>
              </a:xfrm>
              <a:prstGeom prst="triangle">
                <a:avLst/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177524" y="1638545"/>
              <a:ext cx="895247" cy="61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  <a:endParaRPr lang="zh-CN" altLang="en-US" sz="12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505518" y="2903870"/>
            <a:ext cx="178820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在此处添加正文，根据需要调整字体与字号，建议采用两端对齐形式。请在此处添加正文，根据需要调整字体与字号，建议采用两端对齐形式。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24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85900" y="1349375"/>
          <a:ext cx="6696076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19200"/>
                <a:gridCol w="1369219"/>
                <a:gridCol w="1369219"/>
                <a:gridCol w="1369219"/>
                <a:gridCol w="136921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项目一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项目二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项目三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项目四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75B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FCEE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FCEE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FCEEB"/>
                    </a:solidFill>
                  </a:tcPr>
                </a:tc>
              </a:tr>
            </a:tbl>
          </a:graphicData>
        </a:graphic>
      </p:graphicFrame>
      <p:sp>
        <p:nvSpPr>
          <p:cNvPr id="82" name="文本框 81"/>
          <p:cNvSpPr txBox="1"/>
          <p:nvPr/>
        </p:nvSpPr>
        <p:spPr>
          <a:xfrm>
            <a:off x="1489521" y="871689"/>
            <a:ext cx="1834704" cy="307777"/>
          </a:xfrm>
          <a:prstGeom prst="rect">
            <a:avLst/>
          </a:prstGeom>
          <a:solidFill>
            <a:srgbClr val="FFC50D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请在此处添加小标题</a:t>
            </a:r>
            <a:endParaRPr lang="zh-CN" altLang="en-US" sz="14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376955" y="4082388"/>
            <a:ext cx="68526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85720" y="927147"/>
            <a:ext cx="3310080" cy="839063"/>
            <a:chOff x="3443145" y="1121336"/>
            <a:chExt cx="3310080" cy="839063"/>
          </a:xfrm>
        </p:grpSpPr>
        <p:sp>
          <p:nvSpPr>
            <p:cNvPr id="7" name="矩形 6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  <a:endParaRPr lang="zh-CN" altLang="en-US" sz="1200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5720" y="1855110"/>
            <a:ext cx="3310080" cy="839063"/>
            <a:chOff x="3443145" y="1121336"/>
            <a:chExt cx="3310080" cy="839063"/>
          </a:xfrm>
        </p:grpSpPr>
        <p:sp>
          <p:nvSpPr>
            <p:cNvPr id="11" name="矩形 10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  <a:endParaRPr lang="zh-CN" altLang="en-US" sz="1200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85720" y="2783073"/>
            <a:ext cx="3310080" cy="839063"/>
            <a:chOff x="3443145" y="1121336"/>
            <a:chExt cx="3310080" cy="839063"/>
          </a:xfrm>
        </p:grpSpPr>
        <p:sp>
          <p:nvSpPr>
            <p:cNvPr id="14" name="矩形 13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  <a:endParaRPr lang="zh-CN" altLang="en-US" sz="1200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85720" y="3711036"/>
            <a:ext cx="3310080" cy="839063"/>
            <a:chOff x="3443145" y="1121336"/>
            <a:chExt cx="3310080" cy="839063"/>
          </a:xfrm>
        </p:grpSpPr>
        <p:sp>
          <p:nvSpPr>
            <p:cNvPr id="17" name="矩形 16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  <a:endParaRPr lang="zh-CN" altLang="en-US" sz="1200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24320" y="927147"/>
            <a:ext cx="3310080" cy="839063"/>
            <a:chOff x="3443145" y="1121336"/>
            <a:chExt cx="3310080" cy="839063"/>
          </a:xfrm>
        </p:grpSpPr>
        <p:sp>
          <p:nvSpPr>
            <p:cNvPr id="20" name="矩形 19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  <a:endParaRPr lang="zh-CN" altLang="en-US" sz="1200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24320" y="1855110"/>
            <a:ext cx="3310080" cy="839063"/>
            <a:chOff x="3443145" y="1121336"/>
            <a:chExt cx="3310080" cy="839063"/>
          </a:xfrm>
        </p:grpSpPr>
        <p:sp>
          <p:nvSpPr>
            <p:cNvPr id="23" name="矩形 22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  <a:endParaRPr lang="zh-CN" altLang="en-US" sz="1200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24320" y="2783073"/>
            <a:ext cx="3310080" cy="839063"/>
            <a:chOff x="3443145" y="1121336"/>
            <a:chExt cx="3310080" cy="839063"/>
          </a:xfrm>
        </p:grpSpPr>
        <p:sp>
          <p:nvSpPr>
            <p:cNvPr id="26" name="矩形 25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  <a:endParaRPr lang="zh-CN" altLang="en-US" sz="1200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24320" y="3711036"/>
            <a:ext cx="3310080" cy="839063"/>
            <a:chOff x="3443145" y="1121336"/>
            <a:chExt cx="3310080" cy="839063"/>
          </a:xfrm>
        </p:grpSpPr>
        <p:sp>
          <p:nvSpPr>
            <p:cNvPr id="29" name="矩形 28"/>
            <p:cNvSpPr/>
            <p:nvPr/>
          </p:nvSpPr>
          <p:spPr>
            <a:xfrm>
              <a:off x="3566970" y="1360235"/>
              <a:ext cx="318625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C5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</a:t>
              </a:r>
              <a:r>
                <a:rPr lang="zh-CN" altLang="en-US" sz="1200" b="1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添加正文小标题</a:t>
              </a:r>
              <a:endParaRPr lang="zh-CN" altLang="en-US" sz="1200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4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-7"/>
            <a:ext cx="2314575" cy="5143510"/>
            <a:chOff x="0" y="-7"/>
            <a:chExt cx="2314575" cy="5143510"/>
          </a:xfrm>
        </p:grpSpPr>
        <p:sp>
          <p:nvSpPr>
            <p:cNvPr id="6" name="流程图: 文档 5"/>
            <p:cNvSpPr/>
            <p:nvPr/>
          </p:nvSpPr>
          <p:spPr>
            <a:xfrm rot="16200000">
              <a:off x="-1414463" y="1414456"/>
              <a:ext cx="5143501" cy="2314575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6200000">
              <a:off x="-1562098" y="1562098"/>
              <a:ext cx="5143501" cy="20193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流程图: 文档 2"/>
            <p:cNvSpPr/>
            <p:nvPr/>
          </p:nvSpPr>
          <p:spPr>
            <a:xfrm rot="16200000">
              <a:off x="-1619249" y="1619252"/>
              <a:ext cx="5143501" cy="1905002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流程图: 文档 3"/>
            <p:cNvSpPr/>
            <p:nvPr/>
          </p:nvSpPr>
          <p:spPr>
            <a:xfrm rot="16200000">
              <a:off x="-1695449" y="1695449"/>
              <a:ext cx="5143501" cy="1752602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3543300"/>
            <a:ext cx="1752603" cy="838200"/>
            <a:chOff x="0" y="3543300"/>
            <a:chExt cx="1752603" cy="838200"/>
          </a:xfrm>
        </p:grpSpPr>
        <p:sp>
          <p:nvSpPr>
            <p:cNvPr id="9" name="矩形 8"/>
            <p:cNvSpPr/>
            <p:nvPr/>
          </p:nvSpPr>
          <p:spPr>
            <a:xfrm>
              <a:off x="84702" y="3543300"/>
              <a:ext cx="1667901" cy="838200"/>
            </a:xfrm>
            <a:prstGeom prst="rec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543300"/>
              <a:ext cx="84702" cy="838200"/>
            </a:xfrm>
            <a:prstGeom prst="rec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64652" y="356234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1B4367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目录</a:t>
              </a:r>
              <a:endParaRPr lang="zh-CN" altLang="en-US" sz="28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75734" y="4009363"/>
              <a:ext cx="9285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57B1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4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98269" y="524601"/>
            <a:ext cx="2981871" cy="606778"/>
            <a:chOff x="2874419" y="591276"/>
            <a:chExt cx="2981871" cy="606778"/>
          </a:xfrm>
        </p:grpSpPr>
        <p:grpSp>
          <p:nvGrpSpPr>
            <p:cNvPr id="19" name="组合 18"/>
            <p:cNvGrpSpPr/>
            <p:nvPr/>
          </p:nvGrpSpPr>
          <p:grpSpPr>
            <a:xfrm>
              <a:off x="2874419" y="591276"/>
              <a:ext cx="576000" cy="606778"/>
              <a:chOff x="2819401" y="550248"/>
              <a:chExt cx="576000" cy="606778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819401" y="581026"/>
                <a:ext cx="576000" cy="576000"/>
              </a:xfrm>
              <a:prstGeom prst="ellipse">
                <a:avLst/>
              </a:prstGeom>
              <a:solidFill>
                <a:srgbClr val="FFC50D"/>
              </a:solidFill>
              <a:ln w="5715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910071" y="550248"/>
                <a:ext cx="3946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517188" y="650640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选题背景及意义</a:t>
              </a:r>
              <a:endParaRPr lang="zh-CN" altLang="en-US" sz="24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198269" y="1381851"/>
            <a:ext cx="3597424" cy="606778"/>
            <a:chOff x="2874419" y="591276"/>
            <a:chExt cx="3597424" cy="606778"/>
          </a:xfrm>
        </p:grpSpPr>
        <p:grpSp>
          <p:nvGrpSpPr>
            <p:cNvPr id="23" name="组合 22"/>
            <p:cNvGrpSpPr/>
            <p:nvPr/>
          </p:nvGrpSpPr>
          <p:grpSpPr>
            <a:xfrm>
              <a:off x="2874419" y="591276"/>
              <a:ext cx="576000" cy="606778"/>
              <a:chOff x="2819401" y="550248"/>
              <a:chExt cx="576000" cy="606778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819401" y="581026"/>
                <a:ext cx="576000" cy="576000"/>
              </a:xfrm>
              <a:prstGeom prst="ellipse">
                <a:avLst/>
              </a:prstGeom>
              <a:solidFill>
                <a:srgbClr val="FFC50D"/>
              </a:solidFill>
              <a:ln w="5715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876408" y="550248"/>
                <a:ext cx="4619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517188" y="650640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研究现状与研究目的</a:t>
              </a:r>
              <a:endParaRPr lang="zh-CN" altLang="en-US" sz="24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98269" y="2239101"/>
            <a:ext cx="3597424" cy="606778"/>
            <a:chOff x="2874419" y="591276"/>
            <a:chExt cx="3597424" cy="606778"/>
          </a:xfrm>
        </p:grpSpPr>
        <p:grpSp>
          <p:nvGrpSpPr>
            <p:cNvPr id="28" name="组合 27"/>
            <p:cNvGrpSpPr/>
            <p:nvPr/>
          </p:nvGrpSpPr>
          <p:grpSpPr>
            <a:xfrm>
              <a:off x="2874419" y="591276"/>
              <a:ext cx="576000" cy="606778"/>
              <a:chOff x="2819401" y="550248"/>
              <a:chExt cx="576000" cy="606778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819401" y="581026"/>
                <a:ext cx="576000" cy="576000"/>
              </a:xfrm>
              <a:prstGeom prst="ellipse">
                <a:avLst/>
              </a:prstGeom>
              <a:solidFill>
                <a:srgbClr val="FFC50D"/>
              </a:solidFill>
              <a:ln w="5715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874004" y="550248"/>
                <a:ext cx="4667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3517188" y="650640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研究方法与研究过程</a:t>
              </a:r>
              <a:endParaRPr lang="zh-CN" altLang="en-US" sz="24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198269" y="3096351"/>
            <a:ext cx="2981871" cy="606778"/>
            <a:chOff x="2874419" y="591276"/>
            <a:chExt cx="2981871" cy="606778"/>
          </a:xfrm>
        </p:grpSpPr>
        <p:grpSp>
          <p:nvGrpSpPr>
            <p:cNvPr id="33" name="组合 32"/>
            <p:cNvGrpSpPr/>
            <p:nvPr/>
          </p:nvGrpSpPr>
          <p:grpSpPr>
            <a:xfrm>
              <a:off x="2874419" y="591276"/>
              <a:ext cx="576000" cy="606778"/>
              <a:chOff x="2819401" y="550248"/>
              <a:chExt cx="576000" cy="60677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819401" y="581026"/>
                <a:ext cx="576000" cy="576000"/>
              </a:xfrm>
              <a:prstGeom prst="ellipse">
                <a:avLst/>
              </a:prstGeom>
              <a:solidFill>
                <a:srgbClr val="FFC50D"/>
              </a:solidFill>
              <a:ln w="5715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865989" y="550248"/>
                <a:ext cx="4828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3517188" y="650640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结论与应用意义</a:t>
              </a:r>
              <a:endParaRPr lang="zh-CN" altLang="en-US" sz="24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198269" y="3953601"/>
            <a:ext cx="2981871" cy="606778"/>
            <a:chOff x="2874419" y="591276"/>
            <a:chExt cx="2981871" cy="606778"/>
          </a:xfrm>
        </p:grpSpPr>
        <p:grpSp>
          <p:nvGrpSpPr>
            <p:cNvPr id="38" name="组合 37"/>
            <p:cNvGrpSpPr/>
            <p:nvPr/>
          </p:nvGrpSpPr>
          <p:grpSpPr>
            <a:xfrm>
              <a:off x="2874419" y="591276"/>
              <a:ext cx="576000" cy="606778"/>
              <a:chOff x="2819401" y="550248"/>
              <a:chExt cx="576000" cy="606778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819401" y="581026"/>
                <a:ext cx="576000" cy="576000"/>
              </a:xfrm>
              <a:prstGeom prst="ellipse">
                <a:avLst/>
              </a:prstGeom>
              <a:solidFill>
                <a:srgbClr val="FFC50D"/>
              </a:solidFill>
              <a:ln w="57150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874004" y="550248"/>
                <a:ext cx="46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5</a:t>
                </a:r>
                <a:endParaRPr lang="zh-CN" altLang="en-US" sz="32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3517188" y="650640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论文总结与附录</a:t>
              </a:r>
              <a:endParaRPr lang="zh-CN" altLang="en-US" sz="24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6" fill="hold" nodeType="after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6" fill="hold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248726" y="71570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1B4367"/>
                </a:solidFill>
                <a:latin typeface="方正特雅宋简" panose="02000000000000000000" charset="-122"/>
                <a:ea typeface="方正特雅宋简" panose="02000000000000000000" charset="-122"/>
              </a:rPr>
              <a:t>感谢大家</a:t>
            </a:r>
            <a:endParaRPr lang="zh-CN" altLang="en-US" sz="4800" dirty="0">
              <a:solidFill>
                <a:srgbClr val="1B4367"/>
              </a:solidFill>
              <a:latin typeface="方正特雅宋简" panose="02000000000000000000" charset="-122"/>
              <a:ea typeface="方正特雅宋简" panose="020000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1904997"/>
            <a:ext cx="9144000" cy="3238503"/>
            <a:chOff x="0" y="1904997"/>
            <a:chExt cx="9144000" cy="3238503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1904997"/>
              <a:ext cx="9144000" cy="3238503"/>
              <a:chOff x="0" y="1904997"/>
              <a:chExt cx="9144000" cy="3238503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0" y="1904997"/>
                <a:ext cx="9144000" cy="3238502"/>
              </a:xfrm>
              <a:custGeom>
                <a:avLst/>
                <a:gdLst>
                  <a:gd name="connsiteX0" fmla="*/ 9144000 w 9144000"/>
                  <a:gd name="connsiteY0" fmla="*/ 0 h 3238502"/>
                  <a:gd name="connsiteX1" fmla="*/ 9144000 w 9144000"/>
                  <a:gd name="connsiteY1" fmla="*/ 2120896 h 3238502"/>
                  <a:gd name="connsiteX2" fmla="*/ 9144000 w 9144000"/>
                  <a:gd name="connsiteY2" fmla="*/ 2990851 h 3238502"/>
                  <a:gd name="connsiteX3" fmla="*/ 9144000 w 9144000"/>
                  <a:gd name="connsiteY3" fmla="*/ 3238502 h 3238502"/>
                  <a:gd name="connsiteX4" fmla="*/ 0 w 9144000"/>
                  <a:gd name="connsiteY4" fmla="*/ 3238502 h 3238502"/>
                  <a:gd name="connsiteX5" fmla="*/ 0 w 9144000"/>
                  <a:gd name="connsiteY5" fmla="*/ 2990851 h 3238502"/>
                  <a:gd name="connsiteX6" fmla="*/ 0 w 9144000"/>
                  <a:gd name="connsiteY6" fmla="*/ 2120896 h 3238502"/>
                  <a:gd name="connsiteX7" fmla="*/ 0 w 9144000"/>
                  <a:gd name="connsiteY7" fmla="*/ 643166 h 3238502"/>
                  <a:gd name="connsiteX8" fmla="*/ 1876425 w 9144000"/>
                  <a:gd name="connsiteY8" fmla="*/ 1577316 h 3238502"/>
                  <a:gd name="connsiteX9" fmla="*/ 9144000 w 9144000"/>
                  <a:gd name="connsiteY9" fmla="*/ 0 h 323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44000" h="3238502">
                    <a:moveTo>
                      <a:pt x="9144000" y="0"/>
                    </a:moveTo>
                    <a:lnTo>
                      <a:pt x="9144000" y="2120896"/>
                    </a:lnTo>
                    <a:lnTo>
                      <a:pt x="9144000" y="2990851"/>
                    </a:lnTo>
                    <a:lnTo>
                      <a:pt x="9144000" y="3238502"/>
                    </a:lnTo>
                    <a:lnTo>
                      <a:pt x="0" y="3238502"/>
                    </a:lnTo>
                    <a:lnTo>
                      <a:pt x="0" y="2990851"/>
                    </a:lnTo>
                    <a:lnTo>
                      <a:pt x="0" y="2120896"/>
                    </a:lnTo>
                    <a:lnTo>
                      <a:pt x="0" y="643166"/>
                    </a:lnTo>
                    <a:cubicBezTo>
                      <a:pt x="711200" y="670351"/>
                      <a:pt x="1327150" y="1191285"/>
                      <a:pt x="1876425" y="1577316"/>
                    </a:cubicBezTo>
                    <a:cubicBezTo>
                      <a:pt x="3003550" y="783505"/>
                      <a:pt x="7092950" y="693631"/>
                      <a:pt x="9144000" y="0"/>
                    </a:cubicBezTo>
                    <a:close/>
                  </a:path>
                </a:pathLst>
              </a:custGeom>
              <a:solidFill>
                <a:srgbClr val="FFC5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0" y="2466974"/>
                <a:ext cx="9144000" cy="2676526"/>
              </a:xfrm>
              <a:custGeom>
                <a:avLst/>
                <a:gdLst>
                  <a:gd name="connsiteX0" fmla="*/ 0 w 9144000"/>
                  <a:gd name="connsiteY0" fmla="*/ 0 h 2486025"/>
                  <a:gd name="connsiteX1" fmla="*/ 9144000 w 9144000"/>
                  <a:gd name="connsiteY1" fmla="*/ 0 h 2486025"/>
                  <a:gd name="connsiteX2" fmla="*/ 9144000 w 9144000"/>
                  <a:gd name="connsiteY2" fmla="*/ 2486025 h 2486025"/>
                  <a:gd name="connsiteX3" fmla="*/ 0 w 9144000"/>
                  <a:gd name="connsiteY3" fmla="*/ 2486025 h 2486025"/>
                  <a:gd name="connsiteX4" fmla="*/ 0 w 9144000"/>
                  <a:gd name="connsiteY4" fmla="*/ 0 h 2486025"/>
                  <a:gd name="connsiteX0-1" fmla="*/ 0 w 9144000"/>
                  <a:gd name="connsiteY0-2" fmla="*/ 9525 h 2495550"/>
                  <a:gd name="connsiteX1-3" fmla="*/ 2438400 w 9144000"/>
                  <a:gd name="connsiteY1-4" fmla="*/ 0 h 2495550"/>
                  <a:gd name="connsiteX2-5" fmla="*/ 9144000 w 9144000"/>
                  <a:gd name="connsiteY2-6" fmla="*/ 9525 h 2495550"/>
                  <a:gd name="connsiteX3-7" fmla="*/ 9144000 w 9144000"/>
                  <a:gd name="connsiteY3-8" fmla="*/ 2495550 h 2495550"/>
                  <a:gd name="connsiteX4-9" fmla="*/ 0 w 9144000"/>
                  <a:gd name="connsiteY4-10" fmla="*/ 2495550 h 2495550"/>
                  <a:gd name="connsiteX5" fmla="*/ 0 w 9144000"/>
                  <a:gd name="connsiteY5" fmla="*/ 9525 h 2495550"/>
                  <a:gd name="connsiteX0-11" fmla="*/ 0 w 9144000"/>
                  <a:gd name="connsiteY0-12" fmla="*/ 0 h 2486025"/>
                  <a:gd name="connsiteX1-13" fmla="*/ 2533650 w 9144000"/>
                  <a:gd name="connsiteY1-14" fmla="*/ 781050 h 2486025"/>
                  <a:gd name="connsiteX2-15" fmla="*/ 9144000 w 9144000"/>
                  <a:gd name="connsiteY2-16" fmla="*/ 0 h 2486025"/>
                  <a:gd name="connsiteX3-17" fmla="*/ 9144000 w 9144000"/>
                  <a:gd name="connsiteY3-18" fmla="*/ 2486025 h 2486025"/>
                  <a:gd name="connsiteX4-19" fmla="*/ 0 w 9144000"/>
                  <a:gd name="connsiteY4-20" fmla="*/ 2486025 h 2486025"/>
                  <a:gd name="connsiteX5-21" fmla="*/ 0 w 9144000"/>
                  <a:gd name="connsiteY5-22" fmla="*/ 0 h 2486025"/>
                  <a:gd name="connsiteX0-23" fmla="*/ 0 w 9144000"/>
                  <a:gd name="connsiteY0-24" fmla="*/ 0 h 2486025"/>
                  <a:gd name="connsiteX1-25" fmla="*/ 2533650 w 9144000"/>
                  <a:gd name="connsiteY1-26" fmla="*/ 781050 h 2486025"/>
                  <a:gd name="connsiteX2-27" fmla="*/ 9144000 w 9144000"/>
                  <a:gd name="connsiteY2-28" fmla="*/ 0 h 2486025"/>
                  <a:gd name="connsiteX3-29" fmla="*/ 9144000 w 9144000"/>
                  <a:gd name="connsiteY3-30" fmla="*/ 2486025 h 2486025"/>
                  <a:gd name="connsiteX4-31" fmla="*/ 0 w 9144000"/>
                  <a:gd name="connsiteY4-32" fmla="*/ 2486025 h 2486025"/>
                  <a:gd name="connsiteX5-33" fmla="*/ 0 w 9144000"/>
                  <a:gd name="connsiteY5-34" fmla="*/ 0 h 2486025"/>
                  <a:gd name="connsiteX0-35" fmla="*/ 0 w 9144000"/>
                  <a:gd name="connsiteY0-36" fmla="*/ 0 h 2486025"/>
                  <a:gd name="connsiteX1-37" fmla="*/ 2533650 w 9144000"/>
                  <a:gd name="connsiteY1-38" fmla="*/ 781050 h 2486025"/>
                  <a:gd name="connsiteX2-39" fmla="*/ 9144000 w 9144000"/>
                  <a:gd name="connsiteY2-40" fmla="*/ 0 h 2486025"/>
                  <a:gd name="connsiteX3-41" fmla="*/ 9144000 w 9144000"/>
                  <a:gd name="connsiteY3-42" fmla="*/ 2486025 h 2486025"/>
                  <a:gd name="connsiteX4-43" fmla="*/ 0 w 9144000"/>
                  <a:gd name="connsiteY4-44" fmla="*/ 2486025 h 2486025"/>
                  <a:gd name="connsiteX5-45" fmla="*/ 0 w 9144000"/>
                  <a:gd name="connsiteY5-46" fmla="*/ 0 h 2486025"/>
                  <a:gd name="connsiteX0-47" fmla="*/ 0 w 9144000"/>
                  <a:gd name="connsiteY0-48" fmla="*/ 0 h 2486025"/>
                  <a:gd name="connsiteX1-49" fmla="*/ 2533650 w 9144000"/>
                  <a:gd name="connsiteY1-50" fmla="*/ 781050 h 2486025"/>
                  <a:gd name="connsiteX2-51" fmla="*/ 9144000 w 9144000"/>
                  <a:gd name="connsiteY2-52" fmla="*/ 0 h 2486025"/>
                  <a:gd name="connsiteX3-53" fmla="*/ 9144000 w 9144000"/>
                  <a:gd name="connsiteY3-54" fmla="*/ 2486025 h 2486025"/>
                  <a:gd name="connsiteX4-55" fmla="*/ 0 w 9144000"/>
                  <a:gd name="connsiteY4-56" fmla="*/ 2486025 h 2486025"/>
                  <a:gd name="connsiteX5-57" fmla="*/ 0 w 9144000"/>
                  <a:gd name="connsiteY5-58" fmla="*/ 0 h 2486025"/>
                  <a:gd name="connsiteX0-59" fmla="*/ 0 w 9144000"/>
                  <a:gd name="connsiteY0-60" fmla="*/ 10385 h 2496410"/>
                  <a:gd name="connsiteX1-61" fmla="*/ 2533650 w 9144000"/>
                  <a:gd name="connsiteY1-62" fmla="*/ 791435 h 2496410"/>
                  <a:gd name="connsiteX2-63" fmla="*/ 9144000 w 9144000"/>
                  <a:gd name="connsiteY2-64" fmla="*/ 10385 h 2496410"/>
                  <a:gd name="connsiteX3-65" fmla="*/ 9144000 w 9144000"/>
                  <a:gd name="connsiteY3-66" fmla="*/ 2496410 h 2496410"/>
                  <a:gd name="connsiteX4-67" fmla="*/ 0 w 9144000"/>
                  <a:gd name="connsiteY4-68" fmla="*/ 2496410 h 2496410"/>
                  <a:gd name="connsiteX5-69" fmla="*/ 0 w 9144000"/>
                  <a:gd name="connsiteY5-70" fmla="*/ 10385 h 2496410"/>
                  <a:gd name="connsiteX0-71" fmla="*/ 0 w 9144000"/>
                  <a:gd name="connsiteY0-72" fmla="*/ 36523 h 2522548"/>
                  <a:gd name="connsiteX1-73" fmla="*/ 2533650 w 9144000"/>
                  <a:gd name="connsiteY1-74" fmla="*/ 817573 h 2522548"/>
                  <a:gd name="connsiteX2-75" fmla="*/ 9144000 w 9144000"/>
                  <a:gd name="connsiteY2-76" fmla="*/ 36523 h 2522548"/>
                  <a:gd name="connsiteX3-77" fmla="*/ 9144000 w 9144000"/>
                  <a:gd name="connsiteY3-78" fmla="*/ 2522548 h 2522548"/>
                  <a:gd name="connsiteX4-79" fmla="*/ 0 w 9144000"/>
                  <a:gd name="connsiteY4-80" fmla="*/ 2522548 h 2522548"/>
                  <a:gd name="connsiteX5-81" fmla="*/ 0 w 9144000"/>
                  <a:gd name="connsiteY5-82" fmla="*/ 36523 h 2522548"/>
                  <a:gd name="connsiteX0-83" fmla="*/ 0 w 9144000"/>
                  <a:gd name="connsiteY0-84" fmla="*/ 503092 h 2989117"/>
                  <a:gd name="connsiteX1-85" fmla="*/ 2533650 w 9144000"/>
                  <a:gd name="connsiteY1-86" fmla="*/ 1284142 h 2989117"/>
                  <a:gd name="connsiteX2-87" fmla="*/ 9144000 w 9144000"/>
                  <a:gd name="connsiteY2-88" fmla="*/ 7792 h 2989117"/>
                  <a:gd name="connsiteX3-89" fmla="*/ 9144000 w 9144000"/>
                  <a:gd name="connsiteY3-90" fmla="*/ 2989117 h 2989117"/>
                  <a:gd name="connsiteX4-91" fmla="*/ 0 w 9144000"/>
                  <a:gd name="connsiteY4-92" fmla="*/ 2989117 h 2989117"/>
                  <a:gd name="connsiteX5-93" fmla="*/ 0 w 9144000"/>
                  <a:gd name="connsiteY5-94" fmla="*/ 503092 h 2989117"/>
                  <a:gd name="connsiteX0-95" fmla="*/ 0 w 9144000"/>
                  <a:gd name="connsiteY0-96" fmla="*/ 496452 h 2982477"/>
                  <a:gd name="connsiteX1-97" fmla="*/ 2533650 w 9144000"/>
                  <a:gd name="connsiteY1-98" fmla="*/ 1277502 h 2982477"/>
                  <a:gd name="connsiteX2-99" fmla="*/ 9144000 w 9144000"/>
                  <a:gd name="connsiteY2-100" fmla="*/ 1152 h 2982477"/>
                  <a:gd name="connsiteX3-101" fmla="*/ 9144000 w 9144000"/>
                  <a:gd name="connsiteY3-102" fmla="*/ 2982477 h 2982477"/>
                  <a:gd name="connsiteX4-103" fmla="*/ 0 w 9144000"/>
                  <a:gd name="connsiteY4-104" fmla="*/ 2982477 h 2982477"/>
                  <a:gd name="connsiteX5-105" fmla="*/ 0 w 9144000"/>
                  <a:gd name="connsiteY5-106" fmla="*/ 496452 h 2982477"/>
                  <a:gd name="connsiteX0-107" fmla="*/ 0 w 9144000"/>
                  <a:gd name="connsiteY0-108" fmla="*/ 496428 h 2982453"/>
                  <a:gd name="connsiteX1-109" fmla="*/ 2533650 w 9144000"/>
                  <a:gd name="connsiteY1-110" fmla="*/ 1277478 h 2982453"/>
                  <a:gd name="connsiteX2-111" fmla="*/ 9144000 w 9144000"/>
                  <a:gd name="connsiteY2-112" fmla="*/ 1128 h 2982453"/>
                  <a:gd name="connsiteX3-113" fmla="*/ 9144000 w 9144000"/>
                  <a:gd name="connsiteY3-114" fmla="*/ 2982453 h 2982453"/>
                  <a:gd name="connsiteX4-115" fmla="*/ 0 w 9144000"/>
                  <a:gd name="connsiteY4-116" fmla="*/ 2982453 h 2982453"/>
                  <a:gd name="connsiteX5-117" fmla="*/ 0 w 9144000"/>
                  <a:gd name="connsiteY5-118" fmla="*/ 496428 h 2982453"/>
                  <a:gd name="connsiteX0-119" fmla="*/ 0 w 9144000"/>
                  <a:gd name="connsiteY0-120" fmla="*/ 496428 h 2982453"/>
                  <a:gd name="connsiteX1-121" fmla="*/ 2533650 w 9144000"/>
                  <a:gd name="connsiteY1-122" fmla="*/ 1277478 h 2982453"/>
                  <a:gd name="connsiteX2-123" fmla="*/ 9144000 w 9144000"/>
                  <a:gd name="connsiteY2-124" fmla="*/ 1128 h 2982453"/>
                  <a:gd name="connsiteX3-125" fmla="*/ 9144000 w 9144000"/>
                  <a:gd name="connsiteY3-126" fmla="*/ 2982453 h 2982453"/>
                  <a:gd name="connsiteX4-127" fmla="*/ 0 w 9144000"/>
                  <a:gd name="connsiteY4-128" fmla="*/ 2982453 h 2982453"/>
                  <a:gd name="connsiteX5-129" fmla="*/ 0 w 9144000"/>
                  <a:gd name="connsiteY5-130" fmla="*/ 496428 h 2982453"/>
                  <a:gd name="connsiteX0-131" fmla="*/ 0 w 9144000"/>
                  <a:gd name="connsiteY0-132" fmla="*/ 496428 h 2982453"/>
                  <a:gd name="connsiteX1-133" fmla="*/ 2533650 w 9144000"/>
                  <a:gd name="connsiteY1-134" fmla="*/ 1277478 h 2982453"/>
                  <a:gd name="connsiteX2-135" fmla="*/ 9144000 w 9144000"/>
                  <a:gd name="connsiteY2-136" fmla="*/ 1128 h 2982453"/>
                  <a:gd name="connsiteX3-137" fmla="*/ 9144000 w 9144000"/>
                  <a:gd name="connsiteY3-138" fmla="*/ 2982453 h 2982453"/>
                  <a:gd name="connsiteX4-139" fmla="*/ 0 w 9144000"/>
                  <a:gd name="connsiteY4-140" fmla="*/ 2982453 h 2982453"/>
                  <a:gd name="connsiteX5-141" fmla="*/ 0 w 9144000"/>
                  <a:gd name="connsiteY5-142" fmla="*/ 496428 h 2982453"/>
                  <a:gd name="connsiteX0-143" fmla="*/ 0 w 9144000"/>
                  <a:gd name="connsiteY0-144" fmla="*/ 496428 h 2982453"/>
                  <a:gd name="connsiteX1-145" fmla="*/ 2533650 w 9144000"/>
                  <a:gd name="connsiteY1-146" fmla="*/ 1277478 h 2982453"/>
                  <a:gd name="connsiteX2-147" fmla="*/ 9144000 w 9144000"/>
                  <a:gd name="connsiteY2-148" fmla="*/ 1128 h 2982453"/>
                  <a:gd name="connsiteX3-149" fmla="*/ 9144000 w 9144000"/>
                  <a:gd name="connsiteY3-150" fmla="*/ 2982453 h 2982453"/>
                  <a:gd name="connsiteX4-151" fmla="*/ 0 w 9144000"/>
                  <a:gd name="connsiteY4-152" fmla="*/ 2982453 h 2982453"/>
                  <a:gd name="connsiteX5-153" fmla="*/ 0 w 9144000"/>
                  <a:gd name="connsiteY5-154" fmla="*/ 496428 h 2982453"/>
                  <a:gd name="connsiteX0-155" fmla="*/ 0 w 9144000"/>
                  <a:gd name="connsiteY0-156" fmla="*/ 496428 h 2982453"/>
                  <a:gd name="connsiteX1-157" fmla="*/ 2533650 w 9144000"/>
                  <a:gd name="connsiteY1-158" fmla="*/ 1277478 h 2982453"/>
                  <a:gd name="connsiteX2-159" fmla="*/ 9144000 w 9144000"/>
                  <a:gd name="connsiteY2-160" fmla="*/ 1128 h 2982453"/>
                  <a:gd name="connsiteX3-161" fmla="*/ 9144000 w 9144000"/>
                  <a:gd name="connsiteY3-162" fmla="*/ 2982453 h 2982453"/>
                  <a:gd name="connsiteX4-163" fmla="*/ 0 w 9144000"/>
                  <a:gd name="connsiteY4-164" fmla="*/ 2982453 h 2982453"/>
                  <a:gd name="connsiteX5-165" fmla="*/ 0 w 9144000"/>
                  <a:gd name="connsiteY5-166" fmla="*/ 496428 h 2982453"/>
                  <a:gd name="connsiteX0-167" fmla="*/ 0 w 9144000"/>
                  <a:gd name="connsiteY0-168" fmla="*/ 496428 h 2982453"/>
                  <a:gd name="connsiteX1-169" fmla="*/ 2533650 w 9144000"/>
                  <a:gd name="connsiteY1-170" fmla="*/ 1277478 h 2982453"/>
                  <a:gd name="connsiteX2-171" fmla="*/ 9144000 w 9144000"/>
                  <a:gd name="connsiteY2-172" fmla="*/ 1128 h 2982453"/>
                  <a:gd name="connsiteX3-173" fmla="*/ 9144000 w 9144000"/>
                  <a:gd name="connsiteY3-174" fmla="*/ 2982453 h 2982453"/>
                  <a:gd name="connsiteX4-175" fmla="*/ 0 w 9144000"/>
                  <a:gd name="connsiteY4-176" fmla="*/ 2982453 h 2982453"/>
                  <a:gd name="connsiteX5-177" fmla="*/ 0 w 9144000"/>
                  <a:gd name="connsiteY5-178" fmla="*/ 496428 h 2982453"/>
                  <a:gd name="connsiteX0-179" fmla="*/ 0 w 9144000"/>
                  <a:gd name="connsiteY0-180" fmla="*/ 496428 h 2982453"/>
                  <a:gd name="connsiteX1-181" fmla="*/ 2533650 w 9144000"/>
                  <a:gd name="connsiteY1-182" fmla="*/ 1277478 h 2982453"/>
                  <a:gd name="connsiteX2-183" fmla="*/ 9144000 w 9144000"/>
                  <a:gd name="connsiteY2-184" fmla="*/ 1128 h 2982453"/>
                  <a:gd name="connsiteX3-185" fmla="*/ 9144000 w 9144000"/>
                  <a:gd name="connsiteY3-186" fmla="*/ 2982453 h 2982453"/>
                  <a:gd name="connsiteX4-187" fmla="*/ 0 w 9144000"/>
                  <a:gd name="connsiteY4-188" fmla="*/ 2982453 h 2982453"/>
                  <a:gd name="connsiteX5-189" fmla="*/ 0 w 9144000"/>
                  <a:gd name="connsiteY5-190" fmla="*/ 496428 h 2982453"/>
                  <a:gd name="connsiteX0-191" fmla="*/ 0 w 9144000"/>
                  <a:gd name="connsiteY0-192" fmla="*/ 496099 h 2982124"/>
                  <a:gd name="connsiteX1-193" fmla="*/ 2533650 w 9144000"/>
                  <a:gd name="connsiteY1-194" fmla="*/ 1277149 h 2982124"/>
                  <a:gd name="connsiteX2-195" fmla="*/ 9144000 w 9144000"/>
                  <a:gd name="connsiteY2-196" fmla="*/ 799 h 2982124"/>
                  <a:gd name="connsiteX3-197" fmla="*/ 9144000 w 9144000"/>
                  <a:gd name="connsiteY3-198" fmla="*/ 2982124 h 2982124"/>
                  <a:gd name="connsiteX4-199" fmla="*/ 0 w 9144000"/>
                  <a:gd name="connsiteY4-200" fmla="*/ 2982124 h 2982124"/>
                  <a:gd name="connsiteX5-201" fmla="*/ 0 w 9144000"/>
                  <a:gd name="connsiteY5-202" fmla="*/ 496099 h 2982124"/>
                  <a:gd name="connsiteX0-203" fmla="*/ 0 w 9144000"/>
                  <a:gd name="connsiteY0-204" fmla="*/ 496099 h 2982124"/>
                  <a:gd name="connsiteX1-205" fmla="*/ 2105025 w 9144000"/>
                  <a:gd name="connsiteY1-206" fmla="*/ 1277149 h 2982124"/>
                  <a:gd name="connsiteX2-207" fmla="*/ 9144000 w 9144000"/>
                  <a:gd name="connsiteY2-208" fmla="*/ 799 h 2982124"/>
                  <a:gd name="connsiteX3-209" fmla="*/ 9144000 w 9144000"/>
                  <a:gd name="connsiteY3-210" fmla="*/ 2982124 h 2982124"/>
                  <a:gd name="connsiteX4-211" fmla="*/ 0 w 9144000"/>
                  <a:gd name="connsiteY4-212" fmla="*/ 2982124 h 2982124"/>
                  <a:gd name="connsiteX5-213" fmla="*/ 0 w 9144000"/>
                  <a:gd name="connsiteY5-214" fmla="*/ 496099 h 2982124"/>
                  <a:gd name="connsiteX0-215" fmla="*/ 0 w 9144000"/>
                  <a:gd name="connsiteY0-216" fmla="*/ 496099 h 2982124"/>
                  <a:gd name="connsiteX1-217" fmla="*/ 2105025 w 9144000"/>
                  <a:gd name="connsiteY1-218" fmla="*/ 1277149 h 2982124"/>
                  <a:gd name="connsiteX2-219" fmla="*/ 9144000 w 9144000"/>
                  <a:gd name="connsiteY2-220" fmla="*/ 799 h 2982124"/>
                  <a:gd name="connsiteX3-221" fmla="*/ 9144000 w 9144000"/>
                  <a:gd name="connsiteY3-222" fmla="*/ 2982124 h 2982124"/>
                  <a:gd name="connsiteX4-223" fmla="*/ 0 w 9144000"/>
                  <a:gd name="connsiteY4-224" fmla="*/ 2982124 h 2982124"/>
                  <a:gd name="connsiteX5-225" fmla="*/ 0 w 9144000"/>
                  <a:gd name="connsiteY5-226" fmla="*/ 496099 h 2982124"/>
                  <a:gd name="connsiteX0-227" fmla="*/ 0 w 9144000"/>
                  <a:gd name="connsiteY0-228" fmla="*/ 496099 h 2982124"/>
                  <a:gd name="connsiteX1-229" fmla="*/ 2105025 w 9144000"/>
                  <a:gd name="connsiteY1-230" fmla="*/ 1277149 h 2982124"/>
                  <a:gd name="connsiteX2-231" fmla="*/ 9144000 w 9144000"/>
                  <a:gd name="connsiteY2-232" fmla="*/ 799 h 2982124"/>
                  <a:gd name="connsiteX3-233" fmla="*/ 9144000 w 9144000"/>
                  <a:gd name="connsiteY3-234" fmla="*/ 2982124 h 2982124"/>
                  <a:gd name="connsiteX4-235" fmla="*/ 0 w 9144000"/>
                  <a:gd name="connsiteY4-236" fmla="*/ 2982124 h 2982124"/>
                  <a:gd name="connsiteX5-237" fmla="*/ 0 w 9144000"/>
                  <a:gd name="connsiteY5-238" fmla="*/ 496099 h 2982124"/>
                  <a:gd name="connsiteX0-239" fmla="*/ 0 w 9144000"/>
                  <a:gd name="connsiteY0-240" fmla="*/ 496180 h 2982205"/>
                  <a:gd name="connsiteX1-241" fmla="*/ 1876425 w 9144000"/>
                  <a:gd name="connsiteY1-242" fmla="*/ 1220080 h 2982205"/>
                  <a:gd name="connsiteX2-243" fmla="*/ 9144000 w 9144000"/>
                  <a:gd name="connsiteY2-244" fmla="*/ 880 h 2982205"/>
                  <a:gd name="connsiteX3-245" fmla="*/ 9144000 w 9144000"/>
                  <a:gd name="connsiteY3-246" fmla="*/ 2982205 h 2982205"/>
                  <a:gd name="connsiteX4-247" fmla="*/ 0 w 9144000"/>
                  <a:gd name="connsiteY4-248" fmla="*/ 2982205 h 2982205"/>
                  <a:gd name="connsiteX5-249" fmla="*/ 0 w 9144000"/>
                  <a:gd name="connsiteY5-250" fmla="*/ 496180 h 2982205"/>
                  <a:gd name="connsiteX0-251" fmla="*/ 0 w 9144000"/>
                  <a:gd name="connsiteY0-252" fmla="*/ 496180 h 2982205"/>
                  <a:gd name="connsiteX1-253" fmla="*/ 1876425 w 9144000"/>
                  <a:gd name="connsiteY1-254" fmla="*/ 1220080 h 2982205"/>
                  <a:gd name="connsiteX2-255" fmla="*/ 9144000 w 9144000"/>
                  <a:gd name="connsiteY2-256" fmla="*/ 880 h 2982205"/>
                  <a:gd name="connsiteX3-257" fmla="*/ 9144000 w 9144000"/>
                  <a:gd name="connsiteY3-258" fmla="*/ 2982205 h 2982205"/>
                  <a:gd name="connsiteX4-259" fmla="*/ 0 w 9144000"/>
                  <a:gd name="connsiteY4-260" fmla="*/ 2982205 h 2982205"/>
                  <a:gd name="connsiteX5-261" fmla="*/ 0 w 9144000"/>
                  <a:gd name="connsiteY5-262" fmla="*/ 496180 h 2982205"/>
                  <a:gd name="connsiteX0-263" fmla="*/ 0 w 9144000"/>
                  <a:gd name="connsiteY0-264" fmla="*/ 496180 h 2982205"/>
                  <a:gd name="connsiteX1-265" fmla="*/ 1876425 w 9144000"/>
                  <a:gd name="connsiteY1-266" fmla="*/ 1220080 h 2982205"/>
                  <a:gd name="connsiteX2-267" fmla="*/ 9144000 w 9144000"/>
                  <a:gd name="connsiteY2-268" fmla="*/ 880 h 2982205"/>
                  <a:gd name="connsiteX3-269" fmla="*/ 9144000 w 9144000"/>
                  <a:gd name="connsiteY3-270" fmla="*/ 2982205 h 2982205"/>
                  <a:gd name="connsiteX4-271" fmla="*/ 0 w 9144000"/>
                  <a:gd name="connsiteY4-272" fmla="*/ 2982205 h 2982205"/>
                  <a:gd name="connsiteX5-273" fmla="*/ 0 w 9144000"/>
                  <a:gd name="connsiteY5-274" fmla="*/ 496180 h 2982205"/>
                  <a:gd name="connsiteX0-275" fmla="*/ 0 w 9144000"/>
                  <a:gd name="connsiteY0-276" fmla="*/ 495300 h 2981325"/>
                  <a:gd name="connsiteX1-277" fmla="*/ 1876425 w 9144000"/>
                  <a:gd name="connsiteY1-278" fmla="*/ 1219200 h 2981325"/>
                  <a:gd name="connsiteX2-279" fmla="*/ 9144000 w 9144000"/>
                  <a:gd name="connsiteY2-280" fmla="*/ 0 h 2981325"/>
                  <a:gd name="connsiteX3-281" fmla="*/ 9144000 w 9144000"/>
                  <a:gd name="connsiteY3-282" fmla="*/ 2981325 h 2981325"/>
                  <a:gd name="connsiteX4-283" fmla="*/ 0 w 9144000"/>
                  <a:gd name="connsiteY4-284" fmla="*/ 2981325 h 2981325"/>
                  <a:gd name="connsiteX5-285" fmla="*/ 0 w 9144000"/>
                  <a:gd name="connsiteY5-286" fmla="*/ 495300 h 2981325"/>
                  <a:gd name="connsiteX0-287" fmla="*/ 0 w 9144000"/>
                  <a:gd name="connsiteY0-288" fmla="*/ 495300 h 2981325"/>
                  <a:gd name="connsiteX1-289" fmla="*/ 1876425 w 9144000"/>
                  <a:gd name="connsiteY1-290" fmla="*/ 1219200 h 2981325"/>
                  <a:gd name="connsiteX2-291" fmla="*/ 9144000 w 9144000"/>
                  <a:gd name="connsiteY2-292" fmla="*/ 0 h 2981325"/>
                  <a:gd name="connsiteX3-293" fmla="*/ 9144000 w 9144000"/>
                  <a:gd name="connsiteY3-294" fmla="*/ 2981325 h 2981325"/>
                  <a:gd name="connsiteX4-295" fmla="*/ 0 w 9144000"/>
                  <a:gd name="connsiteY4-296" fmla="*/ 2981325 h 2981325"/>
                  <a:gd name="connsiteX5-297" fmla="*/ 0 w 9144000"/>
                  <a:gd name="connsiteY5-298" fmla="*/ 495300 h 2981325"/>
                  <a:gd name="connsiteX0-299" fmla="*/ 0 w 9144000"/>
                  <a:gd name="connsiteY0-300" fmla="*/ 495300 h 2981325"/>
                  <a:gd name="connsiteX1-301" fmla="*/ 1876425 w 9144000"/>
                  <a:gd name="connsiteY1-302" fmla="*/ 1219200 h 2981325"/>
                  <a:gd name="connsiteX2-303" fmla="*/ 9144000 w 9144000"/>
                  <a:gd name="connsiteY2-304" fmla="*/ 0 h 2981325"/>
                  <a:gd name="connsiteX3-305" fmla="*/ 9144000 w 9144000"/>
                  <a:gd name="connsiteY3-306" fmla="*/ 2981325 h 2981325"/>
                  <a:gd name="connsiteX4-307" fmla="*/ 0 w 9144000"/>
                  <a:gd name="connsiteY4-308" fmla="*/ 2981325 h 2981325"/>
                  <a:gd name="connsiteX5-309" fmla="*/ 0 w 9144000"/>
                  <a:gd name="connsiteY5-310" fmla="*/ 495300 h 2981325"/>
                  <a:gd name="connsiteX0-311" fmla="*/ 0 w 9144000"/>
                  <a:gd name="connsiteY0-312" fmla="*/ 495300 h 2981325"/>
                  <a:gd name="connsiteX1-313" fmla="*/ 1876425 w 9144000"/>
                  <a:gd name="connsiteY1-314" fmla="*/ 1219200 h 2981325"/>
                  <a:gd name="connsiteX2-315" fmla="*/ 9144000 w 9144000"/>
                  <a:gd name="connsiteY2-316" fmla="*/ 0 h 2981325"/>
                  <a:gd name="connsiteX3-317" fmla="*/ 9144000 w 9144000"/>
                  <a:gd name="connsiteY3-318" fmla="*/ 2981325 h 2981325"/>
                  <a:gd name="connsiteX4-319" fmla="*/ 0 w 9144000"/>
                  <a:gd name="connsiteY4-320" fmla="*/ 2981325 h 2981325"/>
                  <a:gd name="connsiteX5-321" fmla="*/ 0 w 9144000"/>
                  <a:gd name="connsiteY5-322" fmla="*/ 495300 h 2981325"/>
                  <a:gd name="connsiteX0-323" fmla="*/ 0 w 9144000"/>
                  <a:gd name="connsiteY0-324" fmla="*/ 495300 h 2981325"/>
                  <a:gd name="connsiteX1-325" fmla="*/ 1876425 w 9144000"/>
                  <a:gd name="connsiteY1-326" fmla="*/ 1219200 h 2981325"/>
                  <a:gd name="connsiteX2-327" fmla="*/ 9144000 w 9144000"/>
                  <a:gd name="connsiteY2-328" fmla="*/ 0 h 2981325"/>
                  <a:gd name="connsiteX3-329" fmla="*/ 9144000 w 9144000"/>
                  <a:gd name="connsiteY3-330" fmla="*/ 2981325 h 2981325"/>
                  <a:gd name="connsiteX4-331" fmla="*/ 0 w 9144000"/>
                  <a:gd name="connsiteY4-332" fmla="*/ 2981325 h 2981325"/>
                  <a:gd name="connsiteX5-333" fmla="*/ 0 w 9144000"/>
                  <a:gd name="connsiteY5-334" fmla="*/ 495300 h 2981325"/>
                  <a:gd name="connsiteX0-335" fmla="*/ 0 w 9144000"/>
                  <a:gd name="connsiteY0-336" fmla="*/ 639916 h 3125941"/>
                  <a:gd name="connsiteX1-337" fmla="*/ 1876425 w 9144000"/>
                  <a:gd name="connsiteY1-338" fmla="*/ 1363816 h 3125941"/>
                  <a:gd name="connsiteX2-339" fmla="*/ 9134475 w 9144000"/>
                  <a:gd name="connsiteY2-340" fmla="*/ 0 h 3125941"/>
                  <a:gd name="connsiteX3-341" fmla="*/ 9144000 w 9144000"/>
                  <a:gd name="connsiteY3-342" fmla="*/ 3125941 h 3125941"/>
                  <a:gd name="connsiteX4-343" fmla="*/ 0 w 9144000"/>
                  <a:gd name="connsiteY4-344" fmla="*/ 3125941 h 3125941"/>
                  <a:gd name="connsiteX5-345" fmla="*/ 0 w 9144000"/>
                  <a:gd name="connsiteY5-346" fmla="*/ 639916 h 3125941"/>
                  <a:gd name="connsiteX0-347" fmla="*/ 0 w 9144000"/>
                  <a:gd name="connsiteY0-348" fmla="*/ 639916 h 3125941"/>
                  <a:gd name="connsiteX1-349" fmla="*/ 1876425 w 9144000"/>
                  <a:gd name="connsiteY1-350" fmla="*/ 1363816 h 3125941"/>
                  <a:gd name="connsiteX2-351" fmla="*/ 9144000 w 9144000"/>
                  <a:gd name="connsiteY2-352" fmla="*/ 0 h 3125941"/>
                  <a:gd name="connsiteX3-353" fmla="*/ 9144000 w 9144000"/>
                  <a:gd name="connsiteY3-354" fmla="*/ 3125941 h 3125941"/>
                  <a:gd name="connsiteX4-355" fmla="*/ 0 w 9144000"/>
                  <a:gd name="connsiteY4-356" fmla="*/ 3125941 h 3125941"/>
                  <a:gd name="connsiteX5-357" fmla="*/ 0 w 9144000"/>
                  <a:gd name="connsiteY5-358" fmla="*/ 639916 h 31259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9144000" h="3125941">
                    <a:moveTo>
                      <a:pt x="0" y="639916"/>
                    </a:moveTo>
                    <a:cubicBezTo>
                      <a:pt x="711200" y="671666"/>
                      <a:pt x="1327150" y="912966"/>
                      <a:pt x="1876425" y="1363816"/>
                    </a:cubicBezTo>
                    <a:cubicBezTo>
                      <a:pt x="3003550" y="436716"/>
                      <a:pt x="7226300" y="365125"/>
                      <a:pt x="9144000" y="0"/>
                    </a:cubicBezTo>
                    <a:lnTo>
                      <a:pt x="9144000" y="3125941"/>
                    </a:lnTo>
                    <a:lnTo>
                      <a:pt x="0" y="3125941"/>
                    </a:lnTo>
                    <a:lnTo>
                      <a:pt x="0" y="6399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0" y="2781300"/>
                <a:ext cx="9144000" cy="2362199"/>
              </a:xfrm>
              <a:custGeom>
                <a:avLst/>
                <a:gdLst>
                  <a:gd name="connsiteX0" fmla="*/ 9144000 w 9144000"/>
                  <a:gd name="connsiteY0" fmla="*/ 0 h 2235210"/>
                  <a:gd name="connsiteX1" fmla="*/ 9144000 w 9144000"/>
                  <a:gd name="connsiteY1" fmla="*/ 2235210 h 2235210"/>
                  <a:gd name="connsiteX2" fmla="*/ 0 w 9144000"/>
                  <a:gd name="connsiteY2" fmla="*/ 2235210 h 2235210"/>
                  <a:gd name="connsiteX3" fmla="*/ 0 w 9144000"/>
                  <a:gd name="connsiteY3" fmla="*/ 338366 h 2235210"/>
                  <a:gd name="connsiteX4" fmla="*/ 1876425 w 9144000"/>
                  <a:gd name="connsiteY4" fmla="*/ 862941 h 2235210"/>
                  <a:gd name="connsiteX5" fmla="*/ 9144000 w 9144000"/>
                  <a:gd name="connsiteY5" fmla="*/ 0 h 2235210"/>
                  <a:gd name="connsiteX0-1" fmla="*/ 9144000 w 9144000"/>
                  <a:gd name="connsiteY0-2" fmla="*/ 0 h 2301885"/>
                  <a:gd name="connsiteX1-3" fmla="*/ 9144000 w 9144000"/>
                  <a:gd name="connsiteY1-4" fmla="*/ 2301885 h 2301885"/>
                  <a:gd name="connsiteX2-5" fmla="*/ 0 w 9144000"/>
                  <a:gd name="connsiteY2-6" fmla="*/ 2301885 h 2301885"/>
                  <a:gd name="connsiteX3-7" fmla="*/ 0 w 9144000"/>
                  <a:gd name="connsiteY3-8" fmla="*/ 405041 h 2301885"/>
                  <a:gd name="connsiteX4-9" fmla="*/ 1876425 w 9144000"/>
                  <a:gd name="connsiteY4-10" fmla="*/ 929616 h 2301885"/>
                  <a:gd name="connsiteX5-11" fmla="*/ 9144000 w 9144000"/>
                  <a:gd name="connsiteY5-12" fmla="*/ 0 h 23018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9144000" h="2301885">
                    <a:moveTo>
                      <a:pt x="9144000" y="0"/>
                    </a:moveTo>
                    <a:lnTo>
                      <a:pt x="9144000" y="2301885"/>
                    </a:lnTo>
                    <a:lnTo>
                      <a:pt x="0" y="2301885"/>
                    </a:lnTo>
                    <a:lnTo>
                      <a:pt x="0" y="405041"/>
                    </a:lnTo>
                    <a:cubicBezTo>
                      <a:pt x="711200" y="432226"/>
                      <a:pt x="1327150" y="543584"/>
                      <a:pt x="1876425" y="929616"/>
                    </a:cubicBezTo>
                    <a:cubicBezTo>
                      <a:pt x="3003550" y="135805"/>
                      <a:pt x="7226300" y="312631"/>
                      <a:pt x="9144000" y="0"/>
                    </a:cubicBezTo>
                    <a:close/>
                  </a:path>
                </a:pathLst>
              </a:cu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0" y="2943225"/>
                <a:ext cx="9144000" cy="2200275"/>
              </a:xfrm>
              <a:custGeom>
                <a:avLst/>
                <a:gdLst>
                  <a:gd name="connsiteX0" fmla="*/ 9144000 w 9144000"/>
                  <a:gd name="connsiteY0" fmla="*/ 0 h 2235210"/>
                  <a:gd name="connsiteX1" fmla="*/ 9144000 w 9144000"/>
                  <a:gd name="connsiteY1" fmla="*/ 2235210 h 2235210"/>
                  <a:gd name="connsiteX2" fmla="*/ 0 w 9144000"/>
                  <a:gd name="connsiteY2" fmla="*/ 2235210 h 2235210"/>
                  <a:gd name="connsiteX3" fmla="*/ 0 w 9144000"/>
                  <a:gd name="connsiteY3" fmla="*/ 338366 h 2235210"/>
                  <a:gd name="connsiteX4" fmla="*/ 1876425 w 9144000"/>
                  <a:gd name="connsiteY4" fmla="*/ 862941 h 2235210"/>
                  <a:gd name="connsiteX5" fmla="*/ 9144000 w 9144000"/>
                  <a:gd name="connsiteY5" fmla="*/ 0 h 2235210"/>
                  <a:gd name="connsiteX0-1" fmla="*/ 9144000 w 9144000"/>
                  <a:gd name="connsiteY0-2" fmla="*/ 0 h 2301885"/>
                  <a:gd name="connsiteX1-3" fmla="*/ 9144000 w 9144000"/>
                  <a:gd name="connsiteY1-4" fmla="*/ 2301885 h 2301885"/>
                  <a:gd name="connsiteX2-5" fmla="*/ 0 w 9144000"/>
                  <a:gd name="connsiteY2-6" fmla="*/ 2301885 h 2301885"/>
                  <a:gd name="connsiteX3-7" fmla="*/ 0 w 9144000"/>
                  <a:gd name="connsiteY3-8" fmla="*/ 405041 h 2301885"/>
                  <a:gd name="connsiteX4-9" fmla="*/ 1876425 w 9144000"/>
                  <a:gd name="connsiteY4-10" fmla="*/ 929616 h 2301885"/>
                  <a:gd name="connsiteX5-11" fmla="*/ 9144000 w 9144000"/>
                  <a:gd name="connsiteY5-12" fmla="*/ 0 h 23018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9144000" h="2301885">
                    <a:moveTo>
                      <a:pt x="9144000" y="0"/>
                    </a:moveTo>
                    <a:lnTo>
                      <a:pt x="9144000" y="2301885"/>
                    </a:lnTo>
                    <a:lnTo>
                      <a:pt x="0" y="2301885"/>
                    </a:lnTo>
                    <a:lnTo>
                      <a:pt x="0" y="405041"/>
                    </a:lnTo>
                    <a:cubicBezTo>
                      <a:pt x="711200" y="432226"/>
                      <a:pt x="1327150" y="543584"/>
                      <a:pt x="1876425" y="929616"/>
                    </a:cubicBezTo>
                    <a:cubicBezTo>
                      <a:pt x="3003550" y="135805"/>
                      <a:pt x="7226300" y="312631"/>
                      <a:pt x="9144000" y="0"/>
                    </a:cubicBezTo>
                    <a:close/>
                  </a:path>
                </a:pathLst>
              </a:cu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泪滴形 26"/>
              <p:cNvSpPr/>
              <p:nvPr/>
            </p:nvSpPr>
            <p:spPr>
              <a:xfrm rot="18900000">
                <a:off x="1495425" y="3929871"/>
                <a:ext cx="739758" cy="739758"/>
              </a:xfrm>
              <a:prstGeom prst="teardrop">
                <a:avLst/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Group 38"/>
            <p:cNvGrpSpPr/>
            <p:nvPr/>
          </p:nvGrpSpPr>
          <p:grpSpPr>
            <a:xfrm>
              <a:off x="1614243" y="4101898"/>
              <a:ext cx="471732" cy="335751"/>
              <a:chOff x="5326857" y="2779521"/>
              <a:chExt cx="2283619" cy="2167129"/>
            </a:xfrm>
            <a:solidFill>
              <a:srgbClr val="2E75B6"/>
            </a:solidFill>
          </p:grpSpPr>
          <p:sp>
            <p:nvSpPr>
              <p:cNvPr id="43" name="Freeform 45"/>
              <p:cNvSpPr/>
              <p:nvPr/>
            </p:nvSpPr>
            <p:spPr>
              <a:xfrm>
                <a:off x="5326857" y="3228975"/>
                <a:ext cx="1147085" cy="1083469"/>
              </a:xfrm>
              <a:custGeom>
                <a:avLst/>
                <a:gdLst>
                  <a:gd name="connsiteX0" fmla="*/ 1090612 w 1147085"/>
                  <a:gd name="connsiteY0" fmla="*/ 0 h 1083469"/>
                  <a:gd name="connsiteX1" fmla="*/ 1147085 w 1147085"/>
                  <a:gd name="connsiteY1" fmla="*/ 460567 h 1083469"/>
                  <a:gd name="connsiteX2" fmla="*/ 1078295 w 1147085"/>
                  <a:gd name="connsiteY2" fmla="*/ 504743 h 1083469"/>
                  <a:gd name="connsiteX3" fmla="*/ 1025237 w 1147085"/>
                  <a:gd name="connsiteY3" fmla="*/ 72025 h 1083469"/>
                  <a:gd name="connsiteX4" fmla="*/ 79622 w 1147085"/>
                  <a:gd name="connsiteY4" fmla="*/ 171129 h 1083469"/>
                  <a:gd name="connsiteX5" fmla="*/ 186985 w 1147085"/>
                  <a:gd name="connsiteY5" fmla="*/ 990798 h 1083469"/>
                  <a:gd name="connsiteX6" fmla="*/ 186985 w 1147085"/>
                  <a:gd name="connsiteY6" fmla="*/ 1011445 h 1083469"/>
                  <a:gd name="connsiteX7" fmla="*/ 977729 w 1147085"/>
                  <a:gd name="connsiteY7" fmla="*/ 857154 h 1083469"/>
                  <a:gd name="connsiteX8" fmla="*/ 977729 w 1147085"/>
                  <a:gd name="connsiteY8" fmla="*/ 916854 h 1083469"/>
                  <a:gd name="connsiteX9" fmla="*/ 123825 w 1147085"/>
                  <a:gd name="connsiteY9" fmla="*/ 1083469 h 1083469"/>
                  <a:gd name="connsiteX10" fmla="*/ 0 w 1147085"/>
                  <a:gd name="connsiteY10" fmla="*/ 114300 h 1083469"/>
                  <a:gd name="connsiteX11" fmla="*/ 1090612 w 1147085"/>
                  <a:gd name="connsiteY11" fmla="*/ 0 h 1083469"/>
                  <a:gd name="connsiteX0-1" fmla="*/ 1090612 w 1147085"/>
                  <a:gd name="connsiteY0-2" fmla="*/ 0 h 1083469"/>
                  <a:gd name="connsiteX1-3" fmla="*/ 1147085 w 1147085"/>
                  <a:gd name="connsiteY1-4" fmla="*/ 460567 h 1083469"/>
                  <a:gd name="connsiteX2-5" fmla="*/ 1078295 w 1147085"/>
                  <a:gd name="connsiteY2-6" fmla="*/ 504743 h 1083469"/>
                  <a:gd name="connsiteX3-7" fmla="*/ 1025237 w 1147085"/>
                  <a:gd name="connsiteY3-8" fmla="*/ 72025 h 1083469"/>
                  <a:gd name="connsiteX4-9" fmla="*/ 79622 w 1147085"/>
                  <a:gd name="connsiteY4-10" fmla="*/ 171129 h 1083469"/>
                  <a:gd name="connsiteX5-11" fmla="*/ 186985 w 1147085"/>
                  <a:gd name="connsiteY5-12" fmla="*/ 1011445 h 1083469"/>
                  <a:gd name="connsiteX6-13" fmla="*/ 977729 w 1147085"/>
                  <a:gd name="connsiteY6-14" fmla="*/ 857154 h 1083469"/>
                  <a:gd name="connsiteX7-15" fmla="*/ 977729 w 1147085"/>
                  <a:gd name="connsiteY7-16" fmla="*/ 916854 h 1083469"/>
                  <a:gd name="connsiteX8-17" fmla="*/ 123825 w 1147085"/>
                  <a:gd name="connsiteY8-18" fmla="*/ 1083469 h 1083469"/>
                  <a:gd name="connsiteX9-19" fmla="*/ 0 w 1147085"/>
                  <a:gd name="connsiteY9-20" fmla="*/ 114300 h 1083469"/>
                  <a:gd name="connsiteX10-21" fmla="*/ 1090612 w 1147085"/>
                  <a:gd name="connsiteY10-22" fmla="*/ 0 h 10834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147085" h="1083469">
                    <a:moveTo>
                      <a:pt x="1090612" y="0"/>
                    </a:moveTo>
                    <a:lnTo>
                      <a:pt x="1147085" y="460567"/>
                    </a:lnTo>
                    <a:cubicBezTo>
                      <a:pt x="1121629" y="471368"/>
                      <a:pt x="1098257" y="486098"/>
                      <a:pt x="1078295" y="504743"/>
                    </a:cubicBezTo>
                    <a:lnTo>
                      <a:pt x="1025237" y="72025"/>
                    </a:lnTo>
                    <a:lnTo>
                      <a:pt x="79622" y="171129"/>
                    </a:lnTo>
                    <a:lnTo>
                      <a:pt x="186985" y="1011445"/>
                    </a:lnTo>
                    <a:lnTo>
                      <a:pt x="977729" y="857154"/>
                    </a:lnTo>
                    <a:lnTo>
                      <a:pt x="977729" y="916854"/>
                    </a:lnTo>
                    <a:lnTo>
                      <a:pt x="123825" y="1083469"/>
                    </a:lnTo>
                    <a:lnTo>
                      <a:pt x="0" y="114300"/>
                    </a:lnTo>
                    <a:lnTo>
                      <a:pt x="1090612" y="0"/>
                    </a:ln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4" name="Oval 23"/>
              <p:cNvSpPr/>
              <p:nvPr/>
            </p:nvSpPr>
            <p:spPr bwMode="auto">
              <a:xfrm>
                <a:off x="5472973" y="4217016"/>
                <a:ext cx="831613" cy="515322"/>
              </a:xfrm>
              <a:custGeom>
                <a:avLst/>
                <a:gdLst/>
                <a:ahLst/>
                <a:cxnLst/>
                <a:rect l="l" t="t" r="r" b="b"/>
                <a:pathLst>
                  <a:path w="831613" h="515322">
                    <a:moveTo>
                      <a:pt x="656506" y="0"/>
                    </a:moveTo>
                    <a:cubicBezTo>
                      <a:pt x="722980" y="12459"/>
                      <a:pt x="782484" y="33487"/>
                      <a:pt x="831613" y="60220"/>
                    </a:cubicBezTo>
                    <a:lnTo>
                      <a:pt x="831613" y="156807"/>
                    </a:lnTo>
                    <a:lnTo>
                      <a:pt x="790343" y="156807"/>
                    </a:lnTo>
                    <a:cubicBezTo>
                      <a:pt x="689578" y="156807"/>
                      <a:pt x="607892" y="247187"/>
                      <a:pt x="607892" y="358678"/>
                    </a:cubicBezTo>
                    <a:cubicBezTo>
                      <a:pt x="607892" y="412735"/>
                      <a:pt x="627095" y="461830"/>
                      <a:pt x="658968" y="497546"/>
                    </a:cubicBezTo>
                    <a:cubicBezTo>
                      <a:pt x="605816" y="509342"/>
                      <a:pt x="548050" y="515322"/>
                      <a:pt x="487726" y="515322"/>
                    </a:cubicBezTo>
                    <a:cubicBezTo>
                      <a:pt x="218362" y="515322"/>
                      <a:pt x="0" y="396081"/>
                      <a:pt x="0" y="248990"/>
                    </a:cubicBezTo>
                    <a:cubicBezTo>
                      <a:pt x="0" y="198934"/>
                      <a:pt x="25288" y="152104"/>
                      <a:pt x="70263" y="113194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5" name="Rounded Rectangle 13"/>
              <p:cNvSpPr/>
              <p:nvPr/>
            </p:nvSpPr>
            <p:spPr bwMode="auto">
              <a:xfrm>
                <a:off x="6127748" y="3705225"/>
                <a:ext cx="1375518" cy="1241425"/>
              </a:xfrm>
              <a:custGeom>
                <a:avLst/>
                <a:gdLst/>
                <a:ahLst/>
                <a:cxnLst/>
                <a:rect l="l" t="t" r="r" b="b"/>
                <a:pathLst>
                  <a:path w="1375518" h="1241425">
                    <a:moveTo>
                      <a:pt x="880211" y="0"/>
                    </a:moveTo>
                    <a:lnTo>
                      <a:pt x="1125002" y="0"/>
                    </a:lnTo>
                    <a:cubicBezTo>
                      <a:pt x="1202113" y="0"/>
                      <a:pt x="1271265" y="34077"/>
                      <a:pt x="1317403" y="88704"/>
                    </a:cubicBezTo>
                    <a:cubicBezTo>
                      <a:pt x="1244331" y="103169"/>
                      <a:pt x="1190628" y="168346"/>
                      <a:pt x="1190628" y="246066"/>
                    </a:cubicBezTo>
                    <a:lnTo>
                      <a:pt x="1190628" y="708029"/>
                    </a:lnTo>
                    <a:lnTo>
                      <a:pt x="929175" y="708029"/>
                    </a:lnTo>
                    <a:lnTo>
                      <a:pt x="803618" y="172438"/>
                    </a:lnTo>
                    <a:close/>
                    <a:moveTo>
                      <a:pt x="481554" y="0"/>
                    </a:moveTo>
                    <a:lnTo>
                      <a:pt x="726347" y="0"/>
                    </a:lnTo>
                    <a:lnTo>
                      <a:pt x="802940" y="172436"/>
                    </a:lnTo>
                    <a:lnTo>
                      <a:pt x="674361" y="720915"/>
                    </a:lnTo>
                    <a:cubicBezTo>
                      <a:pt x="614856" y="745801"/>
                      <a:pt x="573090" y="804586"/>
                      <a:pt x="573090" y="873128"/>
                    </a:cubicBezTo>
                    <a:cubicBezTo>
                      <a:pt x="573090" y="964310"/>
                      <a:pt x="647007" y="1038227"/>
                      <a:pt x="738189" y="1038227"/>
                    </a:cubicBezTo>
                    <a:lnTo>
                      <a:pt x="1375518" y="1038227"/>
                    </a:lnTo>
                    <a:cubicBezTo>
                      <a:pt x="1351252" y="1154299"/>
                      <a:pt x="1248302" y="1241425"/>
                      <a:pt x="1125002" y="1241425"/>
                    </a:cubicBezTo>
                    <a:lnTo>
                      <a:pt x="481554" y="1241425"/>
                    </a:lnTo>
                    <a:cubicBezTo>
                      <a:pt x="358254" y="1241425"/>
                      <a:pt x="255302" y="1154298"/>
                      <a:pt x="231037" y="1038224"/>
                    </a:cubicBezTo>
                    <a:lnTo>
                      <a:pt x="165099" y="1038224"/>
                    </a:lnTo>
                    <a:cubicBezTo>
                      <a:pt x="73917" y="1038224"/>
                      <a:pt x="0" y="964307"/>
                      <a:pt x="0" y="873125"/>
                    </a:cubicBezTo>
                    <a:cubicBezTo>
                      <a:pt x="0" y="781943"/>
                      <a:pt x="73917" y="708026"/>
                      <a:pt x="165099" y="708026"/>
                    </a:cubicBezTo>
                    <a:lnTo>
                      <a:pt x="225428" y="708026"/>
                    </a:lnTo>
                    <a:lnTo>
                      <a:pt x="225428" y="256126"/>
                    </a:lnTo>
                    <a:cubicBezTo>
                      <a:pt x="225428" y="114672"/>
                      <a:pt x="340100" y="0"/>
                      <a:pt x="481554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6" name="Oval 57"/>
              <p:cNvSpPr/>
              <p:nvPr/>
            </p:nvSpPr>
            <p:spPr bwMode="auto">
              <a:xfrm>
                <a:off x="6524624" y="2779521"/>
                <a:ext cx="835025" cy="835025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47" name="Rounded Rectangle 14"/>
              <p:cNvSpPr/>
              <p:nvPr/>
            </p:nvSpPr>
            <p:spPr bwMode="auto">
              <a:xfrm>
                <a:off x="6740522" y="3829050"/>
                <a:ext cx="869954" cy="874713"/>
              </a:xfrm>
              <a:custGeom>
                <a:avLst/>
                <a:gdLst>
                  <a:gd name="connsiteX0" fmla="*/ 744540 w 869954"/>
                  <a:gd name="connsiteY0" fmla="*/ 0 h 874713"/>
                  <a:gd name="connsiteX1" fmla="*/ 869954 w 869954"/>
                  <a:gd name="connsiteY1" fmla="*/ 125414 h 874713"/>
                  <a:gd name="connsiteX2" fmla="*/ 869953 w 869954"/>
                  <a:gd name="connsiteY2" fmla="*/ 706437 h 874713"/>
                  <a:gd name="connsiteX3" fmla="*/ 869952 w 869954"/>
                  <a:gd name="connsiteY3" fmla="*/ 749299 h 874713"/>
                  <a:gd name="connsiteX4" fmla="*/ 744538 w 869954"/>
                  <a:gd name="connsiteY4" fmla="*/ 874713 h 874713"/>
                  <a:gd name="connsiteX5" fmla="*/ 125414 w 869954"/>
                  <a:gd name="connsiteY5" fmla="*/ 874712 h 874713"/>
                  <a:gd name="connsiteX6" fmla="*/ 0 w 869954"/>
                  <a:gd name="connsiteY6" fmla="*/ 749298 h 874713"/>
                  <a:gd name="connsiteX7" fmla="*/ 1 w 869954"/>
                  <a:gd name="connsiteY7" fmla="*/ 749299 h 874713"/>
                  <a:gd name="connsiteX8" fmla="*/ 125415 w 869954"/>
                  <a:gd name="connsiteY8" fmla="*/ 623885 h 874713"/>
                  <a:gd name="connsiteX9" fmla="*/ 619126 w 869954"/>
                  <a:gd name="connsiteY9" fmla="*/ 623885 h 874713"/>
                  <a:gd name="connsiteX10" fmla="*/ 619126 w 869954"/>
                  <a:gd name="connsiteY10" fmla="*/ 125414 h 874713"/>
                  <a:gd name="connsiteX11" fmla="*/ 744540 w 869954"/>
                  <a:gd name="connsiteY11" fmla="*/ 0 h 87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9954" h="874713">
                    <a:moveTo>
                      <a:pt x="744540" y="0"/>
                    </a:moveTo>
                    <a:cubicBezTo>
                      <a:pt x="813804" y="0"/>
                      <a:pt x="869954" y="56150"/>
                      <a:pt x="869954" y="125414"/>
                    </a:cubicBezTo>
                    <a:cubicBezTo>
                      <a:pt x="869954" y="319088"/>
                      <a:pt x="869953" y="512763"/>
                      <a:pt x="869953" y="706437"/>
                    </a:cubicBezTo>
                    <a:cubicBezTo>
                      <a:pt x="869953" y="720724"/>
                      <a:pt x="869952" y="735012"/>
                      <a:pt x="869952" y="749299"/>
                    </a:cubicBezTo>
                    <a:cubicBezTo>
                      <a:pt x="869952" y="818563"/>
                      <a:pt x="813802" y="874713"/>
                      <a:pt x="744538" y="874713"/>
                    </a:cubicBezTo>
                    <a:lnTo>
                      <a:pt x="125414" y="874712"/>
                    </a:lnTo>
                    <a:cubicBezTo>
                      <a:pt x="56150" y="874712"/>
                      <a:pt x="0" y="818562"/>
                      <a:pt x="0" y="749298"/>
                    </a:cubicBezTo>
                    <a:lnTo>
                      <a:pt x="1" y="749299"/>
                    </a:lnTo>
                    <a:cubicBezTo>
                      <a:pt x="1" y="680035"/>
                      <a:pt x="56151" y="623885"/>
                      <a:pt x="125415" y="623885"/>
                    </a:cubicBezTo>
                    <a:lnTo>
                      <a:pt x="619126" y="623885"/>
                    </a:lnTo>
                    <a:lnTo>
                      <a:pt x="619126" y="125414"/>
                    </a:lnTo>
                    <a:cubicBezTo>
                      <a:pt x="619126" y="56150"/>
                      <a:pt x="675276" y="0"/>
                      <a:pt x="744540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1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5537" y="2200927"/>
            <a:ext cx="3633531" cy="247519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70796" y="1520934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1B4367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THANK YOU</a:t>
            </a:r>
            <a:endParaRPr lang="zh-CN" altLang="en-US" sz="2800" dirty="0">
              <a:solidFill>
                <a:srgbClr val="1B4367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28881" y="4120948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在此处添加姓名或时间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20" grpId="0"/>
          <p:bldP spid="2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28750"/>
            <a:ext cx="9144000" cy="3714750"/>
            <a:chOff x="0" y="1428750"/>
            <a:chExt cx="9144000" cy="3714750"/>
          </a:xfrm>
        </p:grpSpPr>
        <p:sp>
          <p:nvSpPr>
            <p:cNvPr id="4" name="流程图: 文档 3"/>
            <p:cNvSpPr/>
            <p:nvPr/>
          </p:nvSpPr>
          <p:spPr>
            <a:xfrm rot="10800000" flipH="1">
              <a:off x="0" y="1428750"/>
              <a:ext cx="9144000" cy="3714750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0800000" flipH="1">
              <a:off x="0" y="1809752"/>
              <a:ext cx="9144000" cy="333374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文档 5"/>
            <p:cNvSpPr/>
            <p:nvPr/>
          </p:nvSpPr>
          <p:spPr>
            <a:xfrm rot="10800000" flipH="1">
              <a:off x="0" y="1981199"/>
              <a:ext cx="9144000" cy="3162299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文档 6"/>
            <p:cNvSpPr/>
            <p:nvPr/>
          </p:nvSpPr>
          <p:spPr>
            <a:xfrm rot="10800000" flipH="1">
              <a:off x="0" y="2171699"/>
              <a:ext cx="9144000" cy="2971800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769570" y="-88136"/>
            <a:ext cx="13660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0" dirty="0">
                <a:solidFill>
                  <a:srgbClr val="FFC50D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1</a:t>
            </a:r>
            <a:endParaRPr lang="zh-CN" altLang="en-US" sz="18000" dirty="0">
              <a:solidFill>
                <a:srgbClr val="FFC50D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563" y="283374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选题背景及意义</a:t>
            </a:r>
            <a:endParaRPr lang="zh-CN" altLang="en-US" sz="4000" dirty="0">
              <a:solidFill>
                <a:schemeClr val="bg1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2379" y="3621910"/>
            <a:ext cx="4288353" cy="338554"/>
          </a:xfrm>
          <a:prstGeom prst="rect">
            <a:avLst/>
          </a:prstGeom>
          <a:solidFill>
            <a:srgbClr val="1B4367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请在此处添加本章节说明文字或重点内容条目</a:t>
            </a:r>
            <a:endParaRPr lang="zh-CN" altLang="en-US" sz="1600" dirty="0">
              <a:solidFill>
                <a:srgbClr val="57B1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71878" y="1521308"/>
            <a:ext cx="1260000" cy="1260000"/>
            <a:chOff x="3543303" y="1445108"/>
            <a:chExt cx="1260000" cy="1260000"/>
          </a:xfrm>
        </p:grpSpPr>
        <p:sp>
          <p:nvSpPr>
            <p:cNvPr id="28" name="任意多边形 27"/>
            <p:cNvSpPr/>
            <p:nvPr/>
          </p:nvSpPr>
          <p:spPr>
            <a:xfrm>
              <a:off x="3543303" y="1445108"/>
              <a:ext cx="1260000" cy="1260000"/>
            </a:xfrm>
            <a:custGeom>
              <a:avLst/>
              <a:gdLst>
                <a:gd name="connsiteX0" fmla="*/ 437267 w 1260000"/>
                <a:gd name="connsiteY0" fmla="*/ 0 h 1260000"/>
                <a:gd name="connsiteX1" fmla="*/ 1260000 w 1260000"/>
                <a:gd name="connsiteY1" fmla="*/ 0 h 1260000"/>
                <a:gd name="connsiteX2" fmla="*/ 1260000 w 1260000"/>
                <a:gd name="connsiteY2" fmla="*/ 1260000 h 1260000"/>
                <a:gd name="connsiteX3" fmla="*/ 0 w 1260000"/>
                <a:gd name="connsiteY3" fmla="*/ 1260000 h 1260000"/>
                <a:gd name="connsiteX4" fmla="*/ 0 w 1260000"/>
                <a:gd name="connsiteY4" fmla="*/ 437267 h 1260000"/>
                <a:gd name="connsiteX5" fmla="*/ 0 w 1260000"/>
                <a:gd name="connsiteY5" fmla="*/ 0 h 1260000"/>
                <a:gd name="connsiteX6" fmla="*/ 335443 w 1260000"/>
                <a:gd name="connsiteY6" fmla="*/ 0 h 1260000"/>
                <a:gd name="connsiteX7" fmla="*/ 0 w 1260000"/>
                <a:gd name="connsiteY7" fmla="*/ 335443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437267" y="0"/>
                  </a:moveTo>
                  <a:lnTo>
                    <a:pt x="1260000" y="0"/>
                  </a:lnTo>
                  <a:lnTo>
                    <a:pt x="1260000" y="1260000"/>
                  </a:lnTo>
                  <a:lnTo>
                    <a:pt x="0" y="1260000"/>
                  </a:lnTo>
                  <a:lnTo>
                    <a:pt x="0" y="437267"/>
                  </a:lnTo>
                  <a:close/>
                  <a:moveTo>
                    <a:pt x="0" y="0"/>
                  </a:moveTo>
                  <a:lnTo>
                    <a:pt x="335443" y="0"/>
                  </a:lnTo>
                  <a:lnTo>
                    <a:pt x="0" y="335443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639963" y="1768261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31878" y="2781308"/>
            <a:ext cx="1260000" cy="1260000"/>
            <a:chOff x="4803303" y="2705108"/>
            <a:chExt cx="1260000" cy="1260000"/>
          </a:xfrm>
        </p:grpSpPr>
        <p:sp>
          <p:nvSpPr>
            <p:cNvPr id="36" name="任意多边形 35"/>
            <p:cNvSpPr/>
            <p:nvPr/>
          </p:nvSpPr>
          <p:spPr>
            <a:xfrm flipH="1" flipV="1">
              <a:off x="4803303" y="2705108"/>
              <a:ext cx="1260000" cy="1260000"/>
            </a:xfrm>
            <a:custGeom>
              <a:avLst/>
              <a:gdLst>
                <a:gd name="connsiteX0" fmla="*/ 437267 w 1260000"/>
                <a:gd name="connsiteY0" fmla="*/ 0 h 1260000"/>
                <a:gd name="connsiteX1" fmla="*/ 1260000 w 1260000"/>
                <a:gd name="connsiteY1" fmla="*/ 0 h 1260000"/>
                <a:gd name="connsiteX2" fmla="*/ 1260000 w 1260000"/>
                <a:gd name="connsiteY2" fmla="*/ 1260000 h 1260000"/>
                <a:gd name="connsiteX3" fmla="*/ 0 w 1260000"/>
                <a:gd name="connsiteY3" fmla="*/ 1260000 h 1260000"/>
                <a:gd name="connsiteX4" fmla="*/ 0 w 1260000"/>
                <a:gd name="connsiteY4" fmla="*/ 437267 h 1260000"/>
                <a:gd name="connsiteX5" fmla="*/ 0 w 1260000"/>
                <a:gd name="connsiteY5" fmla="*/ 0 h 1260000"/>
                <a:gd name="connsiteX6" fmla="*/ 335443 w 1260000"/>
                <a:gd name="connsiteY6" fmla="*/ 0 h 1260000"/>
                <a:gd name="connsiteX7" fmla="*/ 0 w 1260000"/>
                <a:gd name="connsiteY7" fmla="*/ 335443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437267" y="0"/>
                  </a:moveTo>
                  <a:lnTo>
                    <a:pt x="1260000" y="0"/>
                  </a:lnTo>
                  <a:lnTo>
                    <a:pt x="1260000" y="1260000"/>
                  </a:lnTo>
                  <a:lnTo>
                    <a:pt x="0" y="1260000"/>
                  </a:lnTo>
                  <a:lnTo>
                    <a:pt x="0" y="437267"/>
                  </a:lnTo>
                  <a:close/>
                  <a:moveTo>
                    <a:pt x="0" y="0"/>
                  </a:moveTo>
                  <a:lnTo>
                    <a:pt x="335443" y="0"/>
                  </a:lnTo>
                  <a:lnTo>
                    <a:pt x="0" y="335443"/>
                  </a:lnTo>
                  <a:close/>
                </a:path>
              </a:pathLst>
            </a:cu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898526" y="3028261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31878" y="1521308"/>
            <a:ext cx="1260000" cy="1260000"/>
            <a:chOff x="4803303" y="1445108"/>
            <a:chExt cx="1260000" cy="1260000"/>
          </a:xfrm>
        </p:grpSpPr>
        <p:sp>
          <p:nvSpPr>
            <p:cNvPr id="35" name="任意多边形 34"/>
            <p:cNvSpPr/>
            <p:nvPr/>
          </p:nvSpPr>
          <p:spPr>
            <a:xfrm flipH="1">
              <a:off x="4803303" y="1445108"/>
              <a:ext cx="1260000" cy="1260000"/>
            </a:xfrm>
            <a:custGeom>
              <a:avLst/>
              <a:gdLst>
                <a:gd name="connsiteX0" fmla="*/ 437267 w 1260000"/>
                <a:gd name="connsiteY0" fmla="*/ 0 h 1260000"/>
                <a:gd name="connsiteX1" fmla="*/ 1260000 w 1260000"/>
                <a:gd name="connsiteY1" fmla="*/ 0 h 1260000"/>
                <a:gd name="connsiteX2" fmla="*/ 1260000 w 1260000"/>
                <a:gd name="connsiteY2" fmla="*/ 1260000 h 1260000"/>
                <a:gd name="connsiteX3" fmla="*/ 0 w 1260000"/>
                <a:gd name="connsiteY3" fmla="*/ 1260000 h 1260000"/>
                <a:gd name="connsiteX4" fmla="*/ 0 w 1260000"/>
                <a:gd name="connsiteY4" fmla="*/ 437267 h 1260000"/>
                <a:gd name="connsiteX5" fmla="*/ 0 w 1260000"/>
                <a:gd name="connsiteY5" fmla="*/ 0 h 1260000"/>
                <a:gd name="connsiteX6" fmla="*/ 335443 w 1260000"/>
                <a:gd name="connsiteY6" fmla="*/ 0 h 1260000"/>
                <a:gd name="connsiteX7" fmla="*/ 0 w 1260000"/>
                <a:gd name="connsiteY7" fmla="*/ 335443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437267" y="0"/>
                  </a:moveTo>
                  <a:lnTo>
                    <a:pt x="1260000" y="0"/>
                  </a:lnTo>
                  <a:lnTo>
                    <a:pt x="1260000" y="1260000"/>
                  </a:lnTo>
                  <a:lnTo>
                    <a:pt x="0" y="1260000"/>
                  </a:lnTo>
                  <a:lnTo>
                    <a:pt x="0" y="437267"/>
                  </a:lnTo>
                  <a:close/>
                  <a:moveTo>
                    <a:pt x="0" y="0"/>
                  </a:moveTo>
                  <a:lnTo>
                    <a:pt x="335443" y="0"/>
                  </a:lnTo>
                  <a:lnTo>
                    <a:pt x="0" y="335443"/>
                  </a:lnTo>
                  <a:close/>
                </a:path>
              </a:pathLst>
            </a:cu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897089" y="1768261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71878" y="2781308"/>
            <a:ext cx="1260000" cy="1260000"/>
            <a:chOff x="3543303" y="2705108"/>
            <a:chExt cx="1260000" cy="1260000"/>
          </a:xfrm>
        </p:grpSpPr>
        <p:sp>
          <p:nvSpPr>
            <p:cNvPr id="37" name="任意多边形 36"/>
            <p:cNvSpPr/>
            <p:nvPr/>
          </p:nvSpPr>
          <p:spPr>
            <a:xfrm flipV="1">
              <a:off x="3543303" y="2705108"/>
              <a:ext cx="1260000" cy="1260000"/>
            </a:xfrm>
            <a:custGeom>
              <a:avLst/>
              <a:gdLst>
                <a:gd name="connsiteX0" fmla="*/ 437267 w 1260000"/>
                <a:gd name="connsiteY0" fmla="*/ 0 h 1260000"/>
                <a:gd name="connsiteX1" fmla="*/ 1260000 w 1260000"/>
                <a:gd name="connsiteY1" fmla="*/ 0 h 1260000"/>
                <a:gd name="connsiteX2" fmla="*/ 1260000 w 1260000"/>
                <a:gd name="connsiteY2" fmla="*/ 1260000 h 1260000"/>
                <a:gd name="connsiteX3" fmla="*/ 0 w 1260000"/>
                <a:gd name="connsiteY3" fmla="*/ 1260000 h 1260000"/>
                <a:gd name="connsiteX4" fmla="*/ 0 w 1260000"/>
                <a:gd name="connsiteY4" fmla="*/ 437267 h 1260000"/>
                <a:gd name="connsiteX5" fmla="*/ 0 w 1260000"/>
                <a:gd name="connsiteY5" fmla="*/ 0 h 1260000"/>
                <a:gd name="connsiteX6" fmla="*/ 335443 w 1260000"/>
                <a:gd name="connsiteY6" fmla="*/ 0 h 1260000"/>
                <a:gd name="connsiteX7" fmla="*/ 0 w 1260000"/>
                <a:gd name="connsiteY7" fmla="*/ 335443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437267" y="0"/>
                  </a:moveTo>
                  <a:lnTo>
                    <a:pt x="1260000" y="0"/>
                  </a:lnTo>
                  <a:lnTo>
                    <a:pt x="1260000" y="1260000"/>
                  </a:lnTo>
                  <a:lnTo>
                    <a:pt x="0" y="1260000"/>
                  </a:lnTo>
                  <a:lnTo>
                    <a:pt x="0" y="437267"/>
                  </a:lnTo>
                  <a:close/>
                  <a:moveTo>
                    <a:pt x="0" y="0"/>
                  </a:moveTo>
                  <a:lnTo>
                    <a:pt x="335443" y="0"/>
                  </a:lnTo>
                  <a:lnTo>
                    <a:pt x="0" y="335443"/>
                  </a:lnTo>
                  <a:close/>
                </a:path>
              </a:pathLst>
            </a:cu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638526" y="3027572"/>
              <a:ext cx="1069554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 rot="2700000">
            <a:off x="4650902" y="2600333"/>
            <a:ext cx="361950" cy="3619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347817" y="3103772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42654" y="980827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6541" y="980827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24362" y="3100271"/>
            <a:ext cx="2295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80775" y="985092"/>
            <a:ext cx="1996233" cy="1996233"/>
            <a:chOff x="1180775" y="985092"/>
            <a:chExt cx="1996233" cy="1996233"/>
          </a:xfrm>
        </p:grpSpPr>
        <p:sp>
          <p:nvSpPr>
            <p:cNvPr id="22" name="椭圆 21"/>
            <p:cNvSpPr/>
            <p:nvPr/>
          </p:nvSpPr>
          <p:spPr>
            <a:xfrm>
              <a:off x="1180775" y="985092"/>
              <a:ext cx="1996233" cy="1996233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饼形 2"/>
            <p:cNvSpPr/>
            <p:nvPr/>
          </p:nvSpPr>
          <p:spPr>
            <a:xfrm>
              <a:off x="1180775" y="985092"/>
              <a:ext cx="1996233" cy="1996233"/>
            </a:xfrm>
            <a:prstGeom prst="pi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79267" y="1183584"/>
            <a:ext cx="1599249" cy="1599249"/>
            <a:chOff x="1379267" y="1183584"/>
            <a:chExt cx="1599249" cy="1599249"/>
          </a:xfrm>
        </p:grpSpPr>
        <p:sp>
          <p:nvSpPr>
            <p:cNvPr id="2" name="椭圆 1"/>
            <p:cNvSpPr/>
            <p:nvPr/>
          </p:nvSpPr>
          <p:spPr>
            <a:xfrm>
              <a:off x="1379267" y="1183584"/>
              <a:ext cx="1599249" cy="1599249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04576" y="1610215"/>
              <a:ext cx="12057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25</a:t>
              </a:r>
              <a:r>
                <a:rPr lang="en-US" altLang="zh-CN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265224" y="3065517"/>
            <a:ext cx="1903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04900" y="998143"/>
            <a:ext cx="1996233" cy="1996233"/>
            <a:chOff x="3704900" y="998143"/>
            <a:chExt cx="1996233" cy="1996233"/>
          </a:xfrm>
        </p:grpSpPr>
        <p:sp>
          <p:nvSpPr>
            <p:cNvPr id="25" name="椭圆 24"/>
            <p:cNvSpPr/>
            <p:nvPr/>
          </p:nvSpPr>
          <p:spPr>
            <a:xfrm>
              <a:off x="3704900" y="998143"/>
              <a:ext cx="1996233" cy="1996233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饼形 25"/>
            <p:cNvSpPr/>
            <p:nvPr/>
          </p:nvSpPr>
          <p:spPr>
            <a:xfrm>
              <a:off x="3704900" y="998143"/>
              <a:ext cx="1996233" cy="1996233"/>
            </a:xfrm>
            <a:prstGeom prst="pie">
              <a:avLst>
                <a:gd name="adj1" fmla="val 10765348"/>
                <a:gd name="adj2" fmla="val 1620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03392" y="1196635"/>
            <a:ext cx="1599249" cy="1599249"/>
            <a:chOff x="3903392" y="1196635"/>
            <a:chExt cx="1599249" cy="1599249"/>
          </a:xfrm>
        </p:grpSpPr>
        <p:sp>
          <p:nvSpPr>
            <p:cNvPr id="27" name="椭圆 26"/>
            <p:cNvSpPr/>
            <p:nvPr/>
          </p:nvSpPr>
          <p:spPr>
            <a:xfrm>
              <a:off x="3903392" y="1196635"/>
              <a:ext cx="1599249" cy="1599249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132709" y="1623266"/>
              <a:ext cx="11977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75</a:t>
              </a:r>
              <a:r>
                <a:rPr lang="en-US" altLang="zh-CN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789349" y="3078568"/>
            <a:ext cx="1903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229025" y="1011194"/>
            <a:ext cx="1996233" cy="1996233"/>
            <a:chOff x="6229025" y="1011194"/>
            <a:chExt cx="1996233" cy="1996233"/>
          </a:xfrm>
        </p:grpSpPr>
        <p:sp>
          <p:nvSpPr>
            <p:cNvPr id="30" name="椭圆 29"/>
            <p:cNvSpPr/>
            <p:nvPr/>
          </p:nvSpPr>
          <p:spPr>
            <a:xfrm>
              <a:off x="6229025" y="1011194"/>
              <a:ext cx="1996233" cy="1996233"/>
            </a:xfrm>
            <a:prstGeom prst="ellipse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饼形 30"/>
            <p:cNvSpPr/>
            <p:nvPr/>
          </p:nvSpPr>
          <p:spPr>
            <a:xfrm>
              <a:off x="6229025" y="1011194"/>
              <a:ext cx="1996233" cy="1996233"/>
            </a:xfrm>
            <a:prstGeom prst="pie">
              <a:avLst>
                <a:gd name="adj1" fmla="val 5406839"/>
                <a:gd name="adj2" fmla="val 1620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27517" y="1209686"/>
            <a:ext cx="1599249" cy="1599249"/>
            <a:chOff x="6427517" y="1209686"/>
            <a:chExt cx="1599249" cy="1599249"/>
          </a:xfrm>
        </p:grpSpPr>
        <p:sp>
          <p:nvSpPr>
            <p:cNvPr id="32" name="椭圆 31"/>
            <p:cNvSpPr/>
            <p:nvPr/>
          </p:nvSpPr>
          <p:spPr>
            <a:xfrm>
              <a:off x="6427517" y="1209686"/>
              <a:ext cx="1599249" cy="1599249"/>
            </a:xfrm>
            <a:prstGeom prst="ellipse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642406" y="1636317"/>
              <a:ext cx="12266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50</a:t>
              </a:r>
              <a:r>
                <a:rPr lang="en-US" altLang="zh-CN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6313474" y="3091619"/>
            <a:ext cx="1903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请在此处添加正文，根据需要调整字体与字号，建议采用两端对齐形式。请在此处添加正文，根据需要调整字体与字号。</a:t>
            </a:r>
            <a:endParaRPr lang="zh-CN" altLang="en-US" sz="12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62051" y="934134"/>
            <a:ext cx="2603694" cy="1735795"/>
            <a:chOff x="1257298" y="1003308"/>
            <a:chExt cx="2352676" cy="156845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299" y="1003308"/>
              <a:ext cx="2352675" cy="1568450"/>
            </a:xfrm>
            <a:prstGeom prst="rect">
              <a:avLst/>
            </a:prstGeom>
          </p:spPr>
        </p:pic>
        <p:sp>
          <p:nvSpPr>
            <p:cNvPr id="12" name="直角三角形 11"/>
            <p:cNvSpPr/>
            <p:nvPr/>
          </p:nvSpPr>
          <p:spPr>
            <a:xfrm rot="5400000">
              <a:off x="1257298" y="1003308"/>
              <a:ext cx="266700" cy="266700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62052" y="2890856"/>
            <a:ext cx="2603693" cy="1735795"/>
            <a:chOff x="1257298" y="2883830"/>
            <a:chExt cx="2352675" cy="156845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298" y="2883830"/>
              <a:ext cx="2352675" cy="1568450"/>
            </a:xfrm>
            <a:prstGeom prst="rect">
              <a:avLst/>
            </a:prstGeom>
          </p:spPr>
        </p:pic>
        <p:sp>
          <p:nvSpPr>
            <p:cNvPr id="13" name="直角三角形 12"/>
            <p:cNvSpPr/>
            <p:nvPr/>
          </p:nvSpPr>
          <p:spPr>
            <a:xfrm rot="5400000">
              <a:off x="1257298" y="2898337"/>
              <a:ext cx="266700" cy="266700"/>
            </a:xfrm>
            <a:prstGeom prst="rtTriangle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05274" y="952290"/>
            <a:ext cx="4591051" cy="2152577"/>
            <a:chOff x="3981449" y="952290"/>
            <a:chExt cx="4591051" cy="2152577"/>
          </a:xfrm>
        </p:grpSpPr>
        <p:sp>
          <p:nvSpPr>
            <p:cNvPr id="16" name="矩形 15"/>
            <p:cNvSpPr/>
            <p:nvPr/>
          </p:nvSpPr>
          <p:spPr>
            <a:xfrm>
              <a:off x="3981449" y="1229289"/>
              <a:ext cx="4591051" cy="1875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69140" y="952290"/>
              <a:ext cx="1569660" cy="276999"/>
            </a:xfrm>
            <a:prstGeom prst="rect">
              <a:avLst/>
            </a:prstGeom>
            <a:solidFill>
              <a:srgbClr val="2E75B6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05274" y="3381866"/>
            <a:ext cx="4591051" cy="1167692"/>
            <a:chOff x="3981449" y="3381866"/>
            <a:chExt cx="4591051" cy="1167692"/>
          </a:xfrm>
        </p:grpSpPr>
        <p:sp>
          <p:nvSpPr>
            <p:cNvPr id="18" name="矩形 17"/>
            <p:cNvSpPr/>
            <p:nvPr/>
          </p:nvSpPr>
          <p:spPr>
            <a:xfrm>
              <a:off x="3981449" y="3658865"/>
              <a:ext cx="4591051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69140" y="3381866"/>
              <a:ext cx="1569660" cy="276999"/>
            </a:xfrm>
            <a:prstGeom prst="rect">
              <a:avLst/>
            </a:prstGeom>
            <a:solidFill>
              <a:srgbClr val="FFC50D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rgbClr val="1B43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933451" y="18128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请在此处添加幻灯片标题</a:t>
            </a:r>
            <a:endParaRPr lang="zh-CN" altLang="en-US" sz="1800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52778" y="1047750"/>
            <a:ext cx="2243729" cy="3630454"/>
            <a:chOff x="1276186" y="1181100"/>
            <a:chExt cx="2243729" cy="3630454"/>
          </a:xfrm>
        </p:grpSpPr>
        <p:grpSp>
          <p:nvGrpSpPr>
            <p:cNvPr id="3" name="组合 2"/>
            <p:cNvGrpSpPr/>
            <p:nvPr/>
          </p:nvGrpSpPr>
          <p:grpSpPr>
            <a:xfrm>
              <a:off x="1276186" y="1181101"/>
              <a:ext cx="2243729" cy="3630453"/>
              <a:chOff x="1276186" y="1181101"/>
              <a:chExt cx="2243729" cy="3630453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276186" y="1181101"/>
                <a:ext cx="2171863" cy="33432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AFC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862364" y="3611225"/>
                <a:ext cx="65755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rgbClr val="AFCEEB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1</a:t>
                </a:r>
                <a:endParaRPr lang="zh-CN" altLang="en-US" sz="7200" dirty="0">
                  <a:solidFill>
                    <a:srgbClr val="AFCEEB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276186" y="1181100"/>
              <a:ext cx="2171863" cy="379095"/>
              <a:chOff x="1276186" y="1181100"/>
              <a:chExt cx="2171863" cy="37909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276186" y="1181100"/>
                <a:ext cx="2171863" cy="333376"/>
              </a:xfrm>
              <a:prstGeom prst="rect">
                <a:avLst/>
              </a:pr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276186" y="1514476"/>
                <a:ext cx="2171863" cy="45719"/>
              </a:xfrm>
              <a:prstGeom prst="rect">
                <a:avLst/>
              </a:prstGeom>
              <a:solidFill>
                <a:srgbClr val="FFC50D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276186" y="1209289"/>
                <a:ext cx="1569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请在此处添加小标题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1419060" y="1665198"/>
              <a:ext cx="1886113" cy="2347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en-US" altLang="zh-CN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59171" y="1047750"/>
            <a:ext cx="2309546" cy="3630454"/>
            <a:chOff x="1276186" y="1181100"/>
            <a:chExt cx="2309546" cy="3630454"/>
          </a:xfrm>
        </p:grpSpPr>
        <p:grpSp>
          <p:nvGrpSpPr>
            <p:cNvPr id="34" name="组合 33"/>
            <p:cNvGrpSpPr/>
            <p:nvPr/>
          </p:nvGrpSpPr>
          <p:grpSpPr>
            <a:xfrm>
              <a:off x="1276186" y="1181101"/>
              <a:ext cx="2309546" cy="3630453"/>
              <a:chOff x="1276186" y="1181101"/>
              <a:chExt cx="2309546" cy="3630453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276186" y="1181101"/>
                <a:ext cx="2171863" cy="33432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AFC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777497" y="3611225"/>
                <a:ext cx="80823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rgbClr val="AFCEEB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2</a:t>
                </a:r>
                <a:endParaRPr lang="zh-CN" altLang="en-US" sz="7200" dirty="0">
                  <a:solidFill>
                    <a:srgbClr val="AFCEEB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276186" y="1181100"/>
              <a:ext cx="2171863" cy="379095"/>
              <a:chOff x="1276186" y="1181100"/>
              <a:chExt cx="2171863" cy="37909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276186" y="1181100"/>
                <a:ext cx="2171863" cy="333376"/>
              </a:xfrm>
              <a:prstGeom prst="rect">
                <a:avLst/>
              </a:pr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276186" y="1514476"/>
                <a:ext cx="2171863" cy="45719"/>
              </a:xfrm>
              <a:prstGeom prst="rect">
                <a:avLst/>
              </a:prstGeom>
              <a:solidFill>
                <a:srgbClr val="FFC50D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276186" y="1209289"/>
                <a:ext cx="1569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请在此处添加小标题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1419060" y="1665198"/>
              <a:ext cx="1886113" cy="2347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en-US" altLang="zh-CN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436987" y="1047750"/>
            <a:ext cx="2324681" cy="3630454"/>
            <a:chOff x="1276186" y="1181100"/>
            <a:chExt cx="2324681" cy="3630454"/>
          </a:xfrm>
        </p:grpSpPr>
        <p:grpSp>
          <p:nvGrpSpPr>
            <p:cNvPr id="43" name="组合 42"/>
            <p:cNvGrpSpPr/>
            <p:nvPr/>
          </p:nvGrpSpPr>
          <p:grpSpPr>
            <a:xfrm>
              <a:off x="1276186" y="1181101"/>
              <a:ext cx="2324681" cy="3630453"/>
              <a:chOff x="1276186" y="1181101"/>
              <a:chExt cx="2324681" cy="3630453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276186" y="1181101"/>
                <a:ext cx="2171863" cy="33432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AFC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2781412" y="3611225"/>
                <a:ext cx="81945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rgbClr val="AFCEEB"/>
                    </a:solidFill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3</a:t>
                </a:r>
                <a:endParaRPr lang="zh-CN" altLang="en-US" sz="7200" dirty="0">
                  <a:solidFill>
                    <a:srgbClr val="AFCEEB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276186" y="1181100"/>
              <a:ext cx="2171863" cy="379095"/>
              <a:chOff x="1276186" y="1181100"/>
              <a:chExt cx="2171863" cy="379095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1276186" y="1181100"/>
                <a:ext cx="2171863" cy="333376"/>
              </a:xfrm>
              <a:prstGeom prst="rect">
                <a:avLst/>
              </a:prstGeom>
              <a:pattFill prst="smCheck">
                <a:fgClr>
                  <a:srgbClr val="2E75B6"/>
                </a:fgClr>
                <a:bgClr>
                  <a:schemeClr val="accent1">
                    <a:lumMod val="50000"/>
                  </a:schemeClr>
                </a:bgClr>
              </a:patt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276186" y="1514476"/>
                <a:ext cx="2171863" cy="45719"/>
              </a:xfrm>
              <a:prstGeom prst="rect">
                <a:avLst/>
              </a:prstGeom>
              <a:solidFill>
                <a:srgbClr val="FFC50D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276186" y="1209289"/>
                <a:ext cx="1569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请在此处添加小标题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1419060" y="1665198"/>
              <a:ext cx="1886113" cy="2347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en-US" altLang="zh-CN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rgbClr val="132F4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1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428750"/>
            <a:ext cx="9144000" cy="3714750"/>
            <a:chOff x="0" y="1428750"/>
            <a:chExt cx="9144000" cy="3714750"/>
          </a:xfrm>
        </p:grpSpPr>
        <p:sp>
          <p:nvSpPr>
            <p:cNvPr id="4" name="流程图: 文档 3"/>
            <p:cNvSpPr/>
            <p:nvPr/>
          </p:nvSpPr>
          <p:spPr>
            <a:xfrm rot="10800000" flipH="1">
              <a:off x="0" y="1428750"/>
              <a:ext cx="9144000" cy="3714750"/>
            </a:xfrm>
            <a:prstGeom prst="flowChartDocument">
              <a:avLst/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文档 4"/>
            <p:cNvSpPr/>
            <p:nvPr/>
          </p:nvSpPr>
          <p:spPr>
            <a:xfrm rot="10800000" flipH="1">
              <a:off x="0" y="1809752"/>
              <a:ext cx="9144000" cy="3333747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文档 5"/>
            <p:cNvSpPr/>
            <p:nvPr/>
          </p:nvSpPr>
          <p:spPr>
            <a:xfrm rot="10800000" flipH="1">
              <a:off x="0" y="1981199"/>
              <a:ext cx="9144000" cy="3162299"/>
            </a:xfrm>
            <a:prstGeom prst="flowChartDocument">
              <a:avLst/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文档 6"/>
            <p:cNvSpPr/>
            <p:nvPr/>
          </p:nvSpPr>
          <p:spPr>
            <a:xfrm rot="10800000" flipH="1">
              <a:off x="0" y="2171699"/>
              <a:ext cx="9144000" cy="2971800"/>
            </a:xfrm>
            <a:prstGeom prst="flowChartDocument">
              <a:avLst/>
            </a:prstGeom>
            <a:pattFill prst="smCheck">
              <a:fgClr>
                <a:srgbClr val="2E75B6"/>
              </a:fgClr>
              <a:bgClr>
                <a:schemeClr val="accent1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80416" y="-88136"/>
            <a:ext cx="17443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0" dirty="0">
                <a:solidFill>
                  <a:srgbClr val="FFC50D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2</a:t>
            </a:r>
            <a:endParaRPr lang="zh-CN" altLang="en-US" sz="18000" dirty="0">
              <a:solidFill>
                <a:srgbClr val="FFC50D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563" y="2833747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研究现状与研究目的</a:t>
            </a:r>
            <a:endParaRPr lang="zh-CN" altLang="en-US" sz="4000" dirty="0">
              <a:solidFill>
                <a:schemeClr val="bg1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2379" y="3621910"/>
            <a:ext cx="4288353" cy="338554"/>
          </a:xfrm>
          <a:prstGeom prst="rect">
            <a:avLst/>
          </a:prstGeom>
          <a:solidFill>
            <a:srgbClr val="1B4367"/>
          </a:solidFill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57B1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请在此处添加本章节说明文字或重点内容条目</a:t>
            </a:r>
            <a:endParaRPr lang="zh-CN" altLang="en-US" sz="1600" dirty="0">
              <a:solidFill>
                <a:srgbClr val="57B1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2" grpId="1"/>
          <p:bldP spid="13" grpId="0"/>
          <p:bldP spid="14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4682</Words>
  <Application>WPS 演示</Application>
  <PresentationFormat>全屏显示(16:9)</PresentationFormat>
  <Paragraphs>513</Paragraphs>
  <Slides>30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</vt:lpstr>
      <vt:lpstr>宋体</vt:lpstr>
      <vt:lpstr>Wingdings</vt:lpstr>
      <vt:lpstr>方正正中黑_GBK</vt:lpstr>
      <vt:lpstr>微软雅黑</vt:lpstr>
      <vt:lpstr>方正粗倩简体</vt:lpstr>
      <vt:lpstr>Calibri</vt:lpstr>
      <vt:lpstr>Calibri Light</vt:lpstr>
      <vt:lpstr>方正特雅宋简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92</cp:revision>
  <dcterms:created xsi:type="dcterms:W3CDTF">2014-05-21T03:23:00Z</dcterms:created>
  <dcterms:modified xsi:type="dcterms:W3CDTF">2017-06-06T02:41:36Z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