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96" r:id="rId7"/>
    <p:sldId id="291" r:id="rId8"/>
    <p:sldId id="292" r:id="rId9"/>
    <p:sldId id="293" r:id="rId10"/>
    <p:sldId id="294" r:id="rId11"/>
    <p:sldId id="304" r:id="rId12"/>
    <p:sldId id="295" r:id="rId13"/>
    <p:sldId id="298" r:id="rId14"/>
    <p:sldId id="265" r:id="rId15"/>
    <p:sldId id="285" r:id="rId16"/>
    <p:sldId id="266" r:id="rId17"/>
    <p:sldId id="267" r:id="rId18"/>
    <p:sldId id="299" r:id="rId19"/>
    <p:sldId id="300" r:id="rId20"/>
    <p:sldId id="305" r:id="rId21"/>
    <p:sldId id="268" r:id="rId22"/>
    <p:sldId id="269" r:id="rId23"/>
    <p:sldId id="270" r:id="rId24"/>
    <p:sldId id="271" r:id="rId25"/>
    <p:sldId id="279" r:id="rId26"/>
    <p:sldId id="264" r:id="rId27"/>
    <p:sldId id="306" r:id="rId28"/>
    <p:sldId id="280" r:id="rId29"/>
    <p:sldId id="282" r:id="rId30"/>
    <p:sldId id="284" r:id="rId31"/>
    <p:sldId id="288" r:id="rId32"/>
    <p:sldId id="301" r:id="rId33"/>
    <p:sldId id="302" r:id="rId34"/>
    <p:sldId id="272" r:id="rId35"/>
    <p:sldId id="307" r:id="rId36"/>
    <p:sldId id="273" r:id="rId37"/>
    <p:sldId id="281" r:id="rId38"/>
    <p:sldId id="276" r:id="rId39"/>
    <p:sldId id="277" r:id="rId40"/>
    <p:sldId id="287" r:id="rId41"/>
    <p:sldId id="278" r:id="rId42"/>
    <p:sldId id="303"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4660"/>
  </p:normalViewPr>
  <p:slideViewPr>
    <p:cSldViewPr snapToGrid="0">
      <p:cViewPr>
        <p:scale>
          <a:sx n="46" d="100"/>
          <a:sy n="46" d="100"/>
        </p:scale>
        <p:origin x="1362" y="678"/>
      </p:cViewPr>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228DD-FFCA-42EF-8F06-404D3A13F4A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C0139-ECD2-4D55-808F-8AA14359D4E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2442" y="165619"/>
            <a:ext cx="10515600" cy="599151"/>
          </a:xfrm>
        </p:spPr>
        <p:txBody>
          <a:bodyPr>
            <a:normAutofit/>
          </a:bodyPr>
          <a:lstStyle>
            <a:lvl1pPr>
              <a:defRPr sz="32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空白页">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3" Type="http://schemas.openxmlformats.org/officeDocument/2006/relationships/slideLayout" Target="../slideLayouts/slideLayout2.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tags" Target="../tags/tag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xml"/><Relationship Id="rId5" Type="http://schemas.openxmlformats.org/officeDocument/2006/relationships/image" Target="../media/image2.pn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3" Type="http://schemas.openxmlformats.org/officeDocument/2006/relationships/slideLayout" Target="../slideLayouts/slideLayout2.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tags" Target="../tags/tag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3" Type="http://schemas.openxmlformats.org/officeDocument/2006/relationships/slideLayout" Target="../slideLayouts/slideLayout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slideLayout" Target="../slideLayouts/slideLayout2.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3" Type="http://schemas.openxmlformats.org/officeDocument/2006/relationships/slideLayout" Target="../slideLayouts/slideLayout2.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91"/>
          <p:cNvSpPr/>
          <p:nvPr>
            <p:custDataLst>
              <p:tags r:id="rId1"/>
            </p:custDataLst>
          </p:nvPr>
        </p:nvSpPr>
        <p:spPr>
          <a:xfrm>
            <a:off x="2289497" y="3225929"/>
            <a:ext cx="4479111"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cs typeface="微软雅黑" panose="020B0503020204020204" charset="-122"/>
              </a:rPr>
              <a:t>工作计划 </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指标汇报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总结汇报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年度总结</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PA_文本框 198"/>
          <p:cNvSpPr txBox="1">
            <a:spLocks noChangeArrowheads="1"/>
          </p:cNvSpPr>
          <p:nvPr>
            <p:custDataLst>
              <p:tags r:id="rId2"/>
            </p:custDataLst>
          </p:nvPr>
        </p:nvSpPr>
        <p:spPr bwMode="ltGray">
          <a:xfrm>
            <a:off x="469691" y="2157728"/>
            <a:ext cx="6421468"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医疗报告</a:t>
            </a:r>
            <a:r>
              <a:rPr lang="en-US" altLang="zh-CN" sz="6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PPT</a:t>
            </a:r>
            <a:r>
              <a:rPr lang="zh-CN" altLang="en-US" sz="6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模板</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 name="PA_文本框 198"/>
          <p:cNvSpPr txBox="1">
            <a:spLocks noChangeArrowheads="1"/>
          </p:cNvSpPr>
          <p:nvPr>
            <p:custDataLst>
              <p:tags r:id="rId3"/>
            </p:custDataLst>
          </p:nvPr>
        </p:nvSpPr>
        <p:spPr bwMode="ltGray">
          <a:xfrm>
            <a:off x="3144399" y="772093"/>
            <a:ext cx="3624209" cy="451795"/>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400" dirty="0" smtClean="0">
                <a:solidFill>
                  <a:schemeClr val="bg1"/>
                </a:solidFill>
                <a:latin typeface="微软雅黑" panose="020B0503020204020204" charset="-122"/>
                <a:ea typeface="微软雅黑" panose="020B0503020204020204" charset="-122"/>
              </a:rPr>
              <a:t>医院或医疗名称在此输入</a:t>
            </a:r>
            <a:endParaRPr lang="zh-CN" altLang="en-US" sz="2400" dirty="0">
              <a:solidFill>
                <a:schemeClr val="bg1"/>
              </a:solidFill>
              <a:latin typeface="微软雅黑" panose="020B0503020204020204" charset="-122"/>
              <a:ea typeface="微软雅黑" panose="020B0503020204020204" charset="-122"/>
            </a:endParaRPr>
          </a:p>
        </p:txBody>
      </p:sp>
      <p:grpSp>
        <p:nvGrpSpPr>
          <p:cNvPr id="5" name="PA_组合 74"/>
          <p:cNvGrpSpPr/>
          <p:nvPr>
            <p:custDataLst>
              <p:tags r:id="rId4"/>
            </p:custDataLst>
          </p:nvPr>
        </p:nvGrpSpPr>
        <p:grpSpPr>
          <a:xfrm>
            <a:off x="3026225" y="1481133"/>
            <a:ext cx="3614811" cy="603335"/>
            <a:chOff x="7598226" y="974057"/>
            <a:chExt cx="3614811" cy="603335"/>
          </a:xfrm>
        </p:grpSpPr>
        <p:grpSp>
          <p:nvGrpSpPr>
            <p:cNvPr id="6" name="组合 5"/>
            <p:cNvGrpSpPr/>
            <p:nvPr/>
          </p:nvGrpSpPr>
          <p:grpSpPr>
            <a:xfrm>
              <a:off x="7598226" y="974057"/>
              <a:ext cx="602129" cy="602129"/>
              <a:chOff x="4092575" y="674688"/>
              <a:chExt cx="3171825" cy="3171825"/>
            </a:xfrm>
          </p:grpSpPr>
          <p:sp>
            <p:nvSpPr>
              <p:cNvPr id="23" name="Oval 10"/>
              <p:cNvSpPr>
                <a:spLocks noChangeArrowheads="1"/>
              </p:cNvSpPr>
              <p:nvPr/>
            </p:nvSpPr>
            <p:spPr bwMode="auto">
              <a:xfrm>
                <a:off x="4092575" y="674688"/>
                <a:ext cx="3171825"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grpSp>
            <p:nvGrpSpPr>
              <p:cNvPr id="24" name="组合 23"/>
              <p:cNvGrpSpPr/>
              <p:nvPr/>
            </p:nvGrpSpPr>
            <p:grpSpPr>
              <a:xfrm>
                <a:off x="4727575" y="1306513"/>
                <a:ext cx="1900238" cy="1903413"/>
                <a:chOff x="4727575" y="1306513"/>
                <a:chExt cx="1900238" cy="1903413"/>
              </a:xfrm>
            </p:grpSpPr>
            <p:sp>
              <p:nvSpPr>
                <p:cNvPr id="25" name="Freeform 11"/>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 name="组合 6"/>
            <p:cNvGrpSpPr/>
            <p:nvPr/>
          </p:nvGrpSpPr>
          <p:grpSpPr>
            <a:xfrm>
              <a:off x="9103964" y="974057"/>
              <a:ext cx="603033" cy="602430"/>
              <a:chOff x="4724400" y="4673600"/>
              <a:chExt cx="3176588" cy="3173413"/>
            </a:xfrm>
          </p:grpSpPr>
          <p:sp>
            <p:nvSpPr>
              <p:cNvPr id="21" name="Oval 22"/>
              <p:cNvSpPr>
                <a:spLocks noChangeArrowheads="1"/>
              </p:cNvSpPr>
              <p:nvPr/>
            </p:nvSpPr>
            <p:spPr bwMode="auto">
              <a:xfrm>
                <a:off x="4724400" y="4673600"/>
                <a:ext cx="3176588" cy="3173413"/>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22"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8" name="组合 7"/>
            <p:cNvGrpSpPr/>
            <p:nvPr/>
          </p:nvGrpSpPr>
          <p:grpSpPr>
            <a:xfrm>
              <a:off x="10610305" y="974057"/>
              <a:ext cx="602732" cy="603335"/>
              <a:chOff x="5795963" y="3938588"/>
              <a:chExt cx="3175000" cy="3178175"/>
            </a:xfrm>
          </p:grpSpPr>
          <p:sp>
            <p:nvSpPr>
              <p:cNvPr id="18" name="Oval 27"/>
              <p:cNvSpPr>
                <a:spLocks noChangeArrowheads="1"/>
              </p:cNvSpPr>
              <p:nvPr/>
            </p:nvSpPr>
            <p:spPr bwMode="auto">
              <a:xfrm>
                <a:off x="5795963" y="3938588"/>
                <a:ext cx="3175000" cy="317817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9" name="Freeform 28"/>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9" name="组合 8"/>
            <p:cNvGrpSpPr/>
            <p:nvPr/>
          </p:nvGrpSpPr>
          <p:grpSpPr>
            <a:xfrm>
              <a:off x="8350643" y="974057"/>
              <a:ext cx="603033" cy="602732"/>
              <a:chOff x="2185988" y="3163888"/>
              <a:chExt cx="3176587" cy="3175000"/>
            </a:xfrm>
          </p:grpSpPr>
          <p:sp>
            <p:nvSpPr>
              <p:cNvPr id="15" name="Oval 33"/>
              <p:cNvSpPr>
                <a:spLocks noChangeArrowheads="1"/>
              </p:cNvSpPr>
              <p:nvPr/>
            </p:nvSpPr>
            <p:spPr bwMode="auto">
              <a:xfrm>
                <a:off x="2185988" y="3163888"/>
                <a:ext cx="3176587" cy="3175000"/>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6" name="Freeform 34"/>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0" name="组合 9"/>
            <p:cNvGrpSpPr/>
            <p:nvPr/>
          </p:nvGrpSpPr>
          <p:grpSpPr>
            <a:xfrm>
              <a:off x="9857285" y="974057"/>
              <a:ext cx="602732" cy="602129"/>
              <a:chOff x="4470400" y="4495800"/>
              <a:chExt cx="3175000" cy="3171825"/>
            </a:xfrm>
          </p:grpSpPr>
          <p:sp>
            <p:nvSpPr>
              <p:cNvPr id="11" name="Oval 39"/>
              <p:cNvSpPr>
                <a:spLocks noChangeArrowheads="1"/>
              </p:cNvSpPr>
              <p:nvPr/>
            </p:nvSpPr>
            <p:spPr bwMode="auto">
              <a:xfrm>
                <a:off x="4470400" y="4495800"/>
                <a:ext cx="3175000"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2"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17" name="组合 116"/>
          <p:cNvGrpSpPr/>
          <p:nvPr/>
        </p:nvGrpSpPr>
        <p:grpSpPr>
          <a:xfrm>
            <a:off x="8309114" y="1472346"/>
            <a:ext cx="3295511" cy="4605622"/>
            <a:chOff x="6231835" y="1104259"/>
            <a:chExt cx="2471633" cy="3454217"/>
          </a:xfrm>
        </p:grpSpPr>
        <p:sp>
          <p:nvSpPr>
            <p:cNvPr id="118" name="文本框 31"/>
            <p:cNvSpPr txBox="1"/>
            <p:nvPr/>
          </p:nvSpPr>
          <p:spPr>
            <a:xfrm>
              <a:off x="6231835" y="1104259"/>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01.</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endParaRPr lang="zh-CN" altLang="en-US" sz="1335" dirty="0">
                <a:solidFill>
                  <a:schemeClr val="bg1"/>
                </a:solidFill>
                <a:latin typeface="微软雅黑" panose="020B0503020204020204" charset="-122"/>
              </a:endParaRPr>
            </a:p>
          </p:txBody>
        </p:sp>
        <p:sp>
          <p:nvSpPr>
            <p:cNvPr id="119" name="文本框 32"/>
            <p:cNvSpPr txBox="1"/>
            <p:nvPr/>
          </p:nvSpPr>
          <p:spPr>
            <a:xfrm>
              <a:off x="6231835" y="2033841"/>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02.</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endParaRPr lang="zh-CN" altLang="en-US" sz="1335" dirty="0">
                <a:solidFill>
                  <a:schemeClr val="bg1"/>
                </a:solidFill>
                <a:latin typeface="微软雅黑" panose="020B0503020204020204" charset="-122"/>
              </a:endParaRPr>
            </a:p>
          </p:txBody>
        </p:sp>
        <p:sp>
          <p:nvSpPr>
            <p:cNvPr id="120" name="文本框 33"/>
            <p:cNvSpPr txBox="1"/>
            <p:nvPr/>
          </p:nvSpPr>
          <p:spPr>
            <a:xfrm>
              <a:off x="6231835" y="2963423"/>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03.</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endParaRPr lang="zh-CN" altLang="en-US" sz="1335" dirty="0">
                <a:solidFill>
                  <a:schemeClr val="bg1"/>
                </a:solidFill>
                <a:latin typeface="微软雅黑" panose="020B0503020204020204" charset="-122"/>
              </a:endParaRPr>
            </a:p>
          </p:txBody>
        </p:sp>
        <p:sp>
          <p:nvSpPr>
            <p:cNvPr id="121" name="文本框 34"/>
            <p:cNvSpPr txBox="1"/>
            <p:nvPr/>
          </p:nvSpPr>
          <p:spPr>
            <a:xfrm>
              <a:off x="6231835" y="3893005"/>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04.</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endParaRPr lang="zh-CN" altLang="en-US" sz="1335" dirty="0">
                <a:solidFill>
                  <a:schemeClr val="bg1"/>
                </a:solidFill>
                <a:latin typeface="微软雅黑" panose="020B0503020204020204" charset="-122"/>
              </a:endParaRPr>
            </a:p>
          </p:txBody>
        </p:sp>
        <p:cxnSp>
          <p:nvCxnSpPr>
            <p:cNvPr id="122" name="直接连接符 121"/>
            <p:cNvCxnSpPr/>
            <p:nvPr/>
          </p:nvCxnSpPr>
          <p:spPr>
            <a:xfrm>
              <a:off x="6231835" y="1968986"/>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231835" y="2890019"/>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231835" y="3811053"/>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819150" y="1582385"/>
            <a:ext cx="7134225" cy="4453291"/>
            <a:chOff x="614362" y="1186788"/>
            <a:chExt cx="5350669" cy="3339968"/>
          </a:xfrm>
        </p:grpSpPr>
        <p:grpSp>
          <p:nvGrpSpPr>
            <p:cNvPr id="126" name="组合 125"/>
            <p:cNvGrpSpPr/>
            <p:nvPr/>
          </p:nvGrpSpPr>
          <p:grpSpPr>
            <a:xfrm>
              <a:off x="780309" y="3635402"/>
              <a:ext cx="1134214" cy="385763"/>
              <a:chOff x="4452173" y="720606"/>
              <a:chExt cx="1134214" cy="385763"/>
            </a:xfrm>
          </p:grpSpPr>
          <p:grpSp>
            <p:nvGrpSpPr>
              <p:cNvPr id="203" name="组合 202"/>
              <p:cNvGrpSpPr/>
              <p:nvPr/>
            </p:nvGrpSpPr>
            <p:grpSpPr>
              <a:xfrm>
                <a:off x="4452173" y="720606"/>
                <a:ext cx="1134214" cy="385763"/>
                <a:chOff x="2099498" y="1186788"/>
                <a:chExt cx="1134214" cy="385763"/>
              </a:xfrm>
            </p:grpSpPr>
            <p:sp>
              <p:nvSpPr>
                <p:cNvPr id="205" name="圆角矩形 20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6" name="圆角矩形 20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4" name="矩形 20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27" name="组合 126"/>
            <p:cNvGrpSpPr/>
            <p:nvPr/>
          </p:nvGrpSpPr>
          <p:grpSpPr>
            <a:xfrm>
              <a:off x="780309" y="3139338"/>
              <a:ext cx="1134214" cy="385763"/>
              <a:chOff x="4452173" y="720606"/>
              <a:chExt cx="1134214" cy="385763"/>
            </a:xfrm>
          </p:grpSpPr>
          <p:grpSp>
            <p:nvGrpSpPr>
              <p:cNvPr id="199" name="组合 198"/>
              <p:cNvGrpSpPr/>
              <p:nvPr/>
            </p:nvGrpSpPr>
            <p:grpSpPr>
              <a:xfrm>
                <a:off x="4452173" y="720606"/>
                <a:ext cx="1134214" cy="385763"/>
                <a:chOff x="2099498" y="1186788"/>
                <a:chExt cx="1134214" cy="385763"/>
              </a:xfrm>
            </p:grpSpPr>
            <p:sp>
              <p:nvSpPr>
                <p:cNvPr id="201" name="圆角矩形 20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2" name="圆角矩形 20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0" name="矩形 19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28" name="组合 127"/>
            <p:cNvGrpSpPr/>
            <p:nvPr/>
          </p:nvGrpSpPr>
          <p:grpSpPr>
            <a:xfrm>
              <a:off x="780309" y="2582977"/>
              <a:ext cx="1134214" cy="385763"/>
              <a:chOff x="4452173" y="720606"/>
              <a:chExt cx="1134214" cy="385763"/>
            </a:xfrm>
          </p:grpSpPr>
          <p:grpSp>
            <p:nvGrpSpPr>
              <p:cNvPr id="195" name="组合 194"/>
              <p:cNvGrpSpPr/>
              <p:nvPr/>
            </p:nvGrpSpPr>
            <p:grpSpPr>
              <a:xfrm>
                <a:off x="4452173" y="720606"/>
                <a:ext cx="1134214" cy="385763"/>
                <a:chOff x="2099498" y="1186788"/>
                <a:chExt cx="1134214" cy="385763"/>
              </a:xfrm>
            </p:grpSpPr>
            <p:sp>
              <p:nvSpPr>
                <p:cNvPr id="197" name="圆角矩形 19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8" name="圆角矩形 19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6" name="矩形 19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sp>
          <p:nvSpPr>
            <p:cNvPr id="129" name="圆角矩形 128"/>
            <p:cNvSpPr/>
            <p:nvPr/>
          </p:nvSpPr>
          <p:spPr>
            <a:xfrm>
              <a:off x="2094760" y="2578555"/>
              <a:ext cx="1134214" cy="385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5B7C0"/>
                  </a:solidFill>
                  <a:latin typeface="微软雅黑" panose="020B0503020204020204" charset="-122"/>
                </a:rPr>
                <a:t>添加标题</a:t>
              </a:r>
              <a:endParaRPr lang="zh-CN" altLang="en-US" sz="2400" dirty="0">
                <a:solidFill>
                  <a:srgbClr val="25B7C0"/>
                </a:solidFill>
                <a:latin typeface="微软雅黑" panose="020B0503020204020204" charset="-122"/>
              </a:endParaRPr>
            </a:p>
          </p:txBody>
        </p:sp>
        <p:grpSp>
          <p:nvGrpSpPr>
            <p:cNvPr id="130" name="组合 129"/>
            <p:cNvGrpSpPr/>
            <p:nvPr/>
          </p:nvGrpSpPr>
          <p:grpSpPr>
            <a:xfrm>
              <a:off x="3522039" y="4140993"/>
              <a:ext cx="1134214" cy="385763"/>
              <a:chOff x="4452173" y="720606"/>
              <a:chExt cx="1134214" cy="385763"/>
            </a:xfrm>
          </p:grpSpPr>
          <p:grpSp>
            <p:nvGrpSpPr>
              <p:cNvPr id="191" name="组合 190"/>
              <p:cNvGrpSpPr/>
              <p:nvPr/>
            </p:nvGrpSpPr>
            <p:grpSpPr>
              <a:xfrm>
                <a:off x="4452173" y="720606"/>
                <a:ext cx="1134214" cy="385763"/>
                <a:chOff x="2099498" y="1186788"/>
                <a:chExt cx="1134214" cy="385763"/>
              </a:xfrm>
            </p:grpSpPr>
            <p:sp>
              <p:nvSpPr>
                <p:cNvPr id="193" name="圆角矩形 19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4" name="圆角矩形 19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2" name="矩形 191"/>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1" name="组合 130"/>
            <p:cNvGrpSpPr/>
            <p:nvPr/>
          </p:nvGrpSpPr>
          <p:grpSpPr>
            <a:xfrm>
              <a:off x="3522039" y="3618171"/>
              <a:ext cx="1134214" cy="385763"/>
              <a:chOff x="4452173" y="720606"/>
              <a:chExt cx="1134214" cy="385763"/>
            </a:xfrm>
          </p:grpSpPr>
          <p:grpSp>
            <p:nvGrpSpPr>
              <p:cNvPr id="187" name="组合 186"/>
              <p:cNvGrpSpPr/>
              <p:nvPr/>
            </p:nvGrpSpPr>
            <p:grpSpPr>
              <a:xfrm>
                <a:off x="4452173" y="720606"/>
                <a:ext cx="1134214" cy="385763"/>
                <a:chOff x="2099498" y="1186788"/>
                <a:chExt cx="1134214" cy="385763"/>
              </a:xfrm>
            </p:grpSpPr>
            <p:sp>
              <p:nvSpPr>
                <p:cNvPr id="189" name="圆角矩形 18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0" name="圆角矩形 18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8" name="矩形 187"/>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2" name="组合 131"/>
            <p:cNvGrpSpPr/>
            <p:nvPr/>
          </p:nvGrpSpPr>
          <p:grpSpPr>
            <a:xfrm>
              <a:off x="3522039" y="3106530"/>
              <a:ext cx="1134214" cy="385763"/>
              <a:chOff x="4452173" y="720606"/>
              <a:chExt cx="1134214" cy="385763"/>
            </a:xfrm>
          </p:grpSpPr>
          <p:grpSp>
            <p:nvGrpSpPr>
              <p:cNvPr id="183" name="组合 182"/>
              <p:cNvGrpSpPr/>
              <p:nvPr/>
            </p:nvGrpSpPr>
            <p:grpSpPr>
              <a:xfrm>
                <a:off x="4452173" y="720606"/>
                <a:ext cx="1134214" cy="385763"/>
                <a:chOff x="2099498" y="1186788"/>
                <a:chExt cx="1134214" cy="385763"/>
              </a:xfrm>
            </p:grpSpPr>
            <p:sp>
              <p:nvSpPr>
                <p:cNvPr id="185" name="圆角矩形 18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6" name="圆角矩形 18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4" name="矩形 18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3" name="组合 132"/>
            <p:cNvGrpSpPr/>
            <p:nvPr/>
          </p:nvGrpSpPr>
          <p:grpSpPr>
            <a:xfrm>
              <a:off x="3522039" y="2582977"/>
              <a:ext cx="1134214" cy="385763"/>
              <a:chOff x="4452173" y="720606"/>
              <a:chExt cx="1134214" cy="385763"/>
            </a:xfrm>
          </p:grpSpPr>
          <p:grpSp>
            <p:nvGrpSpPr>
              <p:cNvPr id="179" name="组合 178"/>
              <p:cNvGrpSpPr/>
              <p:nvPr/>
            </p:nvGrpSpPr>
            <p:grpSpPr>
              <a:xfrm>
                <a:off x="4452173" y="720606"/>
                <a:ext cx="1134214" cy="385763"/>
                <a:chOff x="2099498" y="1186788"/>
                <a:chExt cx="1134214" cy="385763"/>
              </a:xfrm>
            </p:grpSpPr>
            <p:sp>
              <p:nvSpPr>
                <p:cNvPr id="181" name="圆角矩形 18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2" name="圆角矩形 18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0" name="矩形 17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4" name="组合 133"/>
            <p:cNvGrpSpPr/>
            <p:nvPr/>
          </p:nvGrpSpPr>
          <p:grpSpPr>
            <a:xfrm>
              <a:off x="4830817" y="2582977"/>
              <a:ext cx="1134214" cy="385763"/>
              <a:chOff x="4452173" y="720606"/>
              <a:chExt cx="1134214" cy="385763"/>
            </a:xfrm>
          </p:grpSpPr>
          <p:grpSp>
            <p:nvGrpSpPr>
              <p:cNvPr id="175" name="组合 174"/>
              <p:cNvGrpSpPr/>
              <p:nvPr/>
            </p:nvGrpSpPr>
            <p:grpSpPr>
              <a:xfrm>
                <a:off x="4452173" y="720606"/>
                <a:ext cx="1134214" cy="385763"/>
                <a:chOff x="2099498" y="1186788"/>
                <a:chExt cx="1134214" cy="385763"/>
              </a:xfrm>
            </p:grpSpPr>
            <p:sp>
              <p:nvSpPr>
                <p:cNvPr id="177" name="圆角矩形 17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8" name="圆角矩形 17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6" name="矩形 17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5" name="组合 134"/>
            <p:cNvGrpSpPr/>
            <p:nvPr/>
          </p:nvGrpSpPr>
          <p:grpSpPr>
            <a:xfrm>
              <a:off x="2099498" y="1186788"/>
              <a:ext cx="3202593" cy="1391767"/>
              <a:chOff x="2099498" y="1186788"/>
              <a:chExt cx="3202593" cy="1391767"/>
            </a:xfrm>
          </p:grpSpPr>
          <p:grpSp>
            <p:nvGrpSpPr>
              <p:cNvPr id="162" name="组合 161"/>
              <p:cNvGrpSpPr/>
              <p:nvPr/>
            </p:nvGrpSpPr>
            <p:grpSpPr>
              <a:xfrm>
                <a:off x="4167877" y="1857035"/>
                <a:ext cx="1134214" cy="385763"/>
                <a:chOff x="4452173" y="720606"/>
                <a:chExt cx="1134214" cy="385763"/>
              </a:xfrm>
            </p:grpSpPr>
            <p:grpSp>
              <p:nvGrpSpPr>
                <p:cNvPr id="171" name="组合 170"/>
                <p:cNvGrpSpPr/>
                <p:nvPr/>
              </p:nvGrpSpPr>
              <p:grpSpPr>
                <a:xfrm>
                  <a:off x="4452173" y="720606"/>
                  <a:ext cx="1134214" cy="385763"/>
                  <a:chOff x="2099498" y="1186788"/>
                  <a:chExt cx="1134214" cy="385763"/>
                </a:xfrm>
              </p:grpSpPr>
              <p:sp>
                <p:nvSpPr>
                  <p:cNvPr id="173" name="圆角矩形 17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4" name="圆角矩形 17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2" name="矩形 171"/>
                <p:cNvSpPr/>
                <p:nvPr/>
              </p:nvSpPr>
              <p:spPr>
                <a:xfrm>
                  <a:off x="4488365"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副总经理</a:t>
                  </a:r>
                  <a:endParaRPr lang="zh-CN" altLang="en-US" sz="2400" dirty="0">
                    <a:solidFill>
                      <a:prstClr val="white"/>
                    </a:solidFill>
                    <a:latin typeface="微软雅黑" panose="020B0503020204020204" charset="-122"/>
                  </a:endParaRPr>
                </a:p>
              </p:txBody>
            </p:sp>
          </p:grpSp>
          <p:grpSp>
            <p:nvGrpSpPr>
              <p:cNvPr id="163" name="组合 162"/>
              <p:cNvGrpSpPr/>
              <p:nvPr/>
            </p:nvGrpSpPr>
            <p:grpSpPr>
              <a:xfrm>
                <a:off x="2099498" y="1186788"/>
                <a:ext cx="2066951" cy="1391767"/>
                <a:chOff x="2099498" y="1186788"/>
                <a:chExt cx="2066951" cy="1391767"/>
              </a:xfrm>
            </p:grpSpPr>
            <p:cxnSp>
              <p:nvCxnSpPr>
                <p:cNvPr id="164" name="直接连接符 163"/>
                <p:cNvCxnSpPr>
                  <a:stCxn id="169" idx="2"/>
                  <a:endCxn id="129" idx="0"/>
                </p:cNvCxnSpPr>
                <p:nvPr/>
              </p:nvCxnSpPr>
              <p:spPr>
                <a:xfrm flipH="1">
                  <a:off x="2661867" y="1572551"/>
                  <a:ext cx="4738" cy="1006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2099498" y="1186788"/>
                  <a:ext cx="2066951" cy="863129"/>
                  <a:chOff x="2099498" y="1186788"/>
                  <a:chExt cx="2066951" cy="863129"/>
                </a:xfrm>
              </p:grpSpPr>
              <p:grpSp>
                <p:nvGrpSpPr>
                  <p:cNvPr id="166" name="组合 165"/>
                  <p:cNvGrpSpPr/>
                  <p:nvPr/>
                </p:nvGrpSpPr>
                <p:grpSpPr>
                  <a:xfrm>
                    <a:off x="2099498" y="1186788"/>
                    <a:ext cx="1134214" cy="385763"/>
                    <a:chOff x="2099498" y="1186788"/>
                    <a:chExt cx="1134214" cy="385763"/>
                  </a:xfrm>
                </p:grpSpPr>
                <p:sp>
                  <p:nvSpPr>
                    <p:cNvPr id="169" name="圆角矩形 16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0" name="圆角矩形 16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cxnSp>
                <p:nvCxnSpPr>
                  <p:cNvPr id="167" name="直接连接符 166"/>
                  <p:cNvCxnSpPr/>
                  <p:nvPr/>
                </p:nvCxnSpPr>
                <p:spPr>
                  <a:xfrm>
                    <a:off x="2661867" y="2049917"/>
                    <a:ext cx="1504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2270326" y="1219916"/>
                    <a:ext cx="830997"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总经理</a:t>
                    </a:r>
                    <a:endParaRPr lang="zh-CN" altLang="en-US" sz="2400" dirty="0">
                      <a:solidFill>
                        <a:prstClr val="white"/>
                      </a:solidFill>
                      <a:latin typeface="微软雅黑" panose="020B0503020204020204" charset="-122"/>
                    </a:endParaRPr>
                  </a:p>
                </p:txBody>
              </p:sp>
            </p:grpSp>
          </p:grpSp>
        </p:grpSp>
        <p:cxnSp>
          <p:nvCxnSpPr>
            <p:cNvPr id="136" name="直接连接符 135"/>
            <p:cNvCxnSpPr/>
            <p:nvPr/>
          </p:nvCxnSpPr>
          <p:spPr>
            <a:xfrm flipH="1">
              <a:off x="1347416" y="2249941"/>
              <a:ext cx="13144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347416" y="2249941"/>
              <a:ext cx="2" cy="328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flipV="1">
              <a:off x="4076329"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flipV="1">
              <a:off x="5397925"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4076329" y="2414248"/>
              <a:ext cx="13215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4733555" y="2249941"/>
              <a:ext cx="1"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614362" y="277143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614362" y="3332220"/>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614362" y="3893005"/>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614362" y="2771436"/>
              <a:ext cx="0" cy="11215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3342451" y="2775859"/>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3342451" y="433387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3342451" y="3295198"/>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3342451" y="3814537"/>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342451" y="2771436"/>
              <a:ext cx="0" cy="1562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097099" y="2582977"/>
              <a:ext cx="1134214" cy="385763"/>
              <a:chOff x="4452173" y="720606"/>
              <a:chExt cx="1134214" cy="385763"/>
            </a:xfrm>
          </p:grpSpPr>
          <p:grpSp>
            <p:nvGrpSpPr>
              <p:cNvPr id="158" name="组合 157"/>
              <p:cNvGrpSpPr/>
              <p:nvPr/>
            </p:nvGrpSpPr>
            <p:grpSpPr>
              <a:xfrm>
                <a:off x="4452173" y="720606"/>
                <a:ext cx="1134214" cy="385763"/>
                <a:chOff x="2099498" y="1186788"/>
                <a:chExt cx="1134214" cy="385763"/>
              </a:xfrm>
            </p:grpSpPr>
            <p:sp>
              <p:nvSpPr>
                <p:cNvPr id="160" name="圆角矩形 15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61" name="圆角矩形 160"/>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59" name="矩形 158"/>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additive="base">
                                        <p:cTn id="13" dur="500" fill="hold"/>
                                        <p:tgtEl>
                                          <p:spTgt spid="125"/>
                                        </p:tgtEl>
                                        <p:attrNameLst>
                                          <p:attrName>ppt_x</p:attrName>
                                        </p:attrNameLst>
                                      </p:cBhvr>
                                      <p:tavLst>
                                        <p:tav tm="0">
                                          <p:val>
                                            <p:strVal val="#ppt_x"/>
                                          </p:val>
                                        </p:tav>
                                        <p:tav tm="100000">
                                          <p:val>
                                            <p:strVal val="#ppt_x"/>
                                          </p:val>
                                        </p:tav>
                                      </p:tavLst>
                                    </p:anim>
                                    <p:anim calcmode="lin" valueType="num">
                                      <p:cBhvr additive="base">
                                        <p:cTn id="14"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1+#ppt_w/2"/>
                                          </p:val>
                                        </p:tav>
                                        <p:tav tm="100000">
                                          <p:val>
                                            <p:strVal val="#ppt_x"/>
                                          </p:val>
                                        </p:tav>
                                      </p:tavLst>
                                    </p:anim>
                                    <p:anim calcmode="lin" valueType="num">
                                      <p:cBhvr additive="base">
                                        <p:cTn id="20"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cxnSp>
        <p:nvCxnSpPr>
          <p:cNvPr id="70" name="直接连接符 69"/>
          <p:cNvCxnSpPr/>
          <p:nvPr/>
        </p:nvCxnSpPr>
        <p:spPr>
          <a:xfrm>
            <a:off x="1251312" y="384620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51312" y="510145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067403" y="3971773"/>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endParaRPr lang="zh-CN" altLang="en-US" sz="1865" b="1" dirty="0">
              <a:solidFill>
                <a:schemeClr val="bg1"/>
              </a:solidFill>
              <a:latin typeface="微软雅黑" panose="020B0503020204020204" charset="-122"/>
              <a:ea typeface="微软雅黑" panose="020B0503020204020204" charset="-122"/>
            </a:endParaRPr>
          </a:p>
        </p:txBody>
      </p:sp>
      <p:sp>
        <p:nvSpPr>
          <p:cNvPr id="74" name="TextBox 73"/>
          <p:cNvSpPr txBox="1"/>
          <p:nvPr/>
        </p:nvSpPr>
        <p:spPr>
          <a:xfrm>
            <a:off x="2067403" y="4333366"/>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endParaRPr lang="zh-CN" altLang="en-US" sz="1865" b="1" dirty="0">
              <a:solidFill>
                <a:schemeClr val="bg1"/>
              </a:solidFill>
              <a:latin typeface="微软雅黑" panose="020B0503020204020204" charset="-122"/>
              <a:ea typeface="微软雅黑" panose="020B0503020204020204" charset="-122"/>
            </a:endParaRPr>
          </a:p>
        </p:txBody>
      </p:sp>
      <p:sp>
        <p:nvSpPr>
          <p:cNvPr id="78" name="TextBox 77"/>
          <p:cNvSpPr txBox="1"/>
          <p:nvPr/>
        </p:nvSpPr>
        <p:spPr>
          <a:xfrm>
            <a:off x="2067403" y="4717409"/>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endParaRPr lang="zh-CN" altLang="en-US" sz="1865" b="1" dirty="0">
              <a:solidFill>
                <a:schemeClr val="bg1"/>
              </a:solidFill>
              <a:latin typeface="微软雅黑" panose="020B0503020204020204" charset="-122"/>
              <a:ea typeface="微软雅黑" panose="020B0503020204020204" charset="-122"/>
            </a:endParaRPr>
          </a:p>
        </p:txBody>
      </p:sp>
      <p:sp>
        <p:nvSpPr>
          <p:cNvPr id="79" name="TextBox 78"/>
          <p:cNvSpPr txBox="1"/>
          <p:nvPr/>
        </p:nvSpPr>
        <p:spPr>
          <a:xfrm>
            <a:off x="1251312" y="5243721"/>
            <a:ext cx="3744416" cy="615361"/>
          </a:xfrm>
          <a:prstGeom prst="rect">
            <a:avLst/>
          </a:prstGeom>
          <a:noFill/>
        </p:spPr>
        <p:txBody>
          <a:bodyPr wrap="square" lIns="0" tIns="0" rIns="0" bIns="0" rtlCol="0">
            <a:spAutoFit/>
          </a:bodyPr>
          <a:lstStyle/>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endParaRPr lang="en-US" altLang="zh-CN" sz="1335" dirty="0">
              <a:solidFill>
                <a:schemeClr val="bg1"/>
              </a:solidFill>
              <a:latin typeface="+mj-ea"/>
            </a:endParaRPr>
          </a:p>
        </p:txBody>
      </p:sp>
      <p:sp>
        <p:nvSpPr>
          <p:cNvPr id="84" name="Freeform 5"/>
          <p:cNvSpPr/>
          <p:nvPr/>
        </p:nvSpPr>
        <p:spPr bwMode="auto">
          <a:xfrm>
            <a:off x="5661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sp>
        <p:nvSpPr>
          <p:cNvPr id="85" name="圆角矩形 84"/>
          <p:cNvSpPr/>
          <p:nvPr/>
        </p:nvSpPr>
        <p:spPr>
          <a:xfrm>
            <a:off x="7152118" y="126621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0" name="圆角矩形 89"/>
          <p:cNvSpPr/>
          <p:nvPr/>
        </p:nvSpPr>
        <p:spPr>
          <a:xfrm>
            <a:off x="7152118" y="2011163"/>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1" name="圆角矩形 90"/>
          <p:cNvSpPr/>
          <p:nvPr/>
        </p:nvSpPr>
        <p:spPr>
          <a:xfrm>
            <a:off x="7152118" y="2756107"/>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2" name="圆角矩形 91"/>
          <p:cNvSpPr/>
          <p:nvPr/>
        </p:nvSpPr>
        <p:spPr>
          <a:xfrm>
            <a:off x="7152118" y="3501051"/>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3" name="圆角矩形 92"/>
          <p:cNvSpPr/>
          <p:nvPr/>
        </p:nvSpPr>
        <p:spPr>
          <a:xfrm>
            <a:off x="7152118" y="4245995"/>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4" name="圆角矩形 93"/>
          <p:cNvSpPr/>
          <p:nvPr/>
        </p:nvSpPr>
        <p:spPr>
          <a:xfrm>
            <a:off x="7152118" y="499093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5" name="圆角矩形 94"/>
          <p:cNvSpPr/>
          <p:nvPr/>
        </p:nvSpPr>
        <p:spPr>
          <a:xfrm>
            <a:off x="7152118" y="573587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6" name="TextBox 95"/>
          <p:cNvSpPr txBox="1"/>
          <p:nvPr/>
        </p:nvSpPr>
        <p:spPr>
          <a:xfrm>
            <a:off x="7619933" y="147693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4" name="TextBox 103"/>
          <p:cNvSpPr txBox="1"/>
          <p:nvPr/>
        </p:nvSpPr>
        <p:spPr>
          <a:xfrm>
            <a:off x="7619933" y="2221877"/>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5" name="TextBox 104"/>
          <p:cNvSpPr txBox="1"/>
          <p:nvPr/>
        </p:nvSpPr>
        <p:spPr>
          <a:xfrm>
            <a:off x="7619933" y="2966821"/>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6" name="TextBox 105"/>
          <p:cNvSpPr txBox="1"/>
          <p:nvPr/>
        </p:nvSpPr>
        <p:spPr>
          <a:xfrm>
            <a:off x="7619933" y="3711765"/>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7" name="TextBox 106"/>
          <p:cNvSpPr txBox="1"/>
          <p:nvPr/>
        </p:nvSpPr>
        <p:spPr>
          <a:xfrm>
            <a:off x="7619933" y="4456709"/>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8" name="TextBox 107"/>
          <p:cNvSpPr txBox="1"/>
          <p:nvPr/>
        </p:nvSpPr>
        <p:spPr>
          <a:xfrm>
            <a:off x="7619933" y="520165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9" name="TextBox 108"/>
          <p:cNvSpPr txBox="1"/>
          <p:nvPr/>
        </p:nvSpPr>
        <p:spPr>
          <a:xfrm>
            <a:off x="7619933" y="5946593"/>
            <a:ext cx="3084579" cy="205121"/>
          </a:xfrm>
          <a:prstGeom prst="rect">
            <a:avLst/>
          </a:prstGeom>
          <a:noFill/>
        </p:spPr>
        <p:txBody>
          <a:bodyPr wrap="square" lIns="0" tIns="0" rIns="0" bIns="0" rtlCol="0">
            <a:spAutoFit/>
          </a:bodyPr>
          <a:lstStyle/>
          <a:p>
            <a:pPr algn="just"/>
            <a:r>
              <a:rPr lang="en-US" altLang="zh-CN" sz="1335" dirty="0">
                <a:solidFill>
                  <a:schemeClr val="accent5"/>
                </a:solidFill>
                <a:latin typeface="微软雅黑" panose="020B0503020204020204" charset="-122"/>
                <a:ea typeface="微软雅黑" panose="020B0503020204020204" charset="-122"/>
              </a:rPr>
              <a:t>…………</a:t>
            </a:r>
            <a:endParaRPr lang="en-US" altLang="zh-CN" sz="1335" dirty="0">
              <a:solidFill>
                <a:schemeClr val="accent5"/>
              </a:solidFill>
              <a:latin typeface="微软雅黑" panose="020B0503020204020204" charset="-122"/>
              <a:ea typeface="微软雅黑" panose="020B0503020204020204" charset="-122"/>
            </a:endParaRPr>
          </a:p>
        </p:txBody>
      </p:sp>
      <p:grpSp>
        <p:nvGrpSpPr>
          <p:cNvPr id="110" name="组合 109"/>
          <p:cNvGrpSpPr/>
          <p:nvPr/>
        </p:nvGrpSpPr>
        <p:grpSpPr>
          <a:xfrm>
            <a:off x="2215905" y="1782623"/>
            <a:ext cx="1815231" cy="1818904"/>
            <a:chOff x="7146423" y="413387"/>
            <a:chExt cx="495231" cy="496232"/>
          </a:xfrm>
        </p:grpSpPr>
        <p:grpSp>
          <p:nvGrpSpPr>
            <p:cNvPr id="111" name="组合 110"/>
            <p:cNvGrpSpPr/>
            <p:nvPr/>
          </p:nvGrpSpPr>
          <p:grpSpPr>
            <a:xfrm>
              <a:off x="7146423" y="413387"/>
              <a:ext cx="495231" cy="496232"/>
              <a:chOff x="1589596" y="810715"/>
              <a:chExt cx="2340698" cy="2345431"/>
            </a:xfrm>
          </p:grpSpPr>
          <p:grpSp>
            <p:nvGrpSpPr>
              <p:cNvPr id="113" name="组合 79"/>
              <p:cNvGrpSpPr/>
              <p:nvPr/>
            </p:nvGrpSpPr>
            <p:grpSpPr bwMode="auto">
              <a:xfrm>
                <a:off x="1589596" y="810715"/>
                <a:ext cx="2340698" cy="2345431"/>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1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14"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12" name="TextBox 111"/>
            <p:cNvSpPr txBox="1"/>
            <p:nvPr/>
          </p:nvSpPr>
          <p:spPr>
            <a:xfrm>
              <a:off x="7266038" y="516486"/>
              <a:ext cx="255926" cy="271460"/>
            </a:xfrm>
            <a:prstGeom prst="rect">
              <a:avLst/>
            </a:prstGeom>
            <a:noFill/>
          </p:spPr>
          <p:txBody>
            <a:bodyPr wrap="none" rtlCol="0">
              <a:spAutoFit/>
            </a:bodyPr>
            <a:lstStyle/>
            <a:p>
              <a:r>
                <a:rPr lang="zh-CN" altLang="en-US" sz="2935" b="1" dirty="0">
                  <a:solidFill>
                    <a:schemeClr val="bg1"/>
                  </a:solidFill>
                  <a:latin typeface="微软雅黑" panose="020B0503020204020204" charset="-122"/>
                  <a:ea typeface="微软雅黑" panose="020B0503020204020204" charset="-122"/>
                </a:rPr>
                <a:t>标题</a:t>
              </a:r>
              <a:endParaRPr lang="en-US" altLang="zh-CN" sz="2935" b="1" dirty="0">
                <a:solidFill>
                  <a:schemeClr val="bg1"/>
                </a:solidFill>
                <a:latin typeface="微软雅黑" panose="020B0503020204020204" charset="-122"/>
                <a:ea typeface="微软雅黑" panose="020B0503020204020204" charset="-122"/>
              </a:endParaRPr>
            </a:p>
            <a:p>
              <a:r>
                <a:rPr lang="zh-CN" altLang="en-US" sz="2935" b="1" dirty="0">
                  <a:solidFill>
                    <a:schemeClr val="bg1"/>
                  </a:solidFill>
                  <a:latin typeface="微软雅黑" panose="020B0503020204020204" charset="-122"/>
                  <a:ea typeface="微软雅黑" panose="020B0503020204020204" charset="-122"/>
                </a:rPr>
                <a:t>文字</a:t>
              </a:r>
              <a:endParaRPr lang="en-US" altLang="zh-CN" sz="2935"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p:cTn id="12" dur="500" fill="hold"/>
                                        <p:tgtEl>
                                          <p:spTgt spid="110"/>
                                        </p:tgtEl>
                                        <p:attrNameLst>
                                          <p:attrName>ppt_w</p:attrName>
                                        </p:attrNameLst>
                                      </p:cBhvr>
                                      <p:tavLst>
                                        <p:tav tm="0">
                                          <p:val>
                                            <p:fltVal val="0"/>
                                          </p:val>
                                        </p:tav>
                                        <p:tav tm="100000">
                                          <p:val>
                                            <p:strVal val="#ppt_w"/>
                                          </p:val>
                                        </p:tav>
                                      </p:tavLst>
                                    </p:anim>
                                    <p:anim calcmode="lin" valueType="num">
                                      <p:cBhvr>
                                        <p:cTn id="13" dur="500" fill="hold"/>
                                        <p:tgtEl>
                                          <p:spTgt spid="110"/>
                                        </p:tgtEl>
                                        <p:attrNameLst>
                                          <p:attrName>ppt_h</p:attrName>
                                        </p:attrNameLst>
                                      </p:cBhvr>
                                      <p:tavLst>
                                        <p:tav tm="0">
                                          <p:val>
                                            <p:fltVal val="0"/>
                                          </p:val>
                                        </p:tav>
                                        <p:tav tm="100000">
                                          <p:val>
                                            <p:strVal val="#ppt_h"/>
                                          </p:val>
                                        </p:tav>
                                      </p:tavLst>
                                    </p:anim>
                                    <p:animEffect transition="in" filter="fade">
                                      <p:cBhvr>
                                        <p:cTn id="14" dur="500"/>
                                        <p:tgtEl>
                                          <p:spTgt spid="110"/>
                                        </p:tgtEl>
                                      </p:cBhvr>
                                    </p:animEffect>
                                    <p:anim calcmode="lin" valueType="num">
                                      <p:cBhvr>
                                        <p:cTn id="15" dur="500" fill="hold"/>
                                        <p:tgtEl>
                                          <p:spTgt spid="110"/>
                                        </p:tgtEl>
                                        <p:attrNameLst>
                                          <p:attrName>ppt_x</p:attrName>
                                        </p:attrNameLst>
                                      </p:cBhvr>
                                      <p:tavLst>
                                        <p:tav tm="0">
                                          <p:val>
                                            <p:fltVal val="0.5"/>
                                          </p:val>
                                        </p:tav>
                                        <p:tav tm="100000">
                                          <p:val>
                                            <p:strVal val="#ppt_x"/>
                                          </p:val>
                                        </p:tav>
                                      </p:tavLst>
                                    </p:anim>
                                    <p:anim calcmode="lin" valueType="num">
                                      <p:cBhvr>
                                        <p:cTn id="16" dur="500" fill="hold"/>
                                        <p:tgtEl>
                                          <p:spTgt spid="110"/>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outVertical)">
                                      <p:cBhvr>
                                        <p:cTn id="20" dur="500"/>
                                        <p:tgtEl>
                                          <p:spTgt spid="70"/>
                                        </p:tgtEl>
                                      </p:cBhvr>
                                    </p:animEffect>
                                  </p:childTnLst>
                                </p:cTn>
                              </p:par>
                              <p:par>
                                <p:cTn id="21" presetID="16" presetClass="entr" presetSubtype="37"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barn(outVertical)">
                                      <p:cBhvr>
                                        <p:cTn id="23" dur="500"/>
                                        <p:tgtEl>
                                          <p:spTgt spid="71"/>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anim calcmode="lin" valueType="num">
                                      <p:cBhvr>
                                        <p:cTn id="28" dur="500" fill="hold"/>
                                        <p:tgtEl>
                                          <p:spTgt spid="73"/>
                                        </p:tgtEl>
                                        <p:attrNameLst>
                                          <p:attrName>ppt_x</p:attrName>
                                        </p:attrNameLst>
                                      </p:cBhvr>
                                      <p:tavLst>
                                        <p:tav tm="0">
                                          <p:val>
                                            <p:strVal val="#ppt_x"/>
                                          </p:val>
                                        </p:tav>
                                        <p:tav tm="100000">
                                          <p:val>
                                            <p:strVal val="#ppt_x"/>
                                          </p:val>
                                        </p:tav>
                                      </p:tavLst>
                                    </p:anim>
                                    <p:anim calcmode="lin" valueType="num">
                                      <p:cBhvr>
                                        <p:cTn id="29" dur="5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anim calcmode="lin" valueType="num">
                                      <p:cBhvr>
                                        <p:cTn id="33" dur="500" fill="hold"/>
                                        <p:tgtEl>
                                          <p:spTgt spid="74"/>
                                        </p:tgtEl>
                                        <p:attrNameLst>
                                          <p:attrName>ppt_x</p:attrName>
                                        </p:attrNameLst>
                                      </p:cBhvr>
                                      <p:tavLst>
                                        <p:tav tm="0">
                                          <p:val>
                                            <p:strVal val="#ppt_x"/>
                                          </p:val>
                                        </p:tav>
                                        <p:tav tm="100000">
                                          <p:val>
                                            <p:strVal val="#ppt_x"/>
                                          </p:val>
                                        </p:tav>
                                      </p:tavLst>
                                    </p:anim>
                                    <p:anim calcmode="lin" valueType="num">
                                      <p:cBhvr>
                                        <p:cTn id="34" dur="5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0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300"/>
                                        <p:tgtEl>
                                          <p:spTgt spid="79"/>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500"/>
                                        <p:tgtEl>
                                          <p:spTgt spid="84"/>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300"/>
                                        <p:tgtEl>
                                          <p:spTgt spid="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left)">
                                      <p:cBhvr>
                                        <p:cTn id="54" dur="300"/>
                                        <p:tgtEl>
                                          <p:spTgt spid="85"/>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300"/>
                                        <p:tgtEl>
                                          <p:spTgt spid="10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left)">
                                      <p:cBhvr>
                                        <p:cTn id="61" dur="300"/>
                                        <p:tgtEl>
                                          <p:spTgt spid="90"/>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wipe(left)">
                                      <p:cBhvr>
                                        <p:cTn id="65" dur="300"/>
                                        <p:tgtEl>
                                          <p:spTgt spid="10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300"/>
                                        <p:tgtEl>
                                          <p:spTgt spid="91"/>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300"/>
                                        <p:tgtEl>
                                          <p:spTgt spid="10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300"/>
                                        <p:tgtEl>
                                          <p:spTgt spid="92"/>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300"/>
                                        <p:tgtEl>
                                          <p:spTgt spid="10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300"/>
                                        <p:tgtEl>
                                          <p:spTgt spid="93"/>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wipe(left)">
                                      <p:cBhvr>
                                        <p:cTn id="86" dur="300"/>
                                        <p:tgtEl>
                                          <p:spTgt spid="10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300"/>
                                        <p:tgtEl>
                                          <p:spTgt spid="94"/>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left)">
                                      <p:cBhvr>
                                        <p:cTn id="93" dur="300"/>
                                        <p:tgtEl>
                                          <p:spTgt spid="10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wipe(left)">
                                      <p:cBhvr>
                                        <p:cTn id="96"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8" grpId="0"/>
      <p:bldP spid="79" grpId="0"/>
      <p:bldP spid="84" grpId="0" animBg="1"/>
      <p:bldP spid="85" grpId="0" animBg="1"/>
      <p:bldP spid="90" grpId="0" animBg="1"/>
      <p:bldP spid="91" grpId="0" animBg="1"/>
      <p:bldP spid="92" grpId="0" animBg="1"/>
      <p:bldP spid="93" grpId="0" animBg="1"/>
      <p:bldP spid="94" grpId="0" animBg="1"/>
      <p:bldP spid="95" grpId="0" animBg="1"/>
      <p:bldP spid="96" grpId="0"/>
      <p:bldP spid="104" grpId="0"/>
      <p:bldP spid="105" grpId="0"/>
      <p:bldP spid="106" grpId="0"/>
      <p:bldP spid="107" grpId="0"/>
      <p:bldP spid="108" grpId="0"/>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79303" y="1507023"/>
            <a:ext cx="2670827" cy="4749088"/>
            <a:chOff x="959477" y="1130267"/>
            <a:chExt cx="2003120" cy="3561816"/>
          </a:xfrm>
        </p:grpSpPr>
        <p:sp>
          <p:nvSpPr>
            <p:cNvPr id="36" name="Rectangle 10"/>
            <p:cNvSpPr/>
            <p:nvPr/>
          </p:nvSpPr>
          <p:spPr bwMode="auto">
            <a:xfrm>
              <a:off x="959477" y="1130267"/>
              <a:ext cx="2003120" cy="3561816"/>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2" name="同侧圆角矩形 1"/>
            <p:cNvSpPr/>
            <p:nvPr/>
          </p:nvSpPr>
          <p:spPr>
            <a:xfrm>
              <a:off x="991756" y="2354259"/>
              <a:ext cx="1939483" cy="393840"/>
            </a:xfrm>
            <a:prstGeom prst="round2SameRect">
              <a:avLst/>
            </a:prstGeom>
            <a:solidFill>
              <a:schemeClr val="tx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Rectangle 16"/>
            <p:cNvSpPr/>
            <p:nvPr/>
          </p:nvSpPr>
          <p:spPr>
            <a:xfrm>
              <a:off x="967247" y="2409258"/>
              <a:ext cx="1995350" cy="300071"/>
            </a:xfrm>
            <a:prstGeom prst="rect">
              <a:avLst/>
            </a:prstGeom>
          </p:spPr>
          <p:txBody>
            <a:bodyPr wrap="square" lIns="91424" tIns="45713" rIns="91424" bIns="45713"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685165">
                <a:defRPr/>
              </a:pPr>
              <a:r>
                <a:rPr lang="zh-CN" altLang="en-US" sz="2000" kern="0" spc="-53" dirty="0">
                  <a:solidFill>
                    <a:schemeClr val="bg1">
                      <a:alpha val="99000"/>
                    </a:schemeClr>
                  </a:solidFill>
                  <a:latin typeface="+mj-ea"/>
                  <a:ea typeface="+mj-ea"/>
                  <a:cs typeface="Segoe UI" panose="020B0502040204020203" pitchFamily="34" charset="0"/>
                </a:rPr>
                <a:t>标题文字</a:t>
              </a:r>
              <a:endParaRPr lang="en-US" sz="2000" kern="0" spc="-53" dirty="0">
                <a:solidFill>
                  <a:schemeClr val="bg1">
                    <a:alpha val="99000"/>
                  </a:schemeClr>
                </a:solidFill>
                <a:latin typeface="+mj-ea"/>
                <a:ea typeface="+mj-ea"/>
                <a:cs typeface="Segoe UI" panose="020B0502040204020203" pitchFamily="34" charset="0"/>
              </a:endParaRPr>
            </a:p>
          </p:txBody>
        </p:sp>
        <p:sp>
          <p:nvSpPr>
            <p:cNvPr id="38" name="Freeform 45"/>
            <p:cNvSpPr>
              <a:spLocks noEditPoints="1"/>
            </p:cNvSpPr>
            <p:nvPr/>
          </p:nvSpPr>
          <p:spPr bwMode="black">
            <a:xfrm>
              <a:off x="1564553" y="1361861"/>
              <a:ext cx="733522" cy="791108"/>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chemeClr val="tx2"/>
            </a:solidFill>
            <a:ln>
              <a:noFill/>
            </a:ln>
          </p:spPr>
          <p:txBody>
            <a:bodyPr vert="horz" wrap="square" lIns="91424" tIns="45713" rIns="91424" bIns="4571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39" name="Rectangle 42"/>
            <p:cNvSpPr/>
            <p:nvPr/>
          </p:nvSpPr>
          <p:spPr bwMode="auto">
            <a:xfrm>
              <a:off x="1242929"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6" tIns="34288" rIns="68576" bIns="34288"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nSpc>
                  <a:spcPct val="150000"/>
                </a:lnSpc>
                <a:defRPr/>
              </a:pPr>
              <a:r>
                <a:rPr lang="zh-CN" altLang="en-US" sz="1200" kern="0" dirty="0">
                  <a:solidFill>
                    <a:schemeClr val="accent5"/>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accent5"/>
                </a:solidFill>
                <a:latin typeface="+mj-ea"/>
                <a:ea typeface="+mj-ea"/>
                <a:cs typeface="Arial" panose="020B0604020202020204" pitchFamily="34" charset="0"/>
              </a:endParaRPr>
            </a:p>
            <a:p>
              <a:pPr>
                <a:lnSpc>
                  <a:spcPct val="150000"/>
                </a:lnSpc>
                <a:defRPr/>
              </a:pPr>
              <a:endParaRPr lang="en-US" altLang="zh-CN" sz="1200" kern="0" dirty="0">
                <a:solidFill>
                  <a:schemeClr val="accent5"/>
                </a:solidFill>
                <a:latin typeface="+mj-ea"/>
                <a:ea typeface="+mj-ea"/>
                <a:cs typeface="Arial" panose="020B0604020202020204" pitchFamily="34" charset="0"/>
              </a:endParaRPr>
            </a:p>
          </p:txBody>
        </p:sp>
      </p:grpSp>
      <p:grpSp>
        <p:nvGrpSpPr>
          <p:cNvPr id="5" name="组合 4"/>
          <p:cNvGrpSpPr/>
          <p:nvPr/>
        </p:nvGrpSpPr>
        <p:grpSpPr>
          <a:xfrm>
            <a:off x="4747614" y="1507025"/>
            <a:ext cx="2699596" cy="4749087"/>
            <a:chOff x="3560710" y="1130268"/>
            <a:chExt cx="2024697" cy="3561815"/>
          </a:xfrm>
        </p:grpSpPr>
        <p:sp>
          <p:nvSpPr>
            <p:cNvPr id="44" name="Rectangle 11"/>
            <p:cNvSpPr/>
            <p:nvPr/>
          </p:nvSpPr>
          <p:spPr bwMode="auto">
            <a:xfrm>
              <a:off x="3560710" y="1130268"/>
              <a:ext cx="2024695" cy="3561815"/>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77" name="同侧圆角矩形 76"/>
            <p:cNvSpPr/>
            <p:nvPr/>
          </p:nvSpPr>
          <p:spPr>
            <a:xfrm>
              <a:off x="3597472" y="2354259"/>
              <a:ext cx="1939483" cy="393840"/>
            </a:xfrm>
            <a:prstGeom prst="round2SameRect">
              <a:avLst/>
            </a:prstGeom>
            <a:solidFill>
              <a:schemeClr val="bg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Rectangle 17"/>
            <p:cNvSpPr/>
            <p:nvPr/>
          </p:nvSpPr>
          <p:spPr>
            <a:xfrm>
              <a:off x="3565108" y="2409258"/>
              <a:ext cx="2020299" cy="300071"/>
            </a:xfrm>
            <a:prstGeom prst="rect">
              <a:avLst/>
            </a:prstGeom>
          </p:spPr>
          <p:txBody>
            <a:bodyPr wrap="square" lIns="91424" tIns="45713" rIns="91424" bIns="45713"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685165">
                <a:defRPr/>
              </a:pPr>
              <a:r>
                <a:rPr lang="zh-CN" altLang="en-US" sz="2000" kern="0" spc="-53" dirty="0">
                  <a:solidFill>
                    <a:schemeClr val="bg1">
                      <a:alpha val="99000"/>
                    </a:schemeClr>
                  </a:solidFill>
                  <a:latin typeface="+mj-ea"/>
                  <a:ea typeface="+mj-ea"/>
                  <a:cs typeface="Segoe UI" panose="020B0502040204020203" pitchFamily="34" charset="0"/>
                </a:rPr>
                <a:t>标题文字</a:t>
              </a:r>
              <a:endParaRPr lang="en-US" sz="2000" kern="0" spc="-53" dirty="0">
                <a:solidFill>
                  <a:schemeClr val="bg1">
                    <a:alpha val="99000"/>
                  </a:schemeClr>
                </a:solidFill>
                <a:latin typeface="+mj-ea"/>
                <a:ea typeface="+mj-ea"/>
                <a:cs typeface="Segoe UI" panose="020B0502040204020203" pitchFamily="34" charset="0"/>
              </a:endParaRPr>
            </a:p>
          </p:txBody>
        </p:sp>
        <p:grpSp>
          <p:nvGrpSpPr>
            <p:cNvPr id="46" name="Group 41"/>
            <p:cNvGrpSpPr/>
            <p:nvPr/>
          </p:nvGrpSpPr>
          <p:grpSpPr>
            <a:xfrm>
              <a:off x="3905941" y="1302136"/>
              <a:ext cx="1341991" cy="910558"/>
              <a:chOff x="-6467475" y="914401"/>
              <a:chExt cx="5765799" cy="3913187"/>
            </a:xfrm>
            <a:solidFill>
              <a:schemeClr val="bg2"/>
            </a:solidFill>
          </p:grpSpPr>
          <p:sp>
            <p:nvSpPr>
              <p:cNvPr id="49" name="Freeform 5"/>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0" name="Freeform 6"/>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1" name="Freeform 7"/>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7"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2" name="Freeform 8"/>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8" name="Freeform 9"/>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0" name="Freeform 10"/>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2">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1" name="Freeform 11"/>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2" name="Freeform 12"/>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3" name="Freeform 13"/>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7">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4" name="Freeform 14"/>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4">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5" name="Freeform 15"/>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6" name="Freeform 16"/>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7" name="Freeform 17"/>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72" name="Freeform 18"/>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grpSp>
        <p:sp>
          <p:nvSpPr>
            <p:cNvPr id="57" name="Rectangle 42"/>
            <p:cNvSpPr/>
            <p:nvPr/>
          </p:nvSpPr>
          <p:spPr bwMode="auto">
            <a:xfrm>
              <a:off x="3904318"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6" tIns="34288" rIns="68576" bIns="34288"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nSpc>
                  <a:spcPct val="150000"/>
                </a:lnSpc>
                <a:defRPr/>
              </a:pPr>
              <a:r>
                <a:rPr lang="zh-CN" altLang="en-US" sz="1200" kern="0" dirty="0">
                  <a:solidFill>
                    <a:schemeClr val="accent5"/>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accent5"/>
                </a:solidFill>
                <a:latin typeface="+mj-ea"/>
                <a:ea typeface="+mj-ea"/>
                <a:cs typeface="Arial" panose="020B0604020202020204" pitchFamily="34" charset="0"/>
              </a:endParaRPr>
            </a:p>
            <a:p>
              <a:pPr>
                <a:lnSpc>
                  <a:spcPct val="150000"/>
                </a:lnSpc>
                <a:defRPr/>
              </a:pPr>
              <a:endParaRPr lang="en-US" altLang="zh-CN" sz="1200" kern="0" dirty="0">
                <a:solidFill>
                  <a:schemeClr val="accent5"/>
                </a:solidFill>
                <a:latin typeface="+mj-ea"/>
                <a:ea typeface="+mj-ea"/>
                <a:cs typeface="Arial" panose="020B0604020202020204" pitchFamily="34" charset="0"/>
              </a:endParaRPr>
            </a:p>
          </p:txBody>
        </p:sp>
      </p:grpSp>
      <p:grpSp>
        <p:nvGrpSpPr>
          <p:cNvPr id="6" name="组合 5"/>
          <p:cNvGrpSpPr/>
          <p:nvPr/>
        </p:nvGrpSpPr>
        <p:grpSpPr>
          <a:xfrm>
            <a:off x="8244695" y="1507025"/>
            <a:ext cx="2668005" cy="4749087"/>
            <a:chOff x="6183521" y="1130268"/>
            <a:chExt cx="2001004" cy="3561815"/>
          </a:xfrm>
        </p:grpSpPr>
        <p:sp>
          <p:nvSpPr>
            <p:cNvPr id="40" name="Rectangle 12"/>
            <p:cNvSpPr/>
            <p:nvPr/>
          </p:nvSpPr>
          <p:spPr bwMode="auto">
            <a:xfrm>
              <a:off x="6183521" y="1130268"/>
              <a:ext cx="2001004" cy="3561815"/>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78" name="同侧圆角矩形 77"/>
            <p:cNvSpPr/>
            <p:nvPr/>
          </p:nvSpPr>
          <p:spPr>
            <a:xfrm>
              <a:off x="6220281" y="2354259"/>
              <a:ext cx="1939483" cy="393840"/>
            </a:xfrm>
            <a:prstGeom prst="round2SameRect">
              <a:avLst/>
            </a:prstGeom>
            <a:solidFill>
              <a:schemeClr val="tx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1" name="Rectangle 18"/>
            <p:cNvSpPr/>
            <p:nvPr/>
          </p:nvSpPr>
          <p:spPr>
            <a:xfrm>
              <a:off x="6195308" y="2409258"/>
              <a:ext cx="1989215" cy="300071"/>
            </a:xfrm>
            <a:prstGeom prst="rect">
              <a:avLst/>
            </a:prstGeom>
          </p:spPr>
          <p:txBody>
            <a:bodyPr wrap="square" lIns="91424" tIns="45713" rIns="91424" bIns="45713"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685165">
                <a:defRPr/>
              </a:pPr>
              <a:r>
                <a:rPr lang="zh-CN" altLang="en-US" sz="2000" kern="0" spc="-53" dirty="0">
                  <a:solidFill>
                    <a:schemeClr val="bg1">
                      <a:alpha val="99000"/>
                    </a:schemeClr>
                  </a:solidFill>
                  <a:latin typeface="+mj-ea"/>
                  <a:ea typeface="+mj-ea"/>
                  <a:cs typeface="Segoe UI" panose="020B0502040204020203" pitchFamily="34" charset="0"/>
                </a:rPr>
                <a:t>标题文字</a:t>
              </a:r>
              <a:endParaRPr lang="en-US" sz="2000" kern="0" spc="-53" dirty="0">
                <a:solidFill>
                  <a:schemeClr val="bg1">
                    <a:alpha val="99000"/>
                  </a:schemeClr>
                </a:solidFill>
                <a:latin typeface="+mj-ea"/>
                <a:ea typeface="+mj-ea"/>
                <a:cs typeface="Segoe UI" panose="020B0502040204020203" pitchFamily="34" charset="0"/>
              </a:endParaRPr>
            </a:p>
          </p:txBody>
        </p:sp>
        <p:sp>
          <p:nvSpPr>
            <p:cNvPr id="42" name="Freeform 35"/>
            <p:cNvSpPr/>
            <p:nvPr/>
          </p:nvSpPr>
          <p:spPr bwMode="black">
            <a:xfrm>
              <a:off x="6706035" y="1243892"/>
              <a:ext cx="998857" cy="102704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chemeClr val="tx2"/>
            </a:solidFill>
            <a:ln>
              <a:noFill/>
            </a:ln>
          </p:spPr>
          <p:txBody>
            <a:bodyPr vert="horz" wrap="square" lIns="82289" tIns="41144" rIns="82289" bIns="41144"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200">
                <a:solidFill>
                  <a:srgbClr val="FFFFFF"/>
                </a:solidFill>
                <a:latin typeface="+mj-ea"/>
                <a:ea typeface="+mj-ea"/>
              </a:endParaRPr>
            </a:p>
          </p:txBody>
        </p:sp>
        <p:sp>
          <p:nvSpPr>
            <p:cNvPr id="59" name="Rectangle 42"/>
            <p:cNvSpPr/>
            <p:nvPr/>
          </p:nvSpPr>
          <p:spPr bwMode="auto">
            <a:xfrm>
              <a:off x="6520097"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6" tIns="34288" rIns="68576" bIns="34288"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nSpc>
                  <a:spcPct val="150000"/>
                </a:lnSpc>
                <a:defRPr/>
              </a:pPr>
              <a:r>
                <a:rPr lang="zh-CN" altLang="en-US" sz="1200" kern="0" dirty="0">
                  <a:solidFill>
                    <a:schemeClr val="accent5"/>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accent5"/>
                </a:solidFill>
                <a:latin typeface="+mj-ea"/>
                <a:ea typeface="+mj-ea"/>
                <a:cs typeface="Arial" panose="020B0604020202020204" pitchFamily="34" charset="0"/>
              </a:endParaRPr>
            </a:p>
            <a:p>
              <a:pPr>
                <a:lnSpc>
                  <a:spcPct val="150000"/>
                </a:lnSpc>
                <a:defRPr/>
              </a:pPr>
              <a:endParaRPr lang="en-US" altLang="zh-CN" sz="1200" kern="0" dirty="0">
                <a:solidFill>
                  <a:schemeClr val="accent5"/>
                </a:solidFill>
                <a:latin typeface="+mj-ea"/>
                <a:ea typeface="+mj-ea"/>
                <a:cs typeface="Arial" panose="020B0604020202020204" pitchFamily="34" charset="0"/>
              </a:endParaRPr>
            </a:p>
          </p:txBody>
        </p:sp>
      </p:grpSp>
      <p:grpSp>
        <p:nvGrpSpPr>
          <p:cNvPr id="35" name="组合 34"/>
          <p:cNvGrpSpPr/>
          <p:nvPr/>
        </p:nvGrpSpPr>
        <p:grpSpPr>
          <a:xfrm>
            <a:off x="568443" y="319365"/>
            <a:ext cx="3809921" cy="420564"/>
            <a:chOff x="568442" y="319364"/>
            <a:chExt cx="3809924" cy="420565"/>
          </a:xfrm>
        </p:grpSpPr>
        <p:sp>
          <p:nvSpPr>
            <p:cNvPr id="43"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47" name="等腰三角形 46"/>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8"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44" name="组合 43"/>
          <p:cNvGrpSpPr/>
          <p:nvPr/>
        </p:nvGrpSpPr>
        <p:grpSpPr>
          <a:xfrm>
            <a:off x="5284567" y="1955731"/>
            <a:ext cx="6000749" cy="3652772"/>
            <a:chOff x="3963425" y="1323923"/>
            <a:chExt cx="4500562" cy="2739579"/>
          </a:xfrm>
        </p:grpSpPr>
        <p:cxnSp>
          <p:nvCxnSpPr>
            <p:cNvPr id="45" name="Straight Connector 4"/>
            <p:cNvCxnSpPr/>
            <p:nvPr/>
          </p:nvCxnSpPr>
          <p:spPr>
            <a:xfrm>
              <a:off x="3963425" y="1323923"/>
              <a:ext cx="0" cy="2739579"/>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06286" y="1758309"/>
              <a:ext cx="4457701" cy="1774032"/>
              <a:chOff x="4006286" y="1758309"/>
              <a:chExt cx="4457701" cy="1774032"/>
            </a:xfrm>
          </p:grpSpPr>
          <p:sp>
            <p:nvSpPr>
              <p:cNvPr id="47" name="Line 18"/>
              <p:cNvSpPr>
                <a:spLocks noChangeShapeType="1"/>
              </p:cNvSpPr>
              <p:nvPr/>
            </p:nvSpPr>
            <p:spPr bwMode="auto">
              <a:xfrm>
                <a:off x="4006287" y="175830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8" name="Line 19"/>
              <p:cNvSpPr>
                <a:spLocks noChangeShapeType="1"/>
              </p:cNvSpPr>
              <p:nvPr/>
            </p:nvSpPr>
            <p:spPr bwMode="auto">
              <a:xfrm>
                <a:off x="4006287" y="269175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9" name="Line 20"/>
              <p:cNvSpPr>
                <a:spLocks noChangeShapeType="1"/>
              </p:cNvSpPr>
              <p:nvPr/>
            </p:nvSpPr>
            <p:spPr bwMode="auto">
              <a:xfrm flipV="1">
                <a:off x="4006286" y="3529960"/>
                <a:ext cx="4457700" cy="2381"/>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grpSp>
      </p:grpSp>
      <p:sp>
        <p:nvSpPr>
          <p:cNvPr id="50" name="Rectangle 12"/>
          <p:cNvSpPr/>
          <p:nvPr/>
        </p:nvSpPr>
        <p:spPr>
          <a:xfrm>
            <a:off x="6150918" y="2862476"/>
            <a:ext cx="5134399"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1" name="Rectangle 13"/>
          <p:cNvSpPr/>
          <p:nvPr/>
        </p:nvSpPr>
        <p:spPr>
          <a:xfrm>
            <a:off x="6123153" y="1583322"/>
            <a:ext cx="5162163"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2" name="Rectangle 14"/>
          <p:cNvSpPr/>
          <p:nvPr/>
        </p:nvSpPr>
        <p:spPr>
          <a:xfrm>
            <a:off x="6150917" y="4015857"/>
            <a:ext cx="5134400"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3" name="TextBox 15"/>
          <p:cNvSpPr txBox="1"/>
          <p:nvPr/>
        </p:nvSpPr>
        <p:spPr>
          <a:xfrm>
            <a:off x="6150916" y="5132121"/>
            <a:ext cx="5134400" cy="1015471"/>
          </a:xfrm>
          <a:prstGeom prst="rect">
            <a:avLst/>
          </a:prstGeom>
          <a:noFill/>
        </p:spPr>
        <p:txBody>
          <a:bodyPr wrap="square" lIns="91440" tIns="45720" rIns="91440" bIns="45720" rtlCol="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grpSp>
        <p:nvGrpSpPr>
          <p:cNvPr id="54" name="Group 24"/>
          <p:cNvGrpSpPr/>
          <p:nvPr/>
        </p:nvGrpSpPr>
        <p:grpSpPr>
          <a:xfrm>
            <a:off x="4658200" y="1582594"/>
            <a:ext cx="1367033" cy="655876"/>
            <a:chOff x="2187746" y="2123279"/>
            <a:chExt cx="1927113" cy="1931011"/>
          </a:xfrm>
        </p:grpSpPr>
        <p:sp>
          <p:nvSpPr>
            <p:cNvPr id="5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5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57"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endParaRPr lang="zh-CN" altLang="en-US" sz="1335" kern="0" dirty="0">
                <a:solidFill>
                  <a:srgbClr val="FFFFFF"/>
                </a:solidFill>
                <a:latin typeface="微软雅黑" panose="020B0503020204020204" charset="-122"/>
                <a:ea typeface="微软雅黑" panose="020B0503020204020204" charset="-122"/>
              </a:endParaRPr>
            </a:p>
          </p:txBody>
        </p:sp>
      </p:grpSp>
      <p:grpSp>
        <p:nvGrpSpPr>
          <p:cNvPr id="58" name="Group 28"/>
          <p:cNvGrpSpPr/>
          <p:nvPr/>
        </p:nvGrpSpPr>
        <p:grpSpPr>
          <a:xfrm>
            <a:off x="4658199" y="2964077"/>
            <a:ext cx="1357183" cy="655876"/>
            <a:chOff x="2187746" y="2123279"/>
            <a:chExt cx="1927113" cy="1931011"/>
          </a:xfrm>
        </p:grpSpPr>
        <p:sp>
          <p:nvSpPr>
            <p:cNvPr id="5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1"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endParaRPr lang="zh-CN" altLang="en-US" sz="1335" kern="0" dirty="0">
                <a:solidFill>
                  <a:srgbClr val="FFFFFF"/>
                </a:solidFill>
                <a:latin typeface="微软雅黑" panose="020B0503020204020204" charset="-122"/>
                <a:ea typeface="微软雅黑" panose="020B0503020204020204" charset="-122"/>
              </a:endParaRPr>
            </a:p>
          </p:txBody>
        </p:sp>
      </p:grpSp>
      <p:grpSp>
        <p:nvGrpSpPr>
          <p:cNvPr id="62" name="Group 32"/>
          <p:cNvGrpSpPr/>
          <p:nvPr/>
        </p:nvGrpSpPr>
        <p:grpSpPr>
          <a:xfrm>
            <a:off x="4658199" y="3940371"/>
            <a:ext cx="1347404" cy="655876"/>
            <a:chOff x="2187746" y="2123279"/>
            <a:chExt cx="1927113" cy="1931011"/>
          </a:xfrm>
        </p:grpSpPr>
        <p:sp>
          <p:nvSpPr>
            <p:cNvPr id="6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5"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endParaRPr lang="zh-CN" altLang="en-US" sz="1335" kern="0" dirty="0">
                <a:solidFill>
                  <a:srgbClr val="FFFFFF"/>
                </a:solidFill>
                <a:latin typeface="微软雅黑" panose="020B0503020204020204" charset="-122"/>
                <a:ea typeface="微软雅黑" panose="020B0503020204020204" charset="-122"/>
              </a:endParaRPr>
            </a:p>
          </p:txBody>
        </p:sp>
      </p:grpSp>
      <p:grpSp>
        <p:nvGrpSpPr>
          <p:cNvPr id="66" name="Group 36"/>
          <p:cNvGrpSpPr/>
          <p:nvPr/>
        </p:nvGrpSpPr>
        <p:grpSpPr>
          <a:xfrm>
            <a:off x="4658199" y="5144725"/>
            <a:ext cx="1347404" cy="655876"/>
            <a:chOff x="2187746" y="2123279"/>
            <a:chExt cx="1927113" cy="1931011"/>
          </a:xfrm>
        </p:grpSpPr>
        <p:sp>
          <p:nvSpPr>
            <p:cNvPr id="6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9"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endParaRPr lang="zh-CN" altLang="en-US" sz="1335" kern="0" dirty="0">
                <a:solidFill>
                  <a:srgbClr val="FFFFFF"/>
                </a:solidFill>
                <a:latin typeface="微软雅黑" panose="020B0503020204020204" charset="-122"/>
                <a:ea typeface="微软雅黑" panose="020B0503020204020204" charset="-122"/>
              </a:endParaRPr>
            </a:p>
          </p:txBody>
        </p:sp>
      </p:grpSp>
      <p:grpSp>
        <p:nvGrpSpPr>
          <p:cNvPr id="70" name="组合 69"/>
          <p:cNvGrpSpPr/>
          <p:nvPr/>
        </p:nvGrpSpPr>
        <p:grpSpPr>
          <a:xfrm>
            <a:off x="707311" y="2519360"/>
            <a:ext cx="3384788" cy="2511205"/>
            <a:chOff x="520958" y="1683691"/>
            <a:chExt cx="2687638" cy="1993983"/>
          </a:xfrm>
        </p:grpSpPr>
        <p:grpSp>
          <p:nvGrpSpPr>
            <p:cNvPr id="71" name="组合 70"/>
            <p:cNvGrpSpPr/>
            <p:nvPr/>
          </p:nvGrpSpPr>
          <p:grpSpPr>
            <a:xfrm>
              <a:off x="520958" y="1683691"/>
              <a:ext cx="2687638" cy="1993983"/>
              <a:chOff x="3073918" y="203757"/>
              <a:chExt cx="1017887" cy="491907"/>
            </a:xfrm>
          </p:grpSpPr>
          <p:sp>
            <p:nvSpPr>
              <p:cNvPr id="73"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4"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72" name="矩形 41"/>
            <p:cNvSpPr>
              <a:spLocks noChangeAspect="1" noChangeArrowheads="1"/>
            </p:cNvSpPr>
            <p:nvPr/>
          </p:nvSpPr>
          <p:spPr bwMode="auto">
            <a:xfrm>
              <a:off x="645374" y="1794270"/>
              <a:ext cx="2438806" cy="1772825"/>
            </a:xfrm>
            <a:prstGeom prst="roundRect">
              <a:avLst/>
            </a:prstGeom>
            <a:blipFill dpi="0" rotWithShape="1">
              <a:blip r:embed="rId1"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anim calcmode="lin" valueType="num">
                                      <p:cBhvr>
                                        <p:cTn id="36" dur="500" fill="hold"/>
                                        <p:tgtEl>
                                          <p:spTgt spid="58"/>
                                        </p:tgtEl>
                                        <p:attrNameLst>
                                          <p:attrName>ppt_x</p:attrName>
                                        </p:attrNameLst>
                                      </p:cBhvr>
                                      <p:tavLst>
                                        <p:tav tm="0">
                                          <p:val>
                                            <p:strVal val="#ppt_x"/>
                                          </p:val>
                                        </p:tav>
                                        <p:tav tm="100000">
                                          <p:val>
                                            <p:strVal val="#ppt_x"/>
                                          </p:val>
                                        </p:tav>
                                      </p:tavLst>
                                    </p:anim>
                                    <p:anim calcmode="lin" valueType="num">
                                      <p:cBhvr>
                                        <p:cTn id="37" dur="500" fill="hold"/>
                                        <p:tgtEl>
                                          <p:spTgt spid="58"/>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3000"/>
                            </p:stCondLst>
                            <p:childTnLst>
                              <p:par>
                                <p:cTn id="53" presetID="47"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anim calcmode="lin" valueType="num">
                                      <p:cBhvr>
                                        <p:cTn id="56" dur="500" fill="hold"/>
                                        <p:tgtEl>
                                          <p:spTgt spid="66"/>
                                        </p:tgtEl>
                                        <p:attrNameLst>
                                          <p:attrName>ppt_x</p:attrName>
                                        </p:attrNameLst>
                                      </p:cBhvr>
                                      <p:tavLst>
                                        <p:tav tm="0">
                                          <p:val>
                                            <p:strVal val="#ppt_x"/>
                                          </p:val>
                                        </p:tav>
                                        <p:tav tm="100000">
                                          <p:val>
                                            <p:strVal val="#ppt_x"/>
                                          </p:val>
                                        </p:tav>
                                      </p:tavLst>
                                    </p:anim>
                                    <p:anim calcmode="lin" valueType="num">
                                      <p:cBhvr>
                                        <p:cTn id="57" dur="500" fill="hold"/>
                                        <p:tgtEl>
                                          <p:spTgt spid="66"/>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70" name="组合 69"/>
          <p:cNvGrpSpPr/>
          <p:nvPr/>
        </p:nvGrpSpPr>
        <p:grpSpPr>
          <a:xfrm>
            <a:off x="1015700" y="2928875"/>
            <a:ext cx="9936781" cy="1367051"/>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bg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78" name="Straight Connector 31"/>
            <p:cNvCxnSpPr/>
            <p:nvPr/>
          </p:nvCxnSpPr>
          <p:spPr>
            <a:xfrm flipV="1">
              <a:off x="7265810"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84" name="Straight Connector 31"/>
            <p:cNvCxnSpPr/>
            <p:nvPr/>
          </p:nvCxnSpPr>
          <p:spPr>
            <a:xfrm flipV="1">
              <a:off x="4777173"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90" name="Straight Connector 31"/>
            <p:cNvCxnSpPr/>
            <p:nvPr/>
          </p:nvCxnSpPr>
          <p:spPr>
            <a:xfrm flipV="1">
              <a:off x="9743294"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grpSp>
      <p:sp>
        <p:nvSpPr>
          <p:cNvPr id="92" name="矩形 91"/>
          <p:cNvSpPr/>
          <p:nvPr/>
        </p:nvSpPr>
        <p:spPr>
          <a:xfrm>
            <a:off x="3058455"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3" name="矩形 92"/>
          <p:cNvSpPr/>
          <p:nvPr/>
        </p:nvSpPr>
        <p:spPr>
          <a:xfrm>
            <a:off x="8025460"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4" name="矩形 93"/>
          <p:cNvSpPr/>
          <p:nvPr/>
        </p:nvSpPr>
        <p:spPr>
          <a:xfrm>
            <a:off x="973238"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5" name="矩形 94"/>
          <p:cNvSpPr/>
          <p:nvPr/>
        </p:nvSpPr>
        <p:spPr>
          <a:xfrm>
            <a:off x="5749744"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grpSp>
        <p:nvGrpSpPr>
          <p:cNvPr id="96" name="组合 95"/>
          <p:cNvGrpSpPr/>
          <p:nvPr/>
        </p:nvGrpSpPr>
        <p:grpSpPr>
          <a:xfrm>
            <a:off x="1682703" y="1845934"/>
            <a:ext cx="1251019" cy="1253549"/>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09" name="任意多边形 83"/>
                <p:cNvSpPr/>
                <p:nvPr/>
              </p:nvSpPr>
              <p:spPr>
                <a:xfrm rot="16377237">
                  <a:off x="6409521" y="2506880"/>
                  <a:ext cx="2476803" cy="247679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07"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pic>
          <p:nvPicPr>
            <p:cNvPr id="105" name="Picture 53"/>
            <p:cNvPicPr>
              <a:picLocks noChangeAspect="1"/>
            </p:cNvPicPr>
            <p:nvPr/>
          </p:nvPicPr>
          <p:blipFill>
            <a:blip r:embed="rId1" cstate="email"/>
            <a:stretch>
              <a:fillRect/>
            </a:stretch>
          </p:blipFill>
          <p:spPr>
            <a:xfrm>
              <a:off x="2156482" y="2107859"/>
              <a:ext cx="487177" cy="487177"/>
            </a:xfrm>
            <a:prstGeom prst="rect">
              <a:avLst/>
            </a:prstGeom>
          </p:spPr>
        </p:pic>
      </p:grpSp>
      <p:grpSp>
        <p:nvGrpSpPr>
          <p:cNvPr id="110" name="组合 109"/>
          <p:cNvGrpSpPr/>
          <p:nvPr/>
        </p:nvGrpSpPr>
        <p:grpSpPr>
          <a:xfrm>
            <a:off x="6617849" y="1844168"/>
            <a:ext cx="1251019" cy="1253549"/>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7"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9"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0"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1"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2"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3"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4"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5"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30" name="组合 129"/>
          <p:cNvGrpSpPr/>
          <p:nvPr/>
        </p:nvGrpSpPr>
        <p:grpSpPr>
          <a:xfrm>
            <a:off x="9125065" y="4155995"/>
            <a:ext cx="1251019" cy="1253549"/>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组合 79"/>
              <p:cNvGrpSpPr/>
              <p:nvPr/>
            </p:nvGrpSpPr>
            <p:grpSpPr bwMode="auto">
              <a:xfrm>
                <a:off x="3692576" y="1742634"/>
                <a:ext cx="2790379" cy="2796023"/>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4"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5"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6"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41" name="组合 140"/>
          <p:cNvGrpSpPr/>
          <p:nvPr/>
        </p:nvGrpSpPr>
        <p:grpSpPr>
          <a:xfrm>
            <a:off x="4172065" y="4155995"/>
            <a:ext cx="1251019" cy="1253549"/>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组合 79"/>
              <p:cNvGrpSpPr/>
              <p:nvPr/>
            </p:nvGrpSpPr>
            <p:grpSpPr bwMode="auto">
              <a:xfrm>
                <a:off x="3692576" y="1742634"/>
                <a:ext cx="2790379" cy="2796023"/>
                <a:chOff x="6379729" y="2488774"/>
                <a:chExt cx="2513016" cy="2513016"/>
              </a:xfrm>
            </p:grpSpPr>
            <p:sp>
              <p:nvSpPr>
                <p:cNvPr id="1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62"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43" name="组合 142"/>
            <p:cNvGrpSpPr/>
            <p:nvPr/>
          </p:nvGrpSpPr>
          <p:grpSpPr>
            <a:xfrm>
              <a:off x="4665262" y="4441971"/>
              <a:ext cx="476042" cy="437541"/>
              <a:chOff x="4470401" y="1481138"/>
              <a:chExt cx="215900" cy="198438"/>
            </a:xfrm>
            <a:solidFill>
              <a:schemeClr val="bg1"/>
            </a:solidFill>
          </p:grpSpPr>
          <p:sp>
            <p:nvSpPr>
              <p:cNvPr id="144"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5"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6"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7"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8"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9"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5"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6"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8"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9"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0"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anim calcmode="lin" valueType="num">
                                      <p:cBhvr>
                                        <p:cTn id="20" dur="500" fill="hold"/>
                                        <p:tgtEl>
                                          <p:spTgt spid="110"/>
                                        </p:tgtEl>
                                        <p:attrNameLst>
                                          <p:attrName>ppt_x</p:attrName>
                                        </p:attrNameLst>
                                      </p:cBhvr>
                                      <p:tavLst>
                                        <p:tav tm="0">
                                          <p:val>
                                            <p:strVal val="#ppt_x"/>
                                          </p:val>
                                        </p:tav>
                                        <p:tav tm="100000">
                                          <p:val>
                                            <p:strVal val="#ppt_x"/>
                                          </p:val>
                                        </p:tav>
                                      </p:tavLst>
                                    </p:anim>
                                    <p:anim calcmode="lin" valueType="num">
                                      <p:cBhvr>
                                        <p:cTn id="21" dur="500" fill="hold"/>
                                        <p:tgtEl>
                                          <p:spTgt spid="1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anim calcmode="lin" valueType="num">
                                      <p:cBhvr>
                                        <p:cTn id="25" dur="500" fill="hold"/>
                                        <p:tgtEl>
                                          <p:spTgt spid="96"/>
                                        </p:tgtEl>
                                        <p:attrNameLst>
                                          <p:attrName>ppt_x</p:attrName>
                                        </p:attrNameLst>
                                      </p:cBhvr>
                                      <p:tavLst>
                                        <p:tav tm="0">
                                          <p:val>
                                            <p:strVal val="#ppt_x"/>
                                          </p:val>
                                        </p:tav>
                                        <p:tav tm="100000">
                                          <p:val>
                                            <p:strVal val="#ppt_x"/>
                                          </p:val>
                                        </p:tav>
                                      </p:tavLst>
                                    </p:anim>
                                    <p:anim calcmode="lin" valueType="num">
                                      <p:cBhvr>
                                        <p:cTn id="26" dur="500" fill="hold"/>
                                        <p:tgtEl>
                                          <p:spTgt spid="9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1000"/>
                                        <p:tgtEl>
                                          <p:spTgt spid="141"/>
                                        </p:tgtEl>
                                      </p:cBhvr>
                                    </p:animEffect>
                                    <p:anim calcmode="lin" valueType="num">
                                      <p:cBhvr>
                                        <p:cTn id="30" dur="1000" fill="hold"/>
                                        <p:tgtEl>
                                          <p:spTgt spid="141"/>
                                        </p:tgtEl>
                                        <p:attrNameLst>
                                          <p:attrName>ppt_x</p:attrName>
                                        </p:attrNameLst>
                                      </p:cBhvr>
                                      <p:tavLst>
                                        <p:tav tm="0">
                                          <p:val>
                                            <p:strVal val="#ppt_x"/>
                                          </p:val>
                                        </p:tav>
                                        <p:tav tm="100000">
                                          <p:val>
                                            <p:strVal val="#ppt_x"/>
                                          </p:val>
                                        </p:tav>
                                      </p:tavLst>
                                    </p:anim>
                                    <p:anim calcmode="lin" valueType="num">
                                      <p:cBhvr>
                                        <p:cTn id="31" dur="1000" fill="hold"/>
                                        <p:tgtEl>
                                          <p:spTgt spid="14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1000"/>
                                        <p:tgtEl>
                                          <p:spTgt spid="130"/>
                                        </p:tgtEl>
                                      </p:cBhvr>
                                    </p:animEffect>
                                    <p:anim calcmode="lin" valueType="num">
                                      <p:cBhvr>
                                        <p:cTn id="35" dur="1000" fill="hold"/>
                                        <p:tgtEl>
                                          <p:spTgt spid="130"/>
                                        </p:tgtEl>
                                        <p:attrNameLst>
                                          <p:attrName>ppt_x</p:attrName>
                                        </p:attrNameLst>
                                      </p:cBhvr>
                                      <p:tavLst>
                                        <p:tav tm="0">
                                          <p:val>
                                            <p:strVal val="#ppt_x"/>
                                          </p:val>
                                        </p:tav>
                                        <p:tav tm="100000">
                                          <p:val>
                                            <p:strVal val="#ppt_x"/>
                                          </p:val>
                                        </p:tav>
                                      </p:tavLst>
                                    </p:anim>
                                    <p:anim calcmode="lin" valueType="num">
                                      <p:cBhvr>
                                        <p:cTn id="36"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1+#ppt_w/2"/>
                                          </p:val>
                                        </p:tav>
                                        <p:tav tm="100000">
                                          <p:val>
                                            <p:strVal val="#ppt_x"/>
                                          </p:val>
                                        </p:tav>
                                      </p:tavLst>
                                    </p:anim>
                                    <p:anim calcmode="lin" valueType="num">
                                      <p:cBhvr additive="base">
                                        <p:cTn id="42" dur="500" fill="hold"/>
                                        <p:tgtEl>
                                          <p:spTgt spid="9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500" fill="hold"/>
                                        <p:tgtEl>
                                          <p:spTgt spid="92"/>
                                        </p:tgtEl>
                                        <p:attrNameLst>
                                          <p:attrName>ppt_x</p:attrName>
                                        </p:attrNameLst>
                                      </p:cBhvr>
                                      <p:tavLst>
                                        <p:tav tm="0">
                                          <p:val>
                                            <p:strVal val="1+#ppt_w/2"/>
                                          </p:val>
                                        </p:tav>
                                        <p:tav tm="100000">
                                          <p:val>
                                            <p:strVal val="#ppt_x"/>
                                          </p:val>
                                        </p:tav>
                                      </p:tavLst>
                                    </p:anim>
                                    <p:anim calcmode="lin" valueType="num">
                                      <p:cBhvr additive="base">
                                        <p:cTn id="46"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0-#ppt_w/2"/>
                                          </p:val>
                                        </p:tav>
                                        <p:tav tm="100000">
                                          <p:val>
                                            <p:strVal val="#ppt_x"/>
                                          </p:val>
                                        </p:tav>
                                      </p:tavLst>
                                    </p:anim>
                                    <p:anim calcmode="lin" valueType="num">
                                      <p:cBhvr additive="base">
                                        <p:cTn id="52" dur="500" fill="hold"/>
                                        <p:tgtEl>
                                          <p:spTgt spid="9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0-#ppt_w/2"/>
                                          </p:val>
                                        </p:tav>
                                        <p:tav tm="100000">
                                          <p:val>
                                            <p:strVal val="#ppt_x"/>
                                          </p:val>
                                        </p:tav>
                                      </p:tavLst>
                                    </p:anim>
                                    <p:anim calcmode="lin" valueType="num">
                                      <p:cBhvr additive="base">
                                        <p:cTn id="56"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33" name="椭圆 32"/>
          <p:cNvSpPr/>
          <p:nvPr/>
        </p:nvSpPr>
        <p:spPr bwMode="auto">
          <a:xfrm>
            <a:off x="3281535" y="2110630"/>
            <a:ext cx="3380872"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sp>
        <p:nvSpPr>
          <p:cNvPr id="34" name="椭圆 33"/>
          <p:cNvSpPr/>
          <p:nvPr/>
        </p:nvSpPr>
        <p:spPr bwMode="auto">
          <a:xfrm>
            <a:off x="5304467" y="2110630"/>
            <a:ext cx="3382344"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cxnSp>
        <p:nvCxnSpPr>
          <p:cNvPr id="35" name="直接连接符 34"/>
          <p:cNvCxnSpPr>
            <a:cxnSpLocks noChangeShapeType="1"/>
          </p:cNvCxnSpPr>
          <p:nvPr/>
        </p:nvCxnSpPr>
        <p:spPr bwMode="auto">
          <a:xfrm>
            <a:off x="4209877" y="2933367"/>
            <a:ext cx="529641" cy="247847"/>
          </a:xfrm>
          <a:prstGeom prst="line">
            <a:avLst/>
          </a:prstGeom>
          <a:noFill/>
          <a:ln w="28575" algn="ctr">
            <a:solidFill>
              <a:schemeClr val="bg1"/>
            </a:solidFill>
            <a:round/>
            <a:headEnd type="none" w="med" len="med"/>
            <a:tailEnd type="arrow" w="med" len="med"/>
          </a:ln>
        </p:spPr>
      </p:cxnSp>
      <p:cxnSp>
        <p:nvCxnSpPr>
          <p:cNvPr id="36" name="直接连接符 35"/>
          <p:cNvCxnSpPr>
            <a:cxnSpLocks noChangeShapeType="1"/>
          </p:cNvCxnSpPr>
          <p:nvPr/>
        </p:nvCxnSpPr>
        <p:spPr bwMode="auto">
          <a:xfrm>
            <a:off x="3927400" y="3694507"/>
            <a:ext cx="547296" cy="0"/>
          </a:xfrm>
          <a:prstGeom prst="line">
            <a:avLst/>
          </a:prstGeom>
          <a:noFill/>
          <a:ln w="28575" algn="ctr">
            <a:solidFill>
              <a:schemeClr val="bg1"/>
            </a:solidFill>
            <a:round/>
            <a:headEnd type="none" w="med" len="med"/>
            <a:tailEnd type="arrow" w="med" len="med"/>
          </a:ln>
        </p:spPr>
      </p:cxnSp>
      <p:cxnSp>
        <p:nvCxnSpPr>
          <p:cNvPr id="37" name="直接连接符 36"/>
          <p:cNvCxnSpPr>
            <a:cxnSpLocks noChangeShapeType="1"/>
          </p:cNvCxnSpPr>
          <p:nvPr/>
        </p:nvCxnSpPr>
        <p:spPr bwMode="auto">
          <a:xfrm flipV="1">
            <a:off x="4209876" y="4187268"/>
            <a:ext cx="547296" cy="288912"/>
          </a:xfrm>
          <a:prstGeom prst="line">
            <a:avLst/>
          </a:prstGeom>
          <a:noFill/>
          <a:ln w="28575" algn="ctr">
            <a:solidFill>
              <a:schemeClr val="bg1"/>
            </a:solidFill>
            <a:round/>
            <a:headEnd type="none" w="med" len="med"/>
            <a:tailEnd type="arrow" w="med" len="med"/>
          </a:ln>
        </p:spPr>
      </p:cxnSp>
      <p:cxnSp>
        <p:nvCxnSpPr>
          <p:cNvPr id="38" name="直接连接符 37"/>
          <p:cNvCxnSpPr>
            <a:cxnSpLocks noChangeShapeType="1"/>
          </p:cNvCxnSpPr>
          <p:nvPr/>
        </p:nvCxnSpPr>
        <p:spPr bwMode="auto">
          <a:xfrm flipH="1" flipV="1">
            <a:off x="7297973" y="4175536"/>
            <a:ext cx="547296" cy="288912"/>
          </a:xfrm>
          <a:prstGeom prst="line">
            <a:avLst/>
          </a:prstGeom>
          <a:noFill/>
          <a:ln w="28575" algn="ctr">
            <a:solidFill>
              <a:schemeClr val="bg1"/>
            </a:solidFill>
            <a:round/>
            <a:headEnd type="none" w="med" len="med"/>
            <a:tailEnd type="arrow" w="med" len="med"/>
          </a:ln>
        </p:spPr>
      </p:cxnSp>
      <p:cxnSp>
        <p:nvCxnSpPr>
          <p:cNvPr id="39" name="直接连接符 38"/>
          <p:cNvCxnSpPr>
            <a:cxnSpLocks noChangeShapeType="1"/>
          </p:cNvCxnSpPr>
          <p:nvPr/>
        </p:nvCxnSpPr>
        <p:spPr bwMode="auto">
          <a:xfrm flipH="1">
            <a:off x="7571621" y="3691575"/>
            <a:ext cx="547296" cy="0"/>
          </a:xfrm>
          <a:prstGeom prst="line">
            <a:avLst/>
          </a:prstGeom>
          <a:noFill/>
          <a:ln w="28575" algn="ctr">
            <a:solidFill>
              <a:schemeClr val="bg1"/>
            </a:solidFill>
            <a:round/>
            <a:headEnd type="none" w="med" len="med"/>
            <a:tailEnd type="arrow" w="med" len="med"/>
          </a:ln>
        </p:spPr>
      </p:cxnSp>
      <p:cxnSp>
        <p:nvCxnSpPr>
          <p:cNvPr id="40" name="直接连接符 39"/>
          <p:cNvCxnSpPr>
            <a:cxnSpLocks noChangeShapeType="1"/>
          </p:cNvCxnSpPr>
          <p:nvPr/>
        </p:nvCxnSpPr>
        <p:spPr bwMode="auto">
          <a:xfrm flipH="1">
            <a:off x="7315629" y="2933367"/>
            <a:ext cx="529641" cy="247847"/>
          </a:xfrm>
          <a:prstGeom prst="line">
            <a:avLst/>
          </a:prstGeom>
          <a:noFill/>
          <a:ln w="28575" algn="ctr">
            <a:solidFill>
              <a:schemeClr val="bg1"/>
            </a:solidFill>
            <a:round/>
            <a:headEnd type="none" w="med" len="med"/>
            <a:tailEnd type="arrow" w="med" len="med"/>
          </a:ln>
        </p:spPr>
      </p:cxnSp>
      <p:sp>
        <p:nvSpPr>
          <p:cNvPr id="44" name="Oval 19"/>
          <p:cNvSpPr>
            <a:spLocks noChangeArrowheads="1"/>
          </p:cNvSpPr>
          <p:nvPr/>
        </p:nvSpPr>
        <p:spPr bwMode="auto">
          <a:xfrm>
            <a:off x="3297717" y="2189824"/>
            <a:ext cx="919516" cy="91659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5" name="Oval 19"/>
          <p:cNvSpPr>
            <a:spLocks noChangeArrowheads="1"/>
          </p:cNvSpPr>
          <p:nvPr/>
        </p:nvSpPr>
        <p:spPr bwMode="auto">
          <a:xfrm>
            <a:off x="7798191" y="2204490"/>
            <a:ext cx="919515"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6" name="Oval 19"/>
          <p:cNvSpPr>
            <a:spLocks noChangeArrowheads="1"/>
          </p:cNvSpPr>
          <p:nvPr/>
        </p:nvSpPr>
        <p:spPr bwMode="auto">
          <a:xfrm>
            <a:off x="8216019" y="3269207"/>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7" name="Oval 19"/>
          <p:cNvSpPr>
            <a:spLocks noChangeArrowheads="1"/>
          </p:cNvSpPr>
          <p:nvPr/>
        </p:nvSpPr>
        <p:spPr bwMode="auto">
          <a:xfrm>
            <a:off x="7843797" y="4322193"/>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8" name="Oval 19"/>
          <p:cNvSpPr>
            <a:spLocks noChangeArrowheads="1"/>
          </p:cNvSpPr>
          <p:nvPr/>
        </p:nvSpPr>
        <p:spPr bwMode="auto">
          <a:xfrm>
            <a:off x="2885775" y="3234011"/>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50" name="Oval 19"/>
          <p:cNvSpPr>
            <a:spLocks noChangeArrowheads="1"/>
          </p:cNvSpPr>
          <p:nvPr/>
        </p:nvSpPr>
        <p:spPr bwMode="auto">
          <a:xfrm>
            <a:off x="3262408" y="4316326"/>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grpSp>
        <p:nvGrpSpPr>
          <p:cNvPr id="3" name="组合 2"/>
          <p:cNvGrpSpPr/>
          <p:nvPr/>
        </p:nvGrpSpPr>
        <p:grpSpPr>
          <a:xfrm>
            <a:off x="5010221" y="2728049"/>
            <a:ext cx="1950843" cy="1944649"/>
            <a:chOff x="3757666" y="2046036"/>
            <a:chExt cx="1463132" cy="1458487"/>
          </a:xfrm>
        </p:grpSpPr>
        <p:sp>
          <p:nvSpPr>
            <p:cNvPr id="42"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60" name="Oval 19"/>
            <p:cNvSpPr>
              <a:spLocks noChangeArrowheads="1"/>
            </p:cNvSpPr>
            <p:nvPr/>
          </p:nvSpPr>
          <p:spPr bwMode="auto">
            <a:xfrm>
              <a:off x="3853663" y="2136525"/>
              <a:ext cx="1271137" cy="126710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7F7F7F"/>
                </a:solidFill>
              </a:endParaRPr>
            </a:p>
          </p:txBody>
        </p:sp>
      </p:grpSp>
      <p:grpSp>
        <p:nvGrpSpPr>
          <p:cNvPr id="61" name="组合 60"/>
          <p:cNvGrpSpPr/>
          <p:nvPr/>
        </p:nvGrpSpPr>
        <p:grpSpPr>
          <a:xfrm>
            <a:off x="665960" y="2302243"/>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64" name="TextBox 6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65" name="组合 64"/>
          <p:cNvGrpSpPr/>
          <p:nvPr/>
        </p:nvGrpSpPr>
        <p:grpSpPr>
          <a:xfrm>
            <a:off x="665960" y="4151640"/>
            <a:ext cx="2357633" cy="1026724"/>
            <a:chOff x="1256119" y="1638320"/>
            <a:chExt cx="1923767" cy="770043"/>
          </a:xfrm>
        </p:grpSpPr>
        <p:sp>
          <p:nvSpPr>
            <p:cNvPr id="70" name="TextBox 6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1" name="TextBox 7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3" name="组合 72"/>
          <p:cNvGrpSpPr/>
          <p:nvPr/>
        </p:nvGrpSpPr>
        <p:grpSpPr>
          <a:xfrm>
            <a:off x="9325829" y="2302243"/>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9" name="组合 78"/>
          <p:cNvGrpSpPr/>
          <p:nvPr/>
        </p:nvGrpSpPr>
        <p:grpSpPr>
          <a:xfrm>
            <a:off x="9325829" y="4151640"/>
            <a:ext cx="2357633" cy="1026724"/>
            <a:chOff x="1256119" y="1638320"/>
            <a:chExt cx="1923767" cy="770043"/>
          </a:xfrm>
        </p:grpSpPr>
        <p:sp>
          <p:nvSpPr>
            <p:cNvPr id="84" name="TextBox 8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5" name="TextBox 8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
        <p:nvSpPr>
          <p:cNvPr id="90" name="TextBox 89"/>
          <p:cNvSpPr txBox="1"/>
          <p:nvPr/>
        </p:nvSpPr>
        <p:spPr>
          <a:xfrm>
            <a:off x="5544326" y="3310773"/>
            <a:ext cx="892853" cy="877315"/>
          </a:xfrm>
          <a:prstGeom prst="rect">
            <a:avLst/>
          </a:prstGeom>
          <a:noFill/>
        </p:spPr>
        <p:txBody>
          <a:bodyPr wrap="none" lIns="137309" tIns="68655" rIns="137309" bIns="68655" rtlCol="0">
            <a:spAutoFit/>
          </a:bodyPr>
          <a:lstStyle/>
          <a:p>
            <a:r>
              <a:rPr lang="zh-CN" altLang="en-US" sz="2400" dirty="0">
                <a:solidFill>
                  <a:prstClr val="white"/>
                </a:solidFill>
                <a:latin typeface="微软雅黑" panose="020B0503020204020204" charset="-122"/>
              </a:rPr>
              <a:t>标题</a:t>
            </a:r>
            <a:endParaRPr lang="en-US" altLang="zh-CN" sz="2400" dirty="0">
              <a:solidFill>
                <a:prstClr val="white"/>
              </a:solidFill>
              <a:latin typeface="微软雅黑" panose="020B0503020204020204" charset="-122"/>
            </a:endParaRPr>
          </a:p>
          <a:p>
            <a:r>
              <a:rPr lang="zh-CN" altLang="en-US" sz="2400" dirty="0">
                <a:solidFill>
                  <a:prstClr val="white"/>
                </a:solidFill>
                <a:latin typeface="微软雅黑" panose="020B0503020204020204" charset="-122"/>
              </a:rPr>
              <a:t>文字</a:t>
            </a:r>
            <a:endParaRPr lang="zh-CN" altLang="en-US" sz="2400" dirty="0">
              <a:solidFill>
                <a:prstClr val="white"/>
              </a:solidFill>
              <a:latin typeface="微软雅黑" panose="020B0503020204020204" charset="-122"/>
            </a:endParaRPr>
          </a:p>
        </p:txBody>
      </p:sp>
      <p:sp>
        <p:nvSpPr>
          <p:cNvPr id="91" name="TextBox 90"/>
          <p:cNvSpPr txBox="1"/>
          <p:nvPr/>
        </p:nvSpPr>
        <p:spPr>
          <a:xfrm>
            <a:off x="3422409"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endParaRPr lang="zh-CN" altLang="en-US" sz="1600" dirty="0">
              <a:solidFill>
                <a:schemeClr val="tx2"/>
              </a:solidFill>
              <a:latin typeface="微软雅黑" panose="020B0503020204020204" charset="-122"/>
            </a:endParaRPr>
          </a:p>
        </p:txBody>
      </p:sp>
      <p:sp>
        <p:nvSpPr>
          <p:cNvPr id="92" name="TextBox 91"/>
          <p:cNvSpPr txBox="1"/>
          <p:nvPr/>
        </p:nvSpPr>
        <p:spPr>
          <a:xfrm>
            <a:off x="2976121"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charset="-122"/>
              </a:rPr>
              <a:t>标题</a:t>
            </a:r>
            <a:endParaRPr lang="en-US" altLang="zh-CN" sz="1600" dirty="0">
              <a:solidFill>
                <a:schemeClr val="bg2"/>
              </a:solidFill>
              <a:latin typeface="微软雅黑" panose="020B0503020204020204" charset="-122"/>
            </a:endParaRPr>
          </a:p>
          <a:p>
            <a:r>
              <a:rPr lang="zh-CN" altLang="en-US" sz="1600" dirty="0">
                <a:solidFill>
                  <a:schemeClr val="bg2"/>
                </a:solidFill>
                <a:latin typeface="微软雅黑" panose="020B0503020204020204" charset="-122"/>
              </a:rPr>
              <a:t>文字</a:t>
            </a:r>
            <a:endParaRPr lang="zh-CN" altLang="en-US" sz="1600" dirty="0">
              <a:solidFill>
                <a:schemeClr val="bg2"/>
              </a:solidFill>
              <a:latin typeface="微软雅黑" panose="020B0503020204020204" charset="-122"/>
            </a:endParaRPr>
          </a:p>
        </p:txBody>
      </p:sp>
      <p:sp>
        <p:nvSpPr>
          <p:cNvPr id="93" name="TextBox 92"/>
          <p:cNvSpPr txBox="1"/>
          <p:nvPr/>
        </p:nvSpPr>
        <p:spPr>
          <a:xfrm>
            <a:off x="3352244"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endParaRPr lang="zh-CN" altLang="en-US" sz="1600" dirty="0">
              <a:solidFill>
                <a:schemeClr val="tx2"/>
              </a:solidFill>
              <a:latin typeface="微软雅黑" panose="020B0503020204020204" charset="-122"/>
            </a:endParaRPr>
          </a:p>
        </p:txBody>
      </p:sp>
      <p:sp>
        <p:nvSpPr>
          <p:cNvPr id="94" name="TextBox 93"/>
          <p:cNvSpPr txBox="1"/>
          <p:nvPr/>
        </p:nvSpPr>
        <p:spPr>
          <a:xfrm>
            <a:off x="7914113"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endParaRPr lang="zh-CN" altLang="en-US" sz="1600" dirty="0">
              <a:solidFill>
                <a:schemeClr val="tx2"/>
              </a:solidFill>
              <a:latin typeface="微软雅黑" panose="020B0503020204020204" charset="-122"/>
            </a:endParaRPr>
          </a:p>
        </p:txBody>
      </p:sp>
      <p:sp>
        <p:nvSpPr>
          <p:cNvPr id="95" name="TextBox 94"/>
          <p:cNvSpPr txBox="1"/>
          <p:nvPr/>
        </p:nvSpPr>
        <p:spPr>
          <a:xfrm>
            <a:off x="8347559"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charset="-122"/>
              </a:rPr>
              <a:t>标题</a:t>
            </a:r>
            <a:endParaRPr lang="en-US" altLang="zh-CN" sz="1600" dirty="0">
              <a:solidFill>
                <a:schemeClr val="bg2"/>
              </a:solidFill>
              <a:latin typeface="微软雅黑" panose="020B0503020204020204" charset="-122"/>
            </a:endParaRPr>
          </a:p>
          <a:p>
            <a:r>
              <a:rPr lang="zh-CN" altLang="en-US" sz="1600" dirty="0">
                <a:solidFill>
                  <a:schemeClr val="bg2"/>
                </a:solidFill>
                <a:latin typeface="微软雅黑" panose="020B0503020204020204" charset="-122"/>
              </a:rPr>
              <a:t>文字</a:t>
            </a:r>
            <a:endParaRPr lang="zh-CN" altLang="en-US" sz="1600" dirty="0">
              <a:solidFill>
                <a:schemeClr val="bg2"/>
              </a:solidFill>
              <a:latin typeface="微软雅黑" panose="020B0503020204020204" charset="-122"/>
            </a:endParaRPr>
          </a:p>
        </p:txBody>
      </p:sp>
      <p:sp>
        <p:nvSpPr>
          <p:cNvPr id="96" name="TextBox 95"/>
          <p:cNvSpPr txBox="1"/>
          <p:nvPr/>
        </p:nvSpPr>
        <p:spPr>
          <a:xfrm>
            <a:off x="7972829"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endParaRPr lang="zh-CN" altLang="en-US" sz="1600" dirty="0">
              <a:solidFill>
                <a:schemeClr val="tx2"/>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500" fill="hold"/>
                                        <p:tgtEl>
                                          <p:spTgt spid="90"/>
                                        </p:tgtEl>
                                        <p:attrNameLst>
                                          <p:attrName>ppt_w</p:attrName>
                                        </p:attrNameLst>
                                      </p:cBhvr>
                                      <p:tavLst>
                                        <p:tav tm="0">
                                          <p:val>
                                            <p:fltVal val="0"/>
                                          </p:val>
                                        </p:tav>
                                        <p:tav tm="100000">
                                          <p:val>
                                            <p:strVal val="#ppt_w"/>
                                          </p:val>
                                        </p:tav>
                                      </p:tavLst>
                                    </p:anim>
                                    <p:anim calcmode="lin" valueType="num">
                                      <p:cBhvr>
                                        <p:cTn id="14" dur="500" fill="hold"/>
                                        <p:tgtEl>
                                          <p:spTgt spid="90"/>
                                        </p:tgtEl>
                                        <p:attrNameLst>
                                          <p:attrName>ppt_h</p:attrName>
                                        </p:attrNameLst>
                                      </p:cBhvr>
                                      <p:tavLst>
                                        <p:tav tm="0">
                                          <p:val>
                                            <p:fltVal val="0"/>
                                          </p:val>
                                        </p:tav>
                                        <p:tav tm="100000">
                                          <p:val>
                                            <p:strVal val="#ppt_h"/>
                                          </p:val>
                                        </p:tav>
                                      </p:tavLst>
                                    </p:anim>
                                    <p:animEffect transition="in" filter="fade">
                                      <p:cBhvr>
                                        <p:cTn id="15" dur="500"/>
                                        <p:tgtEl>
                                          <p:spTgt spid="9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animEffect transition="in" filter="fade">
                                      <p:cBhvr>
                                        <p:cTn id="30" dur="500"/>
                                        <p:tgtEl>
                                          <p:spTgt spid="9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p:cTn id="33" dur="500" fill="hold"/>
                                        <p:tgtEl>
                                          <p:spTgt spid="94"/>
                                        </p:tgtEl>
                                        <p:attrNameLst>
                                          <p:attrName>ppt_w</p:attrName>
                                        </p:attrNameLst>
                                      </p:cBhvr>
                                      <p:tavLst>
                                        <p:tav tm="0">
                                          <p:val>
                                            <p:fltVal val="0"/>
                                          </p:val>
                                        </p:tav>
                                        <p:tav tm="100000">
                                          <p:val>
                                            <p:strVal val="#ppt_w"/>
                                          </p:val>
                                        </p:tav>
                                      </p:tavLst>
                                    </p:anim>
                                    <p:anim calcmode="lin" valueType="num">
                                      <p:cBhvr>
                                        <p:cTn id="34" dur="500" fill="hold"/>
                                        <p:tgtEl>
                                          <p:spTgt spid="94"/>
                                        </p:tgtEl>
                                        <p:attrNameLst>
                                          <p:attrName>ppt_h</p:attrName>
                                        </p:attrNameLst>
                                      </p:cBhvr>
                                      <p:tavLst>
                                        <p:tav tm="0">
                                          <p:val>
                                            <p:fltVal val="0"/>
                                          </p:val>
                                        </p:tav>
                                        <p:tav tm="100000">
                                          <p:val>
                                            <p:strVal val="#ppt_h"/>
                                          </p:val>
                                        </p:tav>
                                      </p:tavLst>
                                    </p:anim>
                                    <p:animEffect transition="in" filter="fade">
                                      <p:cBhvr>
                                        <p:cTn id="35" dur="500"/>
                                        <p:tgtEl>
                                          <p:spTgt spid="9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500" fill="hold"/>
                                        <p:tgtEl>
                                          <p:spTgt spid="95"/>
                                        </p:tgtEl>
                                        <p:attrNameLst>
                                          <p:attrName>ppt_w</p:attrName>
                                        </p:attrNameLst>
                                      </p:cBhvr>
                                      <p:tavLst>
                                        <p:tav tm="0">
                                          <p:val>
                                            <p:fltVal val="0"/>
                                          </p:val>
                                        </p:tav>
                                        <p:tav tm="100000">
                                          <p:val>
                                            <p:strVal val="#ppt_w"/>
                                          </p:val>
                                        </p:tav>
                                      </p:tavLst>
                                    </p:anim>
                                    <p:anim calcmode="lin" valueType="num">
                                      <p:cBhvr>
                                        <p:cTn id="39" dur="500" fill="hold"/>
                                        <p:tgtEl>
                                          <p:spTgt spid="95"/>
                                        </p:tgtEl>
                                        <p:attrNameLst>
                                          <p:attrName>ppt_h</p:attrName>
                                        </p:attrNameLst>
                                      </p:cBhvr>
                                      <p:tavLst>
                                        <p:tav tm="0">
                                          <p:val>
                                            <p:fltVal val="0"/>
                                          </p:val>
                                        </p:tav>
                                        <p:tav tm="100000">
                                          <p:val>
                                            <p:strVal val="#ppt_h"/>
                                          </p:val>
                                        </p:tav>
                                      </p:tavLst>
                                    </p:anim>
                                    <p:animEffect transition="in" filter="fade">
                                      <p:cBhvr>
                                        <p:cTn id="40" dur="500"/>
                                        <p:tgtEl>
                                          <p:spTgt spid="9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par>
                                <p:cTn id="56" presetID="53" presetClass="entr" presetSubtype="16"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53" presetClass="entr" presetSubtype="16"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par>
                                <p:cTn id="76" presetID="53" presetClass="entr" presetSubtype="16"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500" fill="hold"/>
                                        <p:tgtEl>
                                          <p:spTgt spid="39"/>
                                        </p:tgtEl>
                                        <p:attrNameLst>
                                          <p:attrName>ppt_w</p:attrName>
                                        </p:attrNameLst>
                                      </p:cBhvr>
                                      <p:tavLst>
                                        <p:tav tm="0">
                                          <p:val>
                                            <p:fltVal val="0"/>
                                          </p:val>
                                        </p:tav>
                                        <p:tav tm="100000">
                                          <p:val>
                                            <p:strVal val="#ppt_w"/>
                                          </p:val>
                                        </p:tav>
                                      </p:tavLst>
                                    </p:anim>
                                    <p:anim calcmode="lin" valueType="num">
                                      <p:cBhvr>
                                        <p:cTn id="79" dur="500" fill="hold"/>
                                        <p:tgtEl>
                                          <p:spTgt spid="39"/>
                                        </p:tgtEl>
                                        <p:attrNameLst>
                                          <p:attrName>ppt_h</p:attrName>
                                        </p:attrNameLst>
                                      </p:cBhvr>
                                      <p:tavLst>
                                        <p:tav tm="0">
                                          <p:val>
                                            <p:fltVal val="0"/>
                                          </p:val>
                                        </p:tav>
                                        <p:tav tm="100000">
                                          <p:val>
                                            <p:strVal val="#ppt_h"/>
                                          </p:val>
                                        </p:tav>
                                      </p:tavLst>
                                    </p:anim>
                                    <p:animEffect transition="in" filter="fade">
                                      <p:cBhvr>
                                        <p:cTn id="80" dur="500"/>
                                        <p:tgtEl>
                                          <p:spTgt spid="39"/>
                                        </p:tgtEl>
                                      </p:cBhvr>
                                    </p:animEffect>
                                  </p:childTnLst>
                                </p:cTn>
                              </p:par>
                              <p:par>
                                <p:cTn id="81" presetID="53" presetClass="entr" presetSubtype="16"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animEffect transition="in" filter="fade">
                                      <p:cBhvr>
                                        <p:cTn id="105" dur="500"/>
                                        <p:tgtEl>
                                          <p:spTgt spid="4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500" fill="hold"/>
                                        <p:tgtEl>
                                          <p:spTgt spid="50"/>
                                        </p:tgtEl>
                                        <p:attrNameLst>
                                          <p:attrName>ppt_w</p:attrName>
                                        </p:attrNameLst>
                                      </p:cBhvr>
                                      <p:tavLst>
                                        <p:tav tm="0">
                                          <p:val>
                                            <p:fltVal val="0"/>
                                          </p:val>
                                        </p:tav>
                                        <p:tav tm="100000">
                                          <p:val>
                                            <p:strVal val="#ppt_w"/>
                                          </p:val>
                                        </p:tav>
                                      </p:tavLst>
                                    </p:anim>
                                    <p:anim calcmode="lin" valueType="num">
                                      <p:cBhvr>
                                        <p:cTn id="114" dur="500" fill="hold"/>
                                        <p:tgtEl>
                                          <p:spTgt spid="50"/>
                                        </p:tgtEl>
                                        <p:attrNameLst>
                                          <p:attrName>ppt_h</p:attrName>
                                        </p:attrNameLst>
                                      </p:cBhvr>
                                      <p:tavLst>
                                        <p:tav tm="0">
                                          <p:val>
                                            <p:fltVal val="0"/>
                                          </p:val>
                                        </p:tav>
                                        <p:tav tm="100000">
                                          <p:val>
                                            <p:strVal val="#ppt_h"/>
                                          </p:val>
                                        </p:tav>
                                      </p:tavLst>
                                    </p:anim>
                                    <p:animEffect transition="in" filter="fade">
                                      <p:cBhvr>
                                        <p:cTn id="115" dur="500"/>
                                        <p:tgtEl>
                                          <p:spTgt spid="50"/>
                                        </p:tgtEl>
                                      </p:cBhvr>
                                    </p:animEffect>
                                  </p:childTnLst>
                                </p:cTn>
                              </p:par>
                              <p:par>
                                <p:cTn id="116" presetID="53" presetClass="entr" presetSubtype="16"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 calcmode="lin" valueType="num">
                                      <p:cBhvr>
                                        <p:cTn id="118" dur="500" fill="hold"/>
                                        <p:tgtEl>
                                          <p:spTgt spid="3"/>
                                        </p:tgtEl>
                                        <p:attrNameLst>
                                          <p:attrName>ppt_w</p:attrName>
                                        </p:attrNameLst>
                                      </p:cBhvr>
                                      <p:tavLst>
                                        <p:tav tm="0">
                                          <p:val>
                                            <p:fltVal val="0"/>
                                          </p:val>
                                        </p:tav>
                                        <p:tav tm="100000">
                                          <p:val>
                                            <p:strVal val="#ppt_w"/>
                                          </p:val>
                                        </p:tav>
                                      </p:tavLst>
                                    </p:anim>
                                    <p:anim calcmode="lin" valueType="num">
                                      <p:cBhvr>
                                        <p:cTn id="119" dur="500" fill="hold"/>
                                        <p:tgtEl>
                                          <p:spTgt spid="3"/>
                                        </p:tgtEl>
                                        <p:attrNameLst>
                                          <p:attrName>ppt_h</p:attrName>
                                        </p:attrNameLst>
                                      </p:cBhvr>
                                      <p:tavLst>
                                        <p:tav tm="0">
                                          <p:val>
                                            <p:fltVal val="0"/>
                                          </p:val>
                                        </p:tav>
                                        <p:tav tm="100000">
                                          <p:val>
                                            <p:strVal val="#ppt_h"/>
                                          </p:val>
                                        </p:tav>
                                      </p:tavLst>
                                    </p:anim>
                                    <p:animEffect transition="in" filter="fade">
                                      <p:cBhvr>
                                        <p:cTn id="120" dur="500"/>
                                        <p:tgtEl>
                                          <p:spTgt spid="3"/>
                                        </p:tgtEl>
                                      </p:cBhvr>
                                    </p:animEffect>
                                  </p:childTnLst>
                                </p:cTn>
                              </p:par>
                              <p:par>
                                <p:cTn id="121" presetID="2" presetClass="entr" presetSubtype="8"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fill="hold"/>
                                        <p:tgtEl>
                                          <p:spTgt spid="61"/>
                                        </p:tgtEl>
                                        <p:attrNameLst>
                                          <p:attrName>ppt_x</p:attrName>
                                        </p:attrNameLst>
                                      </p:cBhvr>
                                      <p:tavLst>
                                        <p:tav tm="0">
                                          <p:val>
                                            <p:strVal val="0-#ppt_w/2"/>
                                          </p:val>
                                        </p:tav>
                                        <p:tav tm="100000">
                                          <p:val>
                                            <p:strVal val="#ppt_x"/>
                                          </p:val>
                                        </p:tav>
                                      </p:tavLst>
                                    </p:anim>
                                    <p:anim calcmode="lin" valueType="num">
                                      <p:cBhvr additive="base">
                                        <p:cTn id="124" dur="500" fill="hold"/>
                                        <p:tgtEl>
                                          <p:spTgt spid="61"/>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additive="base">
                                        <p:cTn id="127" dur="500" fill="hold"/>
                                        <p:tgtEl>
                                          <p:spTgt spid="65"/>
                                        </p:tgtEl>
                                        <p:attrNameLst>
                                          <p:attrName>ppt_x</p:attrName>
                                        </p:attrNameLst>
                                      </p:cBhvr>
                                      <p:tavLst>
                                        <p:tav tm="0">
                                          <p:val>
                                            <p:strVal val="0-#ppt_w/2"/>
                                          </p:val>
                                        </p:tav>
                                        <p:tav tm="100000">
                                          <p:val>
                                            <p:strVal val="#ppt_x"/>
                                          </p:val>
                                        </p:tav>
                                      </p:tavLst>
                                    </p:anim>
                                    <p:anim calcmode="lin" valueType="num">
                                      <p:cBhvr additive="base">
                                        <p:cTn id="128" dur="500" fill="hold"/>
                                        <p:tgtEl>
                                          <p:spTgt spid="65"/>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73"/>
                                        </p:tgtEl>
                                        <p:attrNameLst>
                                          <p:attrName>style.visibility</p:attrName>
                                        </p:attrNameLst>
                                      </p:cBhvr>
                                      <p:to>
                                        <p:strVal val="visible"/>
                                      </p:to>
                                    </p:set>
                                    <p:anim calcmode="lin" valueType="num">
                                      <p:cBhvr additive="base">
                                        <p:cTn id="131" dur="500" fill="hold"/>
                                        <p:tgtEl>
                                          <p:spTgt spid="73"/>
                                        </p:tgtEl>
                                        <p:attrNameLst>
                                          <p:attrName>ppt_x</p:attrName>
                                        </p:attrNameLst>
                                      </p:cBhvr>
                                      <p:tavLst>
                                        <p:tav tm="0">
                                          <p:val>
                                            <p:strVal val="1+#ppt_w/2"/>
                                          </p:val>
                                        </p:tav>
                                        <p:tav tm="100000">
                                          <p:val>
                                            <p:strVal val="#ppt_x"/>
                                          </p:val>
                                        </p:tav>
                                      </p:tavLst>
                                    </p:anim>
                                    <p:anim calcmode="lin" valueType="num">
                                      <p:cBhvr additive="base">
                                        <p:cTn id="132" dur="500" fill="hold"/>
                                        <p:tgtEl>
                                          <p:spTgt spid="73"/>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fill="hold"/>
                                        <p:tgtEl>
                                          <p:spTgt spid="79"/>
                                        </p:tgtEl>
                                        <p:attrNameLst>
                                          <p:attrName>ppt_x</p:attrName>
                                        </p:attrNameLst>
                                      </p:cBhvr>
                                      <p:tavLst>
                                        <p:tav tm="0">
                                          <p:val>
                                            <p:strVal val="1+#ppt_w/2"/>
                                          </p:val>
                                        </p:tav>
                                        <p:tav tm="100000">
                                          <p:val>
                                            <p:strVal val="#ppt_x"/>
                                          </p:val>
                                        </p:tav>
                                      </p:tavLst>
                                    </p:anim>
                                    <p:anim calcmode="lin" valueType="num">
                                      <p:cBhvr additive="base">
                                        <p:cTn id="136"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4" grpId="0" animBg="1"/>
      <p:bldP spid="45" grpId="0" animBg="1"/>
      <p:bldP spid="46" grpId="0" animBg="1"/>
      <p:bldP spid="47" grpId="0" animBg="1"/>
      <p:bldP spid="48" grpId="0" animBg="1"/>
      <p:bldP spid="50" grpId="0" animBg="1"/>
      <p:bldP spid="90" grpId="0"/>
      <p:bldP spid="91" grpId="0"/>
      <p:bldP spid="92" grpId="0"/>
      <p:bldP spid="93" grpId="0"/>
      <p:bldP spid="94" grpId="0"/>
      <p:bldP spid="95"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49" name="TextBox 48"/>
          <p:cNvSpPr txBox="1"/>
          <p:nvPr/>
        </p:nvSpPr>
        <p:spPr>
          <a:xfrm>
            <a:off x="2502929" y="1954279"/>
            <a:ext cx="2123959" cy="507983"/>
          </a:xfrm>
          <a:prstGeom prst="rect">
            <a:avLst/>
          </a:prstGeom>
          <a:noFill/>
        </p:spPr>
        <p:txBody>
          <a:bodyPr wrap="none" lIns="137309" tIns="68655" rIns="137309" bIns="68655" rtlCol="0">
            <a:spAutoFit/>
          </a:bodyPr>
          <a:lstStyle/>
          <a:p>
            <a:r>
              <a:rPr lang="zh-CN" altLang="en-US" sz="2400" dirty="0">
                <a:solidFill>
                  <a:schemeClr val="bg1"/>
                </a:solidFill>
                <a:latin typeface="微软雅黑" panose="020B0503020204020204" charset="-122"/>
              </a:rPr>
              <a:t>点击添加标题</a:t>
            </a:r>
            <a:endParaRPr lang="zh-CN" altLang="en-US" sz="2400" dirty="0">
              <a:solidFill>
                <a:schemeClr val="bg1"/>
              </a:solidFill>
              <a:latin typeface="微软雅黑" panose="020B0503020204020204" charset="-122"/>
            </a:endParaRPr>
          </a:p>
        </p:txBody>
      </p:sp>
      <p:sp>
        <p:nvSpPr>
          <p:cNvPr id="53" name="TextBox 52"/>
          <p:cNvSpPr txBox="1"/>
          <p:nvPr/>
        </p:nvSpPr>
        <p:spPr>
          <a:xfrm>
            <a:off x="1299180" y="27822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55" name="右箭头 54"/>
          <p:cNvSpPr/>
          <p:nvPr/>
        </p:nvSpPr>
        <p:spPr>
          <a:xfrm>
            <a:off x="2583309" y="2692635"/>
            <a:ext cx="6999312"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3" name="TextBox 62"/>
          <p:cNvSpPr txBox="1"/>
          <p:nvPr/>
        </p:nvSpPr>
        <p:spPr>
          <a:xfrm>
            <a:off x="2746683" y="281686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52" name="TextBox 51"/>
          <p:cNvSpPr txBox="1"/>
          <p:nvPr/>
        </p:nvSpPr>
        <p:spPr>
          <a:xfrm>
            <a:off x="9720290" y="27445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95%</a:t>
            </a:r>
            <a:endParaRPr lang="zh-CN" altLang="en-US" sz="2000" dirty="0">
              <a:solidFill>
                <a:schemeClr val="bg1"/>
              </a:solidFill>
              <a:latin typeface="微软雅黑" panose="020B0503020204020204" charset="-122"/>
            </a:endParaRPr>
          </a:p>
        </p:txBody>
      </p:sp>
      <p:sp>
        <p:nvSpPr>
          <p:cNvPr id="67" name="TextBox 66"/>
          <p:cNvSpPr txBox="1"/>
          <p:nvPr/>
        </p:nvSpPr>
        <p:spPr>
          <a:xfrm>
            <a:off x="1303361" y="342200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68" name="右箭头 67"/>
          <p:cNvSpPr/>
          <p:nvPr/>
        </p:nvSpPr>
        <p:spPr>
          <a:xfrm>
            <a:off x="2583313" y="3314801"/>
            <a:ext cx="4923699"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9" name="TextBox 68"/>
          <p:cNvSpPr txBox="1"/>
          <p:nvPr/>
        </p:nvSpPr>
        <p:spPr>
          <a:xfrm>
            <a:off x="2746685" y="342172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66" name="TextBox 65"/>
          <p:cNvSpPr txBox="1"/>
          <p:nvPr/>
        </p:nvSpPr>
        <p:spPr>
          <a:xfrm>
            <a:off x="7558727" y="33883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75%</a:t>
            </a:r>
            <a:endParaRPr lang="zh-CN" altLang="en-US" sz="2000" dirty="0">
              <a:solidFill>
                <a:schemeClr val="bg1"/>
              </a:solidFill>
              <a:latin typeface="微软雅黑" panose="020B0503020204020204" charset="-122"/>
            </a:endParaRPr>
          </a:p>
        </p:txBody>
      </p:sp>
      <p:sp>
        <p:nvSpPr>
          <p:cNvPr id="75" name="TextBox 74"/>
          <p:cNvSpPr txBox="1"/>
          <p:nvPr/>
        </p:nvSpPr>
        <p:spPr>
          <a:xfrm>
            <a:off x="1323821" y="40525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76" name="右箭头 75"/>
          <p:cNvSpPr/>
          <p:nvPr/>
        </p:nvSpPr>
        <p:spPr>
          <a:xfrm>
            <a:off x="2583316" y="3936975"/>
            <a:ext cx="5695816"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77" name="TextBox 76"/>
          <p:cNvSpPr txBox="1"/>
          <p:nvPr/>
        </p:nvSpPr>
        <p:spPr>
          <a:xfrm>
            <a:off x="2746688" y="4043900"/>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72" name="TextBox 71"/>
          <p:cNvSpPr txBox="1"/>
          <p:nvPr/>
        </p:nvSpPr>
        <p:spPr>
          <a:xfrm>
            <a:off x="8406061" y="4014857"/>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85%</a:t>
            </a:r>
            <a:endParaRPr lang="zh-CN" altLang="en-US" sz="2000" dirty="0">
              <a:solidFill>
                <a:schemeClr val="bg1"/>
              </a:solidFill>
              <a:latin typeface="微软雅黑" panose="020B0503020204020204" charset="-122"/>
            </a:endParaRPr>
          </a:p>
        </p:txBody>
      </p:sp>
      <p:sp>
        <p:nvSpPr>
          <p:cNvPr id="81" name="TextBox 80"/>
          <p:cNvSpPr txBox="1"/>
          <p:nvPr/>
        </p:nvSpPr>
        <p:spPr>
          <a:xfrm>
            <a:off x="1311123" y="4675722"/>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82" name="右箭头 81"/>
          <p:cNvSpPr/>
          <p:nvPr/>
        </p:nvSpPr>
        <p:spPr>
          <a:xfrm>
            <a:off x="2583317" y="4559137"/>
            <a:ext cx="3894200"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83" name="TextBox 82"/>
          <p:cNvSpPr txBox="1"/>
          <p:nvPr/>
        </p:nvSpPr>
        <p:spPr>
          <a:xfrm>
            <a:off x="2746689" y="4666063"/>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80" name="TextBox 79"/>
          <p:cNvSpPr txBox="1"/>
          <p:nvPr/>
        </p:nvSpPr>
        <p:spPr>
          <a:xfrm>
            <a:off x="6590349" y="4641345"/>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52%</a:t>
            </a:r>
            <a:endParaRPr lang="zh-CN" altLang="en-US" sz="2000" dirty="0">
              <a:solidFill>
                <a:schemeClr val="bg1"/>
              </a:solidFill>
              <a:latin typeface="微软雅黑" panose="020B0503020204020204" charset="-122"/>
            </a:endParaRPr>
          </a:p>
        </p:txBody>
      </p:sp>
      <p:sp>
        <p:nvSpPr>
          <p:cNvPr id="87" name="TextBox 86"/>
          <p:cNvSpPr txBox="1"/>
          <p:nvPr/>
        </p:nvSpPr>
        <p:spPr>
          <a:xfrm>
            <a:off x="1311123" y="534015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88" name="右箭头 87"/>
          <p:cNvSpPr/>
          <p:nvPr/>
        </p:nvSpPr>
        <p:spPr>
          <a:xfrm>
            <a:off x="2583318" y="5181309"/>
            <a:ext cx="6467937"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89" name="TextBox 88"/>
          <p:cNvSpPr txBox="1"/>
          <p:nvPr/>
        </p:nvSpPr>
        <p:spPr>
          <a:xfrm>
            <a:off x="2746689" y="5305542"/>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86" name="TextBox 85"/>
          <p:cNvSpPr txBox="1"/>
          <p:nvPr/>
        </p:nvSpPr>
        <p:spPr>
          <a:xfrm>
            <a:off x="9149639" y="5233229"/>
            <a:ext cx="776149" cy="400110"/>
          </a:xfrm>
          <a:prstGeom prst="rect">
            <a:avLst/>
          </a:prstGeom>
          <a:noFill/>
        </p:spPr>
        <p:txBody>
          <a:bodyPr wrap="square" rtlCol="0">
            <a:spAutoFit/>
          </a:bodyPr>
          <a:lstStyle/>
          <a:p>
            <a:r>
              <a:rPr lang="en-US" altLang="zh-CN" sz="2000">
                <a:solidFill>
                  <a:schemeClr val="bg1"/>
                </a:solidFill>
                <a:latin typeface="微软雅黑" panose="020B0503020204020204" charset="-122"/>
              </a:rPr>
              <a:t>87%</a:t>
            </a:r>
            <a:endParaRPr lang="zh-CN" altLang="en-US" sz="2000" dirty="0">
              <a:solidFill>
                <a:schemeClr val="bg1"/>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0-#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0-#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0-#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0-#ppt_w/2"/>
                                          </p:val>
                                        </p:tav>
                                        <p:tav tm="100000">
                                          <p:val>
                                            <p:strVal val="#ppt_x"/>
                                          </p:val>
                                        </p:tav>
                                      </p:tavLst>
                                    </p:anim>
                                    <p:anim calcmode="lin" valueType="num">
                                      <p:cBhvr additive="base">
                                        <p:cTn id="44" dur="500" fill="hold"/>
                                        <p:tgtEl>
                                          <p:spTgt spid="6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0-#ppt_w/2"/>
                                          </p:val>
                                        </p:tav>
                                        <p:tav tm="100000">
                                          <p:val>
                                            <p:strVal val="#ppt_x"/>
                                          </p:val>
                                        </p:tav>
                                      </p:tavLst>
                                    </p:anim>
                                    <p:anim calcmode="lin" valueType="num">
                                      <p:cBhvr additive="base">
                                        <p:cTn id="52" dur="500" fill="hold"/>
                                        <p:tgtEl>
                                          <p:spTgt spid="7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0-#ppt_w/2"/>
                                          </p:val>
                                        </p:tav>
                                        <p:tav tm="100000">
                                          <p:val>
                                            <p:strVal val="#ppt_x"/>
                                          </p:val>
                                        </p:tav>
                                      </p:tavLst>
                                    </p:anim>
                                    <p:anim calcmode="lin" valueType="num">
                                      <p:cBhvr additive="base">
                                        <p:cTn id="56" dur="500" fill="hold"/>
                                        <p:tgtEl>
                                          <p:spTgt spid="7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0-#ppt_w/2"/>
                                          </p:val>
                                        </p:tav>
                                        <p:tav tm="100000">
                                          <p:val>
                                            <p:strVal val="#ppt_x"/>
                                          </p:val>
                                        </p:tav>
                                      </p:tavLst>
                                    </p:anim>
                                    <p:anim calcmode="lin" valueType="num">
                                      <p:cBhvr additive="base">
                                        <p:cTn id="60" dur="500" fill="hold"/>
                                        <p:tgtEl>
                                          <p:spTgt spid="7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0-#ppt_w/2"/>
                                          </p:val>
                                        </p:tav>
                                        <p:tav tm="100000">
                                          <p:val>
                                            <p:strVal val="#ppt_x"/>
                                          </p:val>
                                        </p:tav>
                                      </p:tavLst>
                                    </p:anim>
                                    <p:anim calcmode="lin" valueType="num">
                                      <p:cBhvr additive="base">
                                        <p:cTn id="64" dur="500" fill="hold"/>
                                        <p:tgtEl>
                                          <p:spTgt spid="7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0-#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0-#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0-#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0-#ppt_w/2"/>
                                          </p:val>
                                        </p:tav>
                                        <p:tav tm="100000">
                                          <p:val>
                                            <p:strVal val="#ppt_x"/>
                                          </p:val>
                                        </p:tav>
                                      </p:tavLst>
                                    </p:anim>
                                    <p:anim calcmode="lin" valueType="num">
                                      <p:cBhvr additive="base">
                                        <p:cTn id="80" dur="500" fill="hold"/>
                                        <p:tgtEl>
                                          <p:spTgt spid="8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0-#ppt_w/2"/>
                                          </p:val>
                                        </p:tav>
                                        <p:tav tm="100000">
                                          <p:val>
                                            <p:strVal val="#ppt_x"/>
                                          </p:val>
                                        </p:tav>
                                      </p:tavLst>
                                    </p:anim>
                                    <p:anim calcmode="lin" valueType="num">
                                      <p:cBhvr additive="base">
                                        <p:cTn id="84" dur="500" fill="hold"/>
                                        <p:tgtEl>
                                          <p:spTgt spid="8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additive="base">
                                        <p:cTn id="87" dur="500" fill="hold"/>
                                        <p:tgtEl>
                                          <p:spTgt spid="88"/>
                                        </p:tgtEl>
                                        <p:attrNameLst>
                                          <p:attrName>ppt_x</p:attrName>
                                        </p:attrNameLst>
                                      </p:cBhvr>
                                      <p:tavLst>
                                        <p:tav tm="0">
                                          <p:val>
                                            <p:strVal val="0-#ppt_w/2"/>
                                          </p:val>
                                        </p:tav>
                                        <p:tav tm="100000">
                                          <p:val>
                                            <p:strVal val="#ppt_x"/>
                                          </p:val>
                                        </p:tav>
                                      </p:tavLst>
                                    </p:anim>
                                    <p:anim calcmode="lin" valueType="num">
                                      <p:cBhvr additive="base">
                                        <p:cTn id="88" dur="500" fill="hold"/>
                                        <p:tgtEl>
                                          <p:spTgt spid="8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0-#ppt_w/2"/>
                                          </p:val>
                                        </p:tav>
                                        <p:tav tm="100000">
                                          <p:val>
                                            <p:strVal val="#ppt_x"/>
                                          </p:val>
                                        </p:tav>
                                      </p:tavLst>
                                    </p:anim>
                                    <p:anim calcmode="lin" valueType="num">
                                      <p:cBhvr additive="base">
                                        <p:cTn id="92" dur="500" fill="hold"/>
                                        <p:tgtEl>
                                          <p:spTgt spid="89"/>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500" fill="hold"/>
                                        <p:tgtEl>
                                          <p:spTgt spid="86"/>
                                        </p:tgtEl>
                                        <p:attrNameLst>
                                          <p:attrName>ppt_x</p:attrName>
                                        </p:attrNameLst>
                                      </p:cBhvr>
                                      <p:tavLst>
                                        <p:tav tm="0">
                                          <p:val>
                                            <p:strVal val="0-#ppt_w/2"/>
                                          </p:val>
                                        </p:tav>
                                        <p:tav tm="100000">
                                          <p:val>
                                            <p:strVal val="#ppt_x"/>
                                          </p:val>
                                        </p:tav>
                                      </p:tavLst>
                                    </p:anim>
                                    <p:anim calcmode="lin" valueType="num">
                                      <p:cBhvr additive="base">
                                        <p:cTn id="96"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5" grpId="0" animBg="1"/>
      <p:bldP spid="63" grpId="0"/>
      <p:bldP spid="52" grpId="0"/>
      <p:bldP spid="67" grpId="0"/>
      <p:bldP spid="68" grpId="0" animBg="1"/>
      <p:bldP spid="69" grpId="0"/>
      <p:bldP spid="66" grpId="0"/>
      <p:bldP spid="75" grpId="0"/>
      <p:bldP spid="76" grpId="0" animBg="1"/>
      <p:bldP spid="77" grpId="0"/>
      <p:bldP spid="72" grpId="0"/>
      <p:bldP spid="81" grpId="0"/>
      <p:bldP spid="82" grpId="0" animBg="1"/>
      <p:bldP spid="83" grpId="0"/>
      <p:bldP spid="80" grpId="0"/>
      <p:bldP spid="87" grpId="0"/>
      <p:bldP spid="88" grpId="0" animBg="1"/>
      <p:bldP spid="89"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4" name="组合 3"/>
          <p:cNvGrpSpPr/>
          <p:nvPr/>
        </p:nvGrpSpPr>
        <p:grpSpPr>
          <a:xfrm>
            <a:off x="1132419" y="3393545"/>
            <a:ext cx="1922240" cy="1657001"/>
            <a:chOff x="849314" y="2545158"/>
            <a:chExt cx="1441680" cy="1242751"/>
          </a:xfrm>
        </p:grpSpPr>
        <p:sp>
          <p:nvSpPr>
            <p:cNvPr id="39" name="六边形 38"/>
            <p:cNvSpPr/>
            <p:nvPr/>
          </p:nvSpPr>
          <p:spPr>
            <a:xfrm>
              <a:off x="849314" y="2545158"/>
              <a:ext cx="1441680" cy="1242751"/>
            </a:xfrm>
            <a:prstGeom prst="hexagon">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40" name="Freeform 2345"/>
            <p:cNvSpPr>
              <a:spLocks noEditPoints="1"/>
            </p:cNvSpPr>
            <p:nvPr/>
          </p:nvSpPr>
          <p:spPr bwMode="auto">
            <a:xfrm>
              <a:off x="1368989" y="2843553"/>
              <a:ext cx="412388"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nvGrpSpPr>
          <p:cNvPr id="9" name="组合 8"/>
          <p:cNvGrpSpPr/>
          <p:nvPr/>
        </p:nvGrpSpPr>
        <p:grpSpPr>
          <a:xfrm>
            <a:off x="8986781" y="2588886"/>
            <a:ext cx="1922240" cy="1657001"/>
            <a:chOff x="6740086" y="1941664"/>
            <a:chExt cx="1441680" cy="1242751"/>
          </a:xfrm>
        </p:grpSpPr>
        <p:sp>
          <p:nvSpPr>
            <p:cNvPr id="42" name="六边形 41"/>
            <p:cNvSpPr/>
            <p:nvPr/>
          </p:nvSpPr>
          <p:spPr>
            <a:xfrm>
              <a:off x="6740086" y="1941664"/>
              <a:ext cx="1441680" cy="1242751"/>
            </a:xfrm>
            <a:prstGeom prst="hexagon">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43" name="Freeform 2345"/>
            <p:cNvSpPr>
              <a:spLocks noEditPoints="1"/>
            </p:cNvSpPr>
            <p:nvPr/>
          </p:nvSpPr>
          <p:spPr bwMode="auto">
            <a:xfrm>
              <a:off x="7244116" y="2213237"/>
              <a:ext cx="411270"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nvGrpSpPr>
          <p:cNvPr id="5" name="组合 4"/>
          <p:cNvGrpSpPr/>
          <p:nvPr/>
        </p:nvGrpSpPr>
        <p:grpSpPr>
          <a:xfrm>
            <a:off x="2702993" y="2565045"/>
            <a:ext cx="1922240" cy="1657001"/>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 name="矩形 2"/>
            <p:cNvSpPr/>
            <p:nvPr/>
          </p:nvSpPr>
          <p:spPr>
            <a:xfrm>
              <a:off x="2406094" y="2239194"/>
              <a:ext cx="600164" cy="623248"/>
            </a:xfrm>
            <a:prstGeom prst="rect">
              <a:avLst/>
            </a:prstGeom>
          </p:spPr>
          <p:txBody>
            <a:bodyPr wrap="none">
              <a:spAutoFit/>
            </a:bodyPr>
            <a:lstStyle/>
            <a:p>
              <a:r>
                <a:rPr lang="zh-CN" altLang="en-US" sz="2400" dirty="0">
                  <a:solidFill>
                    <a:schemeClr val="tx2"/>
                  </a:solidFill>
                  <a:latin typeface="微软雅黑" panose="020B0503020204020204" charset="-122"/>
                </a:rPr>
                <a:t>标题</a:t>
              </a:r>
              <a:endParaRPr lang="en-US" altLang="zh-CN" sz="2400" dirty="0">
                <a:solidFill>
                  <a:schemeClr val="tx2"/>
                </a:solidFill>
                <a:latin typeface="微软雅黑" panose="020B0503020204020204" charset="-122"/>
              </a:endParaRPr>
            </a:p>
            <a:p>
              <a:r>
                <a:rPr lang="zh-CN" altLang="en-US" sz="2400" dirty="0">
                  <a:solidFill>
                    <a:schemeClr val="tx2"/>
                  </a:solidFill>
                  <a:latin typeface="微软雅黑" panose="020B0503020204020204" charset="-122"/>
                </a:rPr>
                <a:t>文字</a:t>
              </a:r>
              <a:endParaRPr lang="zh-CN" altLang="en-US" sz="2400" dirty="0">
                <a:solidFill>
                  <a:schemeClr val="tx2"/>
                </a:solidFill>
                <a:latin typeface="微软雅黑" panose="020B0503020204020204" charset="-122"/>
              </a:endParaRPr>
            </a:p>
          </p:txBody>
        </p:sp>
      </p:grpSp>
      <p:grpSp>
        <p:nvGrpSpPr>
          <p:cNvPr id="7" name="组合 6"/>
          <p:cNvGrpSpPr/>
          <p:nvPr/>
        </p:nvGrpSpPr>
        <p:grpSpPr>
          <a:xfrm>
            <a:off x="5844143" y="2565045"/>
            <a:ext cx="1922240" cy="1657001"/>
            <a:chOff x="4383107" y="1923783"/>
            <a:chExt cx="1441680" cy="1242751"/>
          </a:xfrm>
        </p:grpSpPr>
        <p:sp>
          <p:nvSpPr>
            <p:cNvPr id="33" name="六边形 3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58" name="矩形 57"/>
            <p:cNvSpPr/>
            <p:nvPr/>
          </p:nvSpPr>
          <p:spPr>
            <a:xfrm>
              <a:off x="4780781" y="2239194"/>
              <a:ext cx="600164" cy="623248"/>
            </a:xfrm>
            <a:prstGeom prst="rect">
              <a:avLst/>
            </a:prstGeom>
          </p:spPr>
          <p:txBody>
            <a:bodyPr wrap="none">
              <a:spAutoFit/>
            </a:bodyPr>
            <a:lstStyle/>
            <a:p>
              <a:r>
                <a:rPr lang="zh-CN" altLang="en-US" sz="2400" dirty="0">
                  <a:solidFill>
                    <a:schemeClr val="tx2"/>
                  </a:solidFill>
                  <a:latin typeface="微软雅黑" panose="020B0503020204020204" charset="-122"/>
                </a:rPr>
                <a:t>标题</a:t>
              </a:r>
              <a:endParaRPr lang="en-US" altLang="zh-CN" sz="2400" dirty="0">
                <a:solidFill>
                  <a:schemeClr val="tx2"/>
                </a:solidFill>
                <a:latin typeface="微软雅黑" panose="020B0503020204020204" charset="-122"/>
              </a:endParaRPr>
            </a:p>
            <a:p>
              <a:r>
                <a:rPr lang="zh-CN" altLang="en-US" sz="2400" dirty="0">
                  <a:solidFill>
                    <a:schemeClr val="tx2"/>
                  </a:solidFill>
                  <a:latin typeface="微软雅黑" panose="020B0503020204020204" charset="-122"/>
                </a:rPr>
                <a:t>文字</a:t>
              </a:r>
              <a:endParaRPr lang="zh-CN" altLang="en-US" sz="2400" dirty="0">
                <a:solidFill>
                  <a:schemeClr val="tx2"/>
                </a:solidFill>
                <a:latin typeface="微软雅黑" panose="020B0503020204020204" charset="-122"/>
              </a:endParaRPr>
            </a:p>
          </p:txBody>
        </p:sp>
      </p:grpSp>
      <p:grpSp>
        <p:nvGrpSpPr>
          <p:cNvPr id="6" name="组合 5"/>
          <p:cNvGrpSpPr/>
          <p:nvPr/>
        </p:nvGrpSpPr>
        <p:grpSpPr>
          <a:xfrm>
            <a:off x="4273568" y="3393545"/>
            <a:ext cx="1922240" cy="1657001"/>
            <a:chOff x="3205176" y="2545158"/>
            <a:chExt cx="1441680" cy="1242751"/>
          </a:xfrm>
        </p:grpSpPr>
        <p:sp>
          <p:nvSpPr>
            <p:cNvPr id="30" name="六边形 29"/>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59" name="矩形 58"/>
            <p:cNvSpPr/>
            <p:nvPr/>
          </p:nvSpPr>
          <p:spPr>
            <a:xfrm>
              <a:off x="3602850" y="2843367"/>
              <a:ext cx="600164" cy="623248"/>
            </a:xfrm>
            <a:prstGeom prst="rect">
              <a:avLst/>
            </a:prstGeom>
          </p:spPr>
          <p:txBody>
            <a:bodyPr wrap="none">
              <a:spAutoFit/>
            </a:bodyPr>
            <a:lstStyle/>
            <a:p>
              <a:r>
                <a:rPr lang="zh-CN" altLang="en-US" sz="2400" dirty="0">
                  <a:solidFill>
                    <a:schemeClr val="bg2"/>
                  </a:solidFill>
                  <a:latin typeface="微软雅黑" panose="020B0503020204020204" charset="-122"/>
                </a:rPr>
                <a:t>标题</a:t>
              </a:r>
              <a:endParaRPr lang="en-US" altLang="zh-CN" sz="2400" dirty="0">
                <a:solidFill>
                  <a:schemeClr val="bg2"/>
                </a:solidFill>
                <a:latin typeface="微软雅黑" panose="020B0503020204020204" charset="-122"/>
              </a:endParaRPr>
            </a:p>
            <a:p>
              <a:r>
                <a:rPr lang="zh-CN" altLang="en-US" sz="2400" dirty="0">
                  <a:solidFill>
                    <a:schemeClr val="bg2"/>
                  </a:solidFill>
                  <a:latin typeface="微软雅黑" panose="020B0503020204020204" charset="-122"/>
                </a:rPr>
                <a:t>文字</a:t>
              </a:r>
              <a:endParaRPr lang="zh-CN" altLang="en-US" sz="2400" dirty="0">
                <a:solidFill>
                  <a:schemeClr val="bg2"/>
                </a:solidFill>
                <a:latin typeface="微软雅黑" panose="020B0503020204020204" charset="-122"/>
              </a:endParaRPr>
            </a:p>
          </p:txBody>
        </p:sp>
      </p:grpSp>
      <p:grpSp>
        <p:nvGrpSpPr>
          <p:cNvPr id="8" name="组合 7"/>
          <p:cNvGrpSpPr/>
          <p:nvPr/>
        </p:nvGrpSpPr>
        <p:grpSpPr>
          <a:xfrm>
            <a:off x="7414717" y="3393545"/>
            <a:ext cx="1922240" cy="1657001"/>
            <a:chOff x="5561038" y="2545158"/>
            <a:chExt cx="1441680" cy="1242751"/>
          </a:xfrm>
        </p:grpSpPr>
        <p:sp>
          <p:nvSpPr>
            <p:cNvPr id="36" name="六边形 35"/>
            <p:cNvSpPr/>
            <p:nvPr/>
          </p:nvSpPr>
          <p:spPr bwMode="auto">
            <a:xfrm>
              <a:off x="5561038"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60" name="矩形 59"/>
            <p:cNvSpPr/>
            <p:nvPr/>
          </p:nvSpPr>
          <p:spPr>
            <a:xfrm>
              <a:off x="5977537" y="2843367"/>
              <a:ext cx="600164" cy="623248"/>
            </a:xfrm>
            <a:prstGeom prst="rect">
              <a:avLst/>
            </a:prstGeom>
          </p:spPr>
          <p:txBody>
            <a:bodyPr wrap="none">
              <a:spAutoFit/>
            </a:bodyPr>
            <a:lstStyle/>
            <a:p>
              <a:r>
                <a:rPr lang="zh-CN" altLang="en-US" sz="2400" dirty="0">
                  <a:solidFill>
                    <a:schemeClr val="bg2"/>
                  </a:solidFill>
                  <a:latin typeface="微软雅黑" panose="020B0503020204020204" charset="-122"/>
                </a:rPr>
                <a:t>标题</a:t>
              </a:r>
              <a:endParaRPr lang="en-US" altLang="zh-CN" sz="2400" dirty="0">
                <a:solidFill>
                  <a:schemeClr val="bg2"/>
                </a:solidFill>
                <a:latin typeface="微软雅黑" panose="020B0503020204020204" charset="-122"/>
              </a:endParaRPr>
            </a:p>
            <a:p>
              <a:r>
                <a:rPr lang="zh-CN" altLang="en-US" sz="2400" dirty="0">
                  <a:solidFill>
                    <a:schemeClr val="bg2"/>
                  </a:solidFill>
                  <a:latin typeface="微软雅黑" panose="020B0503020204020204" charset="-122"/>
                </a:rPr>
                <a:t>文字</a:t>
              </a:r>
              <a:endParaRPr lang="zh-CN" altLang="en-US" sz="2400" dirty="0">
                <a:solidFill>
                  <a:schemeClr val="bg2"/>
                </a:solidFill>
                <a:latin typeface="微软雅黑" panose="020B0503020204020204" charset="-122"/>
              </a:endParaRPr>
            </a:p>
          </p:txBody>
        </p:sp>
      </p:grpSp>
      <p:grpSp>
        <p:nvGrpSpPr>
          <p:cNvPr id="61" name="组合 60"/>
          <p:cNvGrpSpPr/>
          <p:nvPr/>
        </p:nvGrpSpPr>
        <p:grpSpPr>
          <a:xfrm>
            <a:off x="1168673" y="5307115"/>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63" name="TextBox 62"/>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3" name="组合 72"/>
          <p:cNvGrpSpPr/>
          <p:nvPr/>
        </p:nvGrpSpPr>
        <p:grpSpPr>
          <a:xfrm>
            <a:off x="4273569" y="5307115"/>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5" name="TextBox 7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6" name="组合 75"/>
          <p:cNvGrpSpPr/>
          <p:nvPr/>
        </p:nvGrpSpPr>
        <p:grpSpPr>
          <a:xfrm>
            <a:off x="7414718" y="5307115"/>
            <a:ext cx="2357633" cy="1026724"/>
            <a:chOff x="1256119" y="1638320"/>
            <a:chExt cx="1923767" cy="770043"/>
          </a:xfrm>
        </p:grpSpPr>
        <p:sp>
          <p:nvSpPr>
            <p:cNvPr id="77" name="TextBox 7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9" name="组合 78"/>
          <p:cNvGrpSpPr/>
          <p:nvPr/>
        </p:nvGrpSpPr>
        <p:grpSpPr>
          <a:xfrm>
            <a:off x="1216247" y="1332431"/>
            <a:ext cx="5282173" cy="1026724"/>
            <a:chOff x="-1130229" y="1638320"/>
            <a:chExt cx="4310115" cy="770043"/>
          </a:xfrm>
        </p:grpSpPr>
        <p:sp>
          <p:nvSpPr>
            <p:cNvPr id="80" name="TextBox 7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1" name="TextBox 8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sp>
          <p:nvSpPr>
            <p:cNvPr id="85" name="TextBox 84"/>
            <p:cNvSpPr txBox="1"/>
            <p:nvPr/>
          </p:nvSpPr>
          <p:spPr>
            <a:xfrm>
              <a:off x="-113022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6" name="TextBox 85"/>
            <p:cNvSpPr txBox="1"/>
            <p:nvPr/>
          </p:nvSpPr>
          <p:spPr>
            <a:xfrm>
              <a:off x="-814671"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82" name="组合 81"/>
          <p:cNvGrpSpPr/>
          <p:nvPr/>
        </p:nvGrpSpPr>
        <p:grpSpPr>
          <a:xfrm>
            <a:off x="7245684" y="1332431"/>
            <a:ext cx="2357633" cy="1026724"/>
            <a:chOff x="1256119" y="1638320"/>
            <a:chExt cx="1923767" cy="770043"/>
          </a:xfrm>
        </p:grpSpPr>
        <p:sp>
          <p:nvSpPr>
            <p:cNvPr id="83" name="TextBox 82"/>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4" name="TextBox 8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additive="base">
                                        <p:cTn id="55" dur="500" fill="hold"/>
                                        <p:tgtEl>
                                          <p:spTgt spid="79"/>
                                        </p:tgtEl>
                                        <p:attrNameLst>
                                          <p:attrName>ppt_x</p:attrName>
                                        </p:attrNameLst>
                                      </p:cBhvr>
                                      <p:tavLst>
                                        <p:tav tm="0">
                                          <p:val>
                                            <p:strVal val="#ppt_x"/>
                                          </p:val>
                                        </p:tav>
                                        <p:tav tm="100000">
                                          <p:val>
                                            <p:strVal val="#ppt_x"/>
                                          </p:val>
                                        </p:tav>
                                      </p:tavLst>
                                    </p:anim>
                                    <p:anim calcmode="lin" valueType="num">
                                      <p:cBhvr additive="base">
                                        <p:cTn id="56" dur="500" fill="hold"/>
                                        <p:tgtEl>
                                          <p:spTgt spid="7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ppt_x"/>
                                          </p:val>
                                        </p:tav>
                                        <p:tav tm="100000">
                                          <p:val>
                                            <p:strVal val="#ppt_x"/>
                                          </p:val>
                                        </p:tav>
                                      </p:tavLst>
                                    </p:anim>
                                    <p:anim calcmode="lin" valueType="num">
                                      <p:cBhvr additive="base">
                                        <p:cTn id="6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学科建设和人才培养</a:t>
            </a:r>
            <a:endParaRPr lang="zh-CN" altLang="en-US" sz="4000" b="1" dirty="0">
              <a:solidFill>
                <a:schemeClr val="bg1"/>
              </a:solidFill>
            </a:endParaRP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30" name="组合 29"/>
          <p:cNvGrpSpPr/>
          <p:nvPr/>
        </p:nvGrpSpPr>
        <p:grpSpPr>
          <a:xfrm>
            <a:off x="898389" y="3698606"/>
            <a:ext cx="10596065" cy="424481"/>
            <a:chOff x="534438" y="3368953"/>
            <a:chExt cx="10944224" cy="438144"/>
          </a:xfrm>
          <a:solidFill>
            <a:schemeClr val="bg1">
              <a:lumMod val="65000"/>
            </a:schemeClr>
          </a:solidFill>
        </p:grpSpPr>
        <p:sp>
          <p:nvSpPr>
            <p:cNvPr id="31" name="矩形 30"/>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nvGrpSpPr>
            <p:cNvPr id="32" name="组合 31"/>
            <p:cNvGrpSpPr/>
            <p:nvPr/>
          </p:nvGrpSpPr>
          <p:grpSpPr>
            <a:xfrm>
              <a:off x="534438" y="3368953"/>
              <a:ext cx="10944224" cy="438144"/>
              <a:chOff x="623889" y="3209929"/>
              <a:chExt cx="10944224" cy="438144"/>
            </a:xfrm>
            <a:grpFill/>
          </p:grpSpPr>
          <p:sp>
            <p:nvSpPr>
              <p:cNvPr id="33" name="矩形 32"/>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4" name="矩形 33"/>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5" name="矩形 34"/>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6" name="矩形 35"/>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7" name="矩形 36"/>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8" name="矩形 37"/>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9" name="等腰三角形 38"/>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cxnSp>
        <p:nvCxnSpPr>
          <p:cNvPr id="40" name="肘形连接符 39"/>
          <p:cNvCxnSpPr>
            <a:stCxn id="42" idx="3"/>
            <a:endCxn id="45" idx="1"/>
          </p:cNvCxnSpPr>
          <p:nvPr/>
        </p:nvCxnSpPr>
        <p:spPr>
          <a:xfrm rot="5400000" flipH="1" flipV="1">
            <a:off x="1361338"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933346"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50" name="肘形连接符 49"/>
          <p:cNvCxnSpPr>
            <a:stCxn id="53" idx="3"/>
            <a:endCxn id="56" idx="1"/>
          </p:cNvCxnSpPr>
          <p:nvPr/>
        </p:nvCxnSpPr>
        <p:spPr>
          <a:xfrm rot="5400000" flipH="1" flipV="1">
            <a:off x="3859642"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431650"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73" name="肘形连接符 72"/>
          <p:cNvCxnSpPr>
            <a:stCxn id="75" idx="3"/>
            <a:endCxn id="78" idx="1"/>
          </p:cNvCxnSpPr>
          <p:nvPr/>
        </p:nvCxnSpPr>
        <p:spPr>
          <a:xfrm rot="5400000" flipH="1" flipV="1">
            <a:off x="6357946"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929955"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80" name="肘形连接符 79"/>
          <p:cNvCxnSpPr>
            <a:stCxn id="82" idx="3"/>
            <a:endCxn id="85" idx="1"/>
          </p:cNvCxnSpPr>
          <p:nvPr/>
        </p:nvCxnSpPr>
        <p:spPr>
          <a:xfrm rot="5400000" flipH="1" flipV="1">
            <a:off x="8856249" y="3013273"/>
            <a:ext cx="861744"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28261"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87" name="肘形连接符 86"/>
          <p:cNvCxnSpPr>
            <a:stCxn id="89" idx="0"/>
            <a:endCxn id="92" idx="1"/>
          </p:cNvCxnSpPr>
          <p:nvPr/>
        </p:nvCxnSpPr>
        <p:spPr>
          <a:xfrm rot="16200000" flipH="1">
            <a:off x="2560819"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3182499"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94" name="肘形连接符 93"/>
          <p:cNvCxnSpPr>
            <a:stCxn id="96" idx="0"/>
            <a:endCxn id="99" idx="1"/>
          </p:cNvCxnSpPr>
          <p:nvPr/>
        </p:nvCxnSpPr>
        <p:spPr>
          <a:xfrm rot="16200000" flipH="1">
            <a:off x="5059123"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5680803"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102" name="肘形连接符 101"/>
          <p:cNvCxnSpPr>
            <a:stCxn id="105" idx="0"/>
            <a:endCxn id="108" idx="1"/>
          </p:cNvCxnSpPr>
          <p:nvPr/>
        </p:nvCxnSpPr>
        <p:spPr>
          <a:xfrm rot="16200000" flipH="1">
            <a:off x="7557429" y="4579990"/>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8179107"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nvGrpSpPr>
          <p:cNvPr id="3" name="组合 2"/>
          <p:cNvGrpSpPr/>
          <p:nvPr/>
        </p:nvGrpSpPr>
        <p:grpSpPr>
          <a:xfrm>
            <a:off x="1362134" y="3585281"/>
            <a:ext cx="571213" cy="655301"/>
            <a:chOff x="1021600" y="2688962"/>
            <a:chExt cx="428410" cy="491476"/>
          </a:xfrm>
        </p:grpSpPr>
        <p:sp>
          <p:nvSpPr>
            <p:cNvPr id="42" name="六边形 41"/>
            <p:cNvSpPr/>
            <p:nvPr/>
          </p:nvSpPr>
          <p:spPr>
            <a:xfrm rot="5400000">
              <a:off x="992566"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3" name="文本框 33"/>
            <p:cNvSpPr txBox="1"/>
            <p:nvPr/>
          </p:nvSpPr>
          <p:spPr>
            <a:xfrm>
              <a:off x="102160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01</a:t>
              </a:r>
              <a:endParaRPr lang="en-US" altLang="zh-CN" sz="2135" dirty="0">
                <a:solidFill>
                  <a:prstClr val="white"/>
                </a:solidFill>
                <a:latin typeface="微软雅黑" panose="020B0503020204020204" charset="-122"/>
              </a:endParaRPr>
            </a:p>
          </p:txBody>
        </p:sp>
      </p:grpSp>
      <p:grpSp>
        <p:nvGrpSpPr>
          <p:cNvPr id="6" name="组合 5"/>
          <p:cNvGrpSpPr/>
          <p:nvPr/>
        </p:nvGrpSpPr>
        <p:grpSpPr>
          <a:xfrm>
            <a:off x="2617951" y="3585281"/>
            <a:ext cx="583861" cy="655301"/>
            <a:chOff x="1963463" y="2688962"/>
            <a:chExt cx="437896" cy="491476"/>
          </a:xfrm>
        </p:grpSpPr>
        <p:sp>
          <p:nvSpPr>
            <p:cNvPr id="89" name="六边形 88"/>
            <p:cNvSpPr/>
            <p:nvPr/>
          </p:nvSpPr>
          <p:spPr>
            <a:xfrm rot="5400000">
              <a:off x="1929430"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4" name="文本框 33"/>
            <p:cNvSpPr txBox="1"/>
            <p:nvPr/>
          </p:nvSpPr>
          <p:spPr>
            <a:xfrm>
              <a:off x="1972949"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02</a:t>
              </a:r>
              <a:endParaRPr lang="en-US" altLang="zh-CN" sz="2135" dirty="0">
                <a:solidFill>
                  <a:prstClr val="white"/>
                </a:solidFill>
                <a:latin typeface="微软雅黑" panose="020B0503020204020204" charset="-122"/>
              </a:endParaRPr>
            </a:p>
          </p:txBody>
        </p:sp>
      </p:grpSp>
      <p:grpSp>
        <p:nvGrpSpPr>
          <p:cNvPr id="7" name="组合 6"/>
          <p:cNvGrpSpPr/>
          <p:nvPr/>
        </p:nvGrpSpPr>
        <p:grpSpPr>
          <a:xfrm>
            <a:off x="3867103" y="3585281"/>
            <a:ext cx="571213" cy="655301"/>
            <a:chOff x="2900327" y="2688962"/>
            <a:chExt cx="428410" cy="491476"/>
          </a:xfrm>
        </p:grpSpPr>
        <p:sp>
          <p:nvSpPr>
            <p:cNvPr id="53" name="六边形 52"/>
            <p:cNvSpPr/>
            <p:nvPr/>
          </p:nvSpPr>
          <p:spPr>
            <a:xfrm rot="5400000">
              <a:off x="2866294"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5" name="文本框 33"/>
            <p:cNvSpPr txBox="1"/>
            <p:nvPr/>
          </p:nvSpPr>
          <p:spPr>
            <a:xfrm>
              <a:off x="2900327"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03</a:t>
              </a:r>
              <a:endParaRPr lang="en-US" altLang="zh-CN" sz="2135" dirty="0">
                <a:solidFill>
                  <a:prstClr val="white"/>
                </a:solidFill>
                <a:latin typeface="微软雅黑" panose="020B0503020204020204" charset="-122"/>
              </a:endParaRPr>
            </a:p>
          </p:txBody>
        </p:sp>
      </p:grpSp>
      <p:grpSp>
        <p:nvGrpSpPr>
          <p:cNvPr id="8" name="组合 7"/>
          <p:cNvGrpSpPr/>
          <p:nvPr/>
        </p:nvGrpSpPr>
        <p:grpSpPr>
          <a:xfrm>
            <a:off x="5112922" y="3585281"/>
            <a:ext cx="571213" cy="655301"/>
            <a:chOff x="3834691" y="2688962"/>
            <a:chExt cx="428410" cy="491476"/>
          </a:xfrm>
        </p:grpSpPr>
        <p:sp>
          <p:nvSpPr>
            <p:cNvPr id="96" name="六边形 95"/>
            <p:cNvSpPr/>
            <p:nvPr/>
          </p:nvSpPr>
          <p:spPr>
            <a:xfrm rot="5400000">
              <a:off x="3803158"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6" name="文本框 33"/>
            <p:cNvSpPr txBox="1"/>
            <p:nvPr/>
          </p:nvSpPr>
          <p:spPr>
            <a:xfrm>
              <a:off x="383469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04</a:t>
              </a:r>
              <a:endParaRPr lang="en-US" altLang="zh-CN" sz="2135" dirty="0">
                <a:solidFill>
                  <a:prstClr val="white"/>
                </a:solidFill>
                <a:latin typeface="微软雅黑" panose="020B0503020204020204" charset="-122"/>
              </a:endParaRPr>
            </a:p>
          </p:txBody>
        </p:sp>
      </p:grpSp>
      <p:grpSp>
        <p:nvGrpSpPr>
          <p:cNvPr id="9" name="组合 8"/>
          <p:cNvGrpSpPr/>
          <p:nvPr/>
        </p:nvGrpSpPr>
        <p:grpSpPr>
          <a:xfrm>
            <a:off x="6365407" y="3585281"/>
            <a:ext cx="571213" cy="655301"/>
            <a:chOff x="4774055" y="2688962"/>
            <a:chExt cx="428410" cy="491476"/>
          </a:xfrm>
        </p:grpSpPr>
        <p:sp>
          <p:nvSpPr>
            <p:cNvPr id="75" name="六边形 74"/>
            <p:cNvSpPr/>
            <p:nvPr/>
          </p:nvSpPr>
          <p:spPr>
            <a:xfrm rot="5400000">
              <a:off x="4740022"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7" name="文本框 33"/>
            <p:cNvSpPr txBox="1"/>
            <p:nvPr/>
          </p:nvSpPr>
          <p:spPr>
            <a:xfrm>
              <a:off x="4774055"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05</a:t>
              </a:r>
              <a:endParaRPr lang="en-US" altLang="zh-CN" sz="2135" dirty="0">
                <a:solidFill>
                  <a:prstClr val="white"/>
                </a:solidFill>
                <a:latin typeface="微软雅黑" panose="020B0503020204020204" charset="-122"/>
              </a:endParaRPr>
            </a:p>
          </p:txBody>
        </p:sp>
      </p:grpSp>
      <p:grpSp>
        <p:nvGrpSpPr>
          <p:cNvPr id="11" name="组合 10"/>
          <p:cNvGrpSpPr/>
          <p:nvPr/>
        </p:nvGrpSpPr>
        <p:grpSpPr>
          <a:xfrm>
            <a:off x="7614560" y="3585281"/>
            <a:ext cx="571213" cy="655301"/>
            <a:chOff x="5710920" y="2688962"/>
            <a:chExt cx="428410" cy="491476"/>
          </a:xfrm>
        </p:grpSpPr>
        <p:sp>
          <p:nvSpPr>
            <p:cNvPr id="105" name="六边形 104"/>
            <p:cNvSpPr/>
            <p:nvPr/>
          </p:nvSpPr>
          <p:spPr>
            <a:xfrm rot="5400000">
              <a:off x="5676887"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8" name="文本框 33"/>
            <p:cNvSpPr txBox="1"/>
            <p:nvPr/>
          </p:nvSpPr>
          <p:spPr>
            <a:xfrm>
              <a:off x="571092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06</a:t>
              </a:r>
              <a:endParaRPr lang="en-US" altLang="zh-CN" sz="2135" dirty="0">
                <a:solidFill>
                  <a:prstClr val="white"/>
                </a:solidFill>
                <a:latin typeface="微软雅黑" panose="020B0503020204020204" charset="-122"/>
              </a:endParaRPr>
            </a:p>
          </p:txBody>
        </p:sp>
      </p:grpSp>
      <p:grpSp>
        <p:nvGrpSpPr>
          <p:cNvPr id="12" name="组合 11"/>
          <p:cNvGrpSpPr/>
          <p:nvPr/>
        </p:nvGrpSpPr>
        <p:grpSpPr>
          <a:xfrm>
            <a:off x="8860378" y="3585288"/>
            <a:ext cx="571213" cy="655302"/>
            <a:chOff x="6645283" y="2688963"/>
            <a:chExt cx="428410" cy="491476"/>
          </a:xfrm>
        </p:grpSpPr>
        <p:sp>
          <p:nvSpPr>
            <p:cNvPr id="82" name="六边形 81"/>
            <p:cNvSpPr/>
            <p:nvPr/>
          </p:nvSpPr>
          <p:spPr>
            <a:xfrm rot="5400000">
              <a:off x="6613750" y="2722996"/>
              <a:ext cx="491476" cy="423409"/>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9" name="文本框 33"/>
            <p:cNvSpPr txBox="1"/>
            <p:nvPr/>
          </p:nvSpPr>
          <p:spPr>
            <a:xfrm>
              <a:off x="6645283"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07</a:t>
              </a:r>
              <a:endParaRPr lang="en-US" altLang="zh-CN" sz="2135" dirty="0">
                <a:solidFill>
                  <a:prstClr val="white"/>
                </a:solidFill>
                <a:latin typeface="微软雅黑" panose="020B0503020204020204" charset="-122"/>
              </a:endParaRPr>
            </a:p>
          </p:txBody>
        </p:sp>
      </p:grpSp>
      <p:grpSp>
        <p:nvGrpSpPr>
          <p:cNvPr id="13" name="组合 12"/>
          <p:cNvGrpSpPr/>
          <p:nvPr/>
        </p:nvGrpSpPr>
        <p:grpSpPr>
          <a:xfrm>
            <a:off x="10112863" y="3585281"/>
            <a:ext cx="580485" cy="655301"/>
            <a:chOff x="7584647" y="2688962"/>
            <a:chExt cx="435364" cy="491476"/>
          </a:xfrm>
        </p:grpSpPr>
        <p:sp>
          <p:nvSpPr>
            <p:cNvPr id="111" name="六边形 110"/>
            <p:cNvSpPr/>
            <p:nvPr/>
          </p:nvSpPr>
          <p:spPr>
            <a:xfrm rot="5400000">
              <a:off x="7550614"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20" name="文本框 33"/>
            <p:cNvSpPr txBox="1"/>
            <p:nvPr/>
          </p:nvSpPr>
          <p:spPr>
            <a:xfrm>
              <a:off x="759160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08</a:t>
              </a:r>
              <a:endParaRPr lang="en-US" altLang="zh-CN" sz="2135" dirty="0">
                <a:solidFill>
                  <a:prstClr val="white"/>
                </a:solidFill>
                <a:latin typeface="微软雅黑" panose="020B0503020204020204" charset="-122"/>
              </a:endParaRPr>
            </a:p>
          </p:txBody>
        </p:sp>
      </p:grpSp>
      <p:sp>
        <p:nvSpPr>
          <p:cNvPr id="121" name="文本框 33"/>
          <p:cNvSpPr txBox="1"/>
          <p:nvPr/>
        </p:nvSpPr>
        <p:spPr>
          <a:xfrm>
            <a:off x="2024867"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2" name="文本框 33"/>
          <p:cNvSpPr txBox="1"/>
          <p:nvPr/>
        </p:nvSpPr>
        <p:spPr>
          <a:xfrm>
            <a:off x="450830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3" name="文本框 33"/>
          <p:cNvSpPr txBox="1"/>
          <p:nvPr/>
        </p:nvSpPr>
        <p:spPr>
          <a:xfrm>
            <a:off x="7049175"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4" name="文本框 33"/>
          <p:cNvSpPr txBox="1"/>
          <p:nvPr/>
        </p:nvSpPr>
        <p:spPr>
          <a:xfrm>
            <a:off x="951418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5" name="文本框 33"/>
          <p:cNvSpPr txBox="1"/>
          <p:nvPr/>
        </p:nvSpPr>
        <p:spPr>
          <a:xfrm>
            <a:off x="326931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6" name="文本框 33"/>
          <p:cNvSpPr txBox="1"/>
          <p:nvPr/>
        </p:nvSpPr>
        <p:spPr>
          <a:xfrm>
            <a:off x="5810183"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7" name="文本框 33"/>
          <p:cNvSpPr txBox="1"/>
          <p:nvPr/>
        </p:nvSpPr>
        <p:spPr>
          <a:xfrm>
            <a:off x="827519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0"/>
                                        <p:tgtEl>
                                          <p:spTgt spid="85"/>
                                        </p:tgtEl>
                                      </p:cBhvr>
                                    </p:animEffect>
                                    <p:anim calcmode="lin" valueType="num">
                                      <p:cBhvr>
                                        <p:cTn id="77" dur="1000" fill="hold"/>
                                        <p:tgtEl>
                                          <p:spTgt spid="85"/>
                                        </p:tgtEl>
                                        <p:attrNameLst>
                                          <p:attrName>ppt_x</p:attrName>
                                        </p:attrNameLst>
                                      </p:cBhvr>
                                      <p:tavLst>
                                        <p:tav tm="0">
                                          <p:val>
                                            <p:strVal val="#ppt_x"/>
                                          </p:val>
                                        </p:tav>
                                        <p:tav tm="100000">
                                          <p:val>
                                            <p:strVal val="#ppt_x"/>
                                          </p:val>
                                        </p:tav>
                                      </p:tavLst>
                                    </p:anim>
                                    <p:anim calcmode="lin" valueType="num">
                                      <p:cBhvr>
                                        <p:cTn id="78" dur="1000" fill="hold"/>
                                        <p:tgtEl>
                                          <p:spTgt spid="8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anim calcmode="lin" valueType="num">
                                      <p:cBhvr>
                                        <p:cTn id="82" dur="1000" fill="hold"/>
                                        <p:tgtEl>
                                          <p:spTgt spid="121"/>
                                        </p:tgtEl>
                                        <p:attrNameLst>
                                          <p:attrName>ppt_x</p:attrName>
                                        </p:attrNameLst>
                                      </p:cBhvr>
                                      <p:tavLst>
                                        <p:tav tm="0">
                                          <p:val>
                                            <p:strVal val="#ppt_x"/>
                                          </p:val>
                                        </p:tav>
                                        <p:tav tm="100000">
                                          <p:val>
                                            <p:strVal val="#ppt_x"/>
                                          </p:val>
                                        </p:tav>
                                      </p:tavLst>
                                    </p:anim>
                                    <p:anim calcmode="lin" valueType="num">
                                      <p:cBhvr>
                                        <p:cTn id="83" dur="1000" fill="hold"/>
                                        <p:tgtEl>
                                          <p:spTgt spid="1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2"/>
                                        </p:tgtEl>
                                        <p:attrNameLst>
                                          <p:attrName>style.visibility</p:attrName>
                                        </p:attrNameLst>
                                      </p:cBhvr>
                                      <p:to>
                                        <p:strVal val="visible"/>
                                      </p:to>
                                    </p:set>
                                    <p:animEffect transition="in" filter="fade">
                                      <p:cBhvr>
                                        <p:cTn id="86" dur="1000"/>
                                        <p:tgtEl>
                                          <p:spTgt spid="122"/>
                                        </p:tgtEl>
                                      </p:cBhvr>
                                    </p:animEffect>
                                    <p:anim calcmode="lin" valueType="num">
                                      <p:cBhvr>
                                        <p:cTn id="87" dur="1000" fill="hold"/>
                                        <p:tgtEl>
                                          <p:spTgt spid="122"/>
                                        </p:tgtEl>
                                        <p:attrNameLst>
                                          <p:attrName>ppt_x</p:attrName>
                                        </p:attrNameLst>
                                      </p:cBhvr>
                                      <p:tavLst>
                                        <p:tav tm="0">
                                          <p:val>
                                            <p:strVal val="#ppt_x"/>
                                          </p:val>
                                        </p:tav>
                                        <p:tav tm="100000">
                                          <p:val>
                                            <p:strVal val="#ppt_x"/>
                                          </p:val>
                                        </p:tav>
                                      </p:tavLst>
                                    </p:anim>
                                    <p:anim calcmode="lin" valueType="num">
                                      <p:cBhvr>
                                        <p:cTn id="88" dur="1000" fill="hold"/>
                                        <p:tgtEl>
                                          <p:spTgt spid="1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fade">
                                      <p:cBhvr>
                                        <p:cTn id="91" dur="1000"/>
                                        <p:tgtEl>
                                          <p:spTgt spid="123"/>
                                        </p:tgtEl>
                                      </p:cBhvr>
                                    </p:animEffect>
                                    <p:anim calcmode="lin" valueType="num">
                                      <p:cBhvr>
                                        <p:cTn id="92" dur="1000" fill="hold"/>
                                        <p:tgtEl>
                                          <p:spTgt spid="123"/>
                                        </p:tgtEl>
                                        <p:attrNameLst>
                                          <p:attrName>ppt_x</p:attrName>
                                        </p:attrNameLst>
                                      </p:cBhvr>
                                      <p:tavLst>
                                        <p:tav tm="0">
                                          <p:val>
                                            <p:strVal val="#ppt_x"/>
                                          </p:val>
                                        </p:tav>
                                        <p:tav tm="100000">
                                          <p:val>
                                            <p:strVal val="#ppt_x"/>
                                          </p:val>
                                        </p:tav>
                                      </p:tavLst>
                                    </p:anim>
                                    <p:anim calcmode="lin" valueType="num">
                                      <p:cBhvr>
                                        <p:cTn id="93" dur="1000" fill="hold"/>
                                        <p:tgtEl>
                                          <p:spTgt spid="12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4"/>
                                        </p:tgtEl>
                                        <p:attrNameLst>
                                          <p:attrName>style.visibility</p:attrName>
                                        </p:attrNameLst>
                                      </p:cBhvr>
                                      <p:to>
                                        <p:strVal val="visible"/>
                                      </p:to>
                                    </p:set>
                                    <p:animEffect transition="in" filter="fade">
                                      <p:cBhvr>
                                        <p:cTn id="96" dur="1000"/>
                                        <p:tgtEl>
                                          <p:spTgt spid="124"/>
                                        </p:tgtEl>
                                      </p:cBhvr>
                                    </p:animEffect>
                                    <p:anim calcmode="lin" valueType="num">
                                      <p:cBhvr>
                                        <p:cTn id="97" dur="1000" fill="hold"/>
                                        <p:tgtEl>
                                          <p:spTgt spid="124"/>
                                        </p:tgtEl>
                                        <p:attrNameLst>
                                          <p:attrName>ppt_x</p:attrName>
                                        </p:attrNameLst>
                                      </p:cBhvr>
                                      <p:tavLst>
                                        <p:tav tm="0">
                                          <p:val>
                                            <p:strVal val="#ppt_x"/>
                                          </p:val>
                                        </p:tav>
                                        <p:tav tm="100000">
                                          <p:val>
                                            <p:strVal val="#ppt_x"/>
                                          </p:val>
                                        </p:tav>
                                      </p:tavLst>
                                    </p:anim>
                                    <p:anim calcmode="lin" valueType="num">
                                      <p:cBhvr>
                                        <p:cTn id="98" dur="1000" fill="hold"/>
                                        <p:tgtEl>
                                          <p:spTgt spid="12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1000"/>
                                        <p:tgtEl>
                                          <p:spTgt spid="50"/>
                                        </p:tgtEl>
                                      </p:cBhvr>
                                    </p:animEffect>
                                    <p:anim calcmode="lin" valueType="num">
                                      <p:cBhvr>
                                        <p:cTn id="102" dur="1000" fill="hold"/>
                                        <p:tgtEl>
                                          <p:spTgt spid="50"/>
                                        </p:tgtEl>
                                        <p:attrNameLst>
                                          <p:attrName>ppt_x</p:attrName>
                                        </p:attrNameLst>
                                      </p:cBhvr>
                                      <p:tavLst>
                                        <p:tav tm="0">
                                          <p:val>
                                            <p:strVal val="#ppt_x"/>
                                          </p:val>
                                        </p:tav>
                                        <p:tav tm="100000">
                                          <p:val>
                                            <p:strVal val="#ppt_x"/>
                                          </p:val>
                                        </p:tav>
                                      </p:tavLst>
                                    </p:anim>
                                    <p:anim calcmode="lin" valueType="num">
                                      <p:cBhvr>
                                        <p:cTn id="103" dur="1000" fill="hold"/>
                                        <p:tgtEl>
                                          <p:spTgt spid="5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fade">
                                      <p:cBhvr>
                                        <p:cTn id="116" dur="1000"/>
                                        <p:tgtEl>
                                          <p:spTgt spid="80"/>
                                        </p:tgtEl>
                                      </p:cBhvr>
                                    </p:animEffect>
                                    <p:anim calcmode="lin" valueType="num">
                                      <p:cBhvr>
                                        <p:cTn id="117" dur="1000" fill="hold"/>
                                        <p:tgtEl>
                                          <p:spTgt spid="80"/>
                                        </p:tgtEl>
                                        <p:attrNameLst>
                                          <p:attrName>ppt_x</p:attrName>
                                        </p:attrNameLst>
                                      </p:cBhvr>
                                      <p:tavLst>
                                        <p:tav tm="0">
                                          <p:val>
                                            <p:strVal val="#ppt_x"/>
                                          </p:val>
                                        </p:tav>
                                        <p:tav tm="100000">
                                          <p:val>
                                            <p:strVal val="#ppt_x"/>
                                          </p:val>
                                        </p:tav>
                                      </p:tavLst>
                                    </p:anim>
                                    <p:anim calcmode="lin" valueType="num">
                                      <p:cBhvr>
                                        <p:cTn id="11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fade">
                                      <p:cBhvr>
                                        <p:cTn id="123" dur="1000"/>
                                        <p:tgtEl>
                                          <p:spTgt spid="92"/>
                                        </p:tgtEl>
                                      </p:cBhvr>
                                    </p:animEffect>
                                    <p:anim calcmode="lin" valueType="num">
                                      <p:cBhvr>
                                        <p:cTn id="124" dur="1000" fill="hold"/>
                                        <p:tgtEl>
                                          <p:spTgt spid="92"/>
                                        </p:tgtEl>
                                        <p:attrNameLst>
                                          <p:attrName>ppt_x</p:attrName>
                                        </p:attrNameLst>
                                      </p:cBhvr>
                                      <p:tavLst>
                                        <p:tav tm="0">
                                          <p:val>
                                            <p:strVal val="#ppt_x"/>
                                          </p:val>
                                        </p:tav>
                                        <p:tav tm="100000">
                                          <p:val>
                                            <p:strVal val="#ppt_x"/>
                                          </p:val>
                                        </p:tav>
                                      </p:tavLst>
                                    </p:anim>
                                    <p:anim calcmode="lin" valueType="num">
                                      <p:cBhvr>
                                        <p:cTn id="125" dur="1000" fill="hold"/>
                                        <p:tgtEl>
                                          <p:spTgt spid="92"/>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99"/>
                                        </p:tgtEl>
                                        <p:attrNameLst>
                                          <p:attrName>style.visibility</p:attrName>
                                        </p:attrNameLst>
                                      </p:cBhvr>
                                      <p:to>
                                        <p:strVal val="visible"/>
                                      </p:to>
                                    </p:set>
                                    <p:animEffect transition="in" filter="fade">
                                      <p:cBhvr>
                                        <p:cTn id="128" dur="1000"/>
                                        <p:tgtEl>
                                          <p:spTgt spid="99"/>
                                        </p:tgtEl>
                                      </p:cBhvr>
                                    </p:animEffect>
                                    <p:anim calcmode="lin" valueType="num">
                                      <p:cBhvr>
                                        <p:cTn id="129" dur="1000" fill="hold"/>
                                        <p:tgtEl>
                                          <p:spTgt spid="99"/>
                                        </p:tgtEl>
                                        <p:attrNameLst>
                                          <p:attrName>ppt_x</p:attrName>
                                        </p:attrNameLst>
                                      </p:cBhvr>
                                      <p:tavLst>
                                        <p:tav tm="0">
                                          <p:val>
                                            <p:strVal val="#ppt_x"/>
                                          </p:val>
                                        </p:tav>
                                        <p:tav tm="100000">
                                          <p:val>
                                            <p:strVal val="#ppt_x"/>
                                          </p:val>
                                        </p:tav>
                                      </p:tavLst>
                                    </p:anim>
                                    <p:anim calcmode="lin" valueType="num">
                                      <p:cBhvr>
                                        <p:cTn id="130" dur="1000" fill="hold"/>
                                        <p:tgtEl>
                                          <p:spTgt spid="99"/>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08"/>
                                        </p:tgtEl>
                                        <p:attrNameLst>
                                          <p:attrName>style.visibility</p:attrName>
                                        </p:attrNameLst>
                                      </p:cBhvr>
                                      <p:to>
                                        <p:strVal val="visible"/>
                                      </p:to>
                                    </p:set>
                                    <p:animEffect transition="in" filter="fade">
                                      <p:cBhvr>
                                        <p:cTn id="133" dur="1000"/>
                                        <p:tgtEl>
                                          <p:spTgt spid="108"/>
                                        </p:tgtEl>
                                      </p:cBhvr>
                                    </p:animEffect>
                                    <p:anim calcmode="lin" valueType="num">
                                      <p:cBhvr>
                                        <p:cTn id="134" dur="1000" fill="hold"/>
                                        <p:tgtEl>
                                          <p:spTgt spid="108"/>
                                        </p:tgtEl>
                                        <p:attrNameLst>
                                          <p:attrName>ppt_x</p:attrName>
                                        </p:attrNameLst>
                                      </p:cBhvr>
                                      <p:tavLst>
                                        <p:tav tm="0">
                                          <p:val>
                                            <p:strVal val="#ppt_x"/>
                                          </p:val>
                                        </p:tav>
                                        <p:tav tm="100000">
                                          <p:val>
                                            <p:strVal val="#ppt_x"/>
                                          </p:val>
                                        </p:tav>
                                      </p:tavLst>
                                    </p:anim>
                                    <p:anim calcmode="lin" valueType="num">
                                      <p:cBhvr>
                                        <p:cTn id="135" dur="1000" fill="hold"/>
                                        <p:tgtEl>
                                          <p:spTgt spid="108"/>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125"/>
                                        </p:tgtEl>
                                        <p:attrNameLst>
                                          <p:attrName>style.visibility</p:attrName>
                                        </p:attrNameLst>
                                      </p:cBhvr>
                                      <p:to>
                                        <p:strVal val="visible"/>
                                      </p:to>
                                    </p:set>
                                    <p:animEffect transition="in" filter="fade">
                                      <p:cBhvr>
                                        <p:cTn id="138" dur="1000"/>
                                        <p:tgtEl>
                                          <p:spTgt spid="125"/>
                                        </p:tgtEl>
                                      </p:cBhvr>
                                    </p:animEffect>
                                    <p:anim calcmode="lin" valueType="num">
                                      <p:cBhvr>
                                        <p:cTn id="139" dur="1000" fill="hold"/>
                                        <p:tgtEl>
                                          <p:spTgt spid="125"/>
                                        </p:tgtEl>
                                        <p:attrNameLst>
                                          <p:attrName>ppt_x</p:attrName>
                                        </p:attrNameLst>
                                      </p:cBhvr>
                                      <p:tavLst>
                                        <p:tav tm="0">
                                          <p:val>
                                            <p:strVal val="#ppt_x"/>
                                          </p:val>
                                        </p:tav>
                                        <p:tav tm="100000">
                                          <p:val>
                                            <p:strVal val="#ppt_x"/>
                                          </p:val>
                                        </p:tav>
                                      </p:tavLst>
                                    </p:anim>
                                    <p:anim calcmode="lin" valueType="num">
                                      <p:cBhvr>
                                        <p:cTn id="140" dur="1000" fill="hold"/>
                                        <p:tgtEl>
                                          <p:spTgt spid="125"/>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126"/>
                                        </p:tgtEl>
                                        <p:attrNameLst>
                                          <p:attrName>style.visibility</p:attrName>
                                        </p:attrNameLst>
                                      </p:cBhvr>
                                      <p:to>
                                        <p:strVal val="visible"/>
                                      </p:to>
                                    </p:set>
                                    <p:animEffect transition="in" filter="fade">
                                      <p:cBhvr>
                                        <p:cTn id="143" dur="1000"/>
                                        <p:tgtEl>
                                          <p:spTgt spid="126"/>
                                        </p:tgtEl>
                                      </p:cBhvr>
                                    </p:animEffect>
                                    <p:anim calcmode="lin" valueType="num">
                                      <p:cBhvr>
                                        <p:cTn id="144" dur="1000" fill="hold"/>
                                        <p:tgtEl>
                                          <p:spTgt spid="126"/>
                                        </p:tgtEl>
                                        <p:attrNameLst>
                                          <p:attrName>ppt_x</p:attrName>
                                        </p:attrNameLst>
                                      </p:cBhvr>
                                      <p:tavLst>
                                        <p:tav tm="0">
                                          <p:val>
                                            <p:strVal val="#ppt_x"/>
                                          </p:val>
                                        </p:tav>
                                        <p:tav tm="100000">
                                          <p:val>
                                            <p:strVal val="#ppt_x"/>
                                          </p:val>
                                        </p:tav>
                                      </p:tavLst>
                                    </p:anim>
                                    <p:anim calcmode="lin" valueType="num">
                                      <p:cBhvr>
                                        <p:cTn id="145" dur="1000" fill="hold"/>
                                        <p:tgtEl>
                                          <p:spTgt spid="126"/>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127"/>
                                        </p:tgtEl>
                                        <p:attrNameLst>
                                          <p:attrName>style.visibility</p:attrName>
                                        </p:attrNameLst>
                                      </p:cBhvr>
                                      <p:to>
                                        <p:strVal val="visible"/>
                                      </p:to>
                                    </p:set>
                                    <p:animEffect transition="in" filter="fade">
                                      <p:cBhvr>
                                        <p:cTn id="148" dur="1000"/>
                                        <p:tgtEl>
                                          <p:spTgt spid="127"/>
                                        </p:tgtEl>
                                      </p:cBhvr>
                                    </p:animEffect>
                                    <p:anim calcmode="lin" valueType="num">
                                      <p:cBhvr>
                                        <p:cTn id="149" dur="1000" fill="hold"/>
                                        <p:tgtEl>
                                          <p:spTgt spid="127"/>
                                        </p:tgtEl>
                                        <p:attrNameLst>
                                          <p:attrName>ppt_x</p:attrName>
                                        </p:attrNameLst>
                                      </p:cBhvr>
                                      <p:tavLst>
                                        <p:tav tm="0">
                                          <p:val>
                                            <p:strVal val="#ppt_x"/>
                                          </p:val>
                                        </p:tav>
                                        <p:tav tm="100000">
                                          <p:val>
                                            <p:strVal val="#ppt_x"/>
                                          </p:val>
                                        </p:tav>
                                      </p:tavLst>
                                    </p:anim>
                                    <p:anim calcmode="lin" valueType="num">
                                      <p:cBhvr>
                                        <p:cTn id="150" dur="1000" fill="hold"/>
                                        <p:tgtEl>
                                          <p:spTgt spid="127"/>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fade">
                                      <p:cBhvr>
                                        <p:cTn id="153" dur="1000"/>
                                        <p:tgtEl>
                                          <p:spTgt spid="102"/>
                                        </p:tgtEl>
                                      </p:cBhvr>
                                    </p:animEffect>
                                    <p:anim calcmode="lin" valueType="num">
                                      <p:cBhvr>
                                        <p:cTn id="154" dur="1000" fill="hold"/>
                                        <p:tgtEl>
                                          <p:spTgt spid="102"/>
                                        </p:tgtEl>
                                        <p:attrNameLst>
                                          <p:attrName>ppt_x</p:attrName>
                                        </p:attrNameLst>
                                      </p:cBhvr>
                                      <p:tavLst>
                                        <p:tav tm="0">
                                          <p:val>
                                            <p:strVal val="#ppt_x"/>
                                          </p:val>
                                        </p:tav>
                                        <p:tav tm="100000">
                                          <p:val>
                                            <p:strVal val="#ppt_x"/>
                                          </p:val>
                                        </p:tav>
                                      </p:tavLst>
                                    </p:anim>
                                    <p:anim calcmode="lin" valueType="num">
                                      <p:cBhvr>
                                        <p:cTn id="155" dur="1000" fill="hold"/>
                                        <p:tgtEl>
                                          <p:spTgt spid="102"/>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94"/>
                                        </p:tgtEl>
                                        <p:attrNameLst>
                                          <p:attrName>style.visibility</p:attrName>
                                        </p:attrNameLst>
                                      </p:cBhvr>
                                      <p:to>
                                        <p:strVal val="visible"/>
                                      </p:to>
                                    </p:set>
                                    <p:animEffect transition="in" filter="fade">
                                      <p:cBhvr>
                                        <p:cTn id="158" dur="1000"/>
                                        <p:tgtEl>
                                          <p:spTgt spid="94"/>
                                        </p:tgtEl>
                                      </p:cBhvr>
                                    </p:animEffect>
                                    <p:anim calcmode="lin" valueType="num">
                                      <p:cBhvr>
                                        <p:cTn id="159" dur="1000" fill="hold"/>
                                        <p:tgtEl>
                                          <p:spTgt spid="94"/>
                                        </p:tgtEl>
                                        <p:attrNameLst>
                                          <p:attrName>ppt_x</p:attrName>
                                        </p:attrNameLst>
                                      </p:cBhvr>
                                      <p:tavLst>
                                        <p:tav tm="0">
                                          <p:val>
                                            <p:strVal val="#ppt_x"/>
                                          </p:val>
                                        </p:tav>
                                        <p:tav tm="100000">
                                          <p:val>
                                            <p:strVal val="#ppt_x"/>
                                          </p:val>
                                        </p:tav>
                                      </p:tavLst>
                                    </p:anim>
                                    <p:anim calcmode="lin" valueType="num">
                                      <p:cBhvr>
                                        <p:cTn id="160" dur="1000" fill="hold"/>
                                        <p:tgtEl>
                                          <p:spTgt spid="94"/>
                                        </p:tgtEl>
                                        <p:attrNameLst>
                                          <p:attrName>ppt_y</p:attrName>
                                        </p:attrNameLst>
                                      </p:cBhvr>
                                      <p:tavLst>
                                        <p:tav tm="0">
                                          <p:val>
                                            <p:strVal val="#ppt_y-.1"/>
                                          </p:val>
                                        </p:tav>
                                        <p:tav tm="100000">
                                          <p:val>
                                            <p:strVal val="#ppt_y"/>
                                          </p:val>
                                        </p:tav>
                                      </p:tavLst>
                                    </p:anim>
                                  </p:childTnLst>
                                </p:cTn>
                              </p:par>
                              <p:par>
                                <p:cTn id="161" presetID="47" presetClass="entr" presetSubtype="0" fill="hold" nodeType="with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1000"/>
                                        <p:tgtEl>
                                          <p:spTgt spid="87"/>
                                        </p:tgtEl>
                                      </p:cBhvr>
                                    </p:animEffect>
                                    <p:anim calcmode="lin" valueType="num">
                                      <p:cBhvr>
                                        <p:cTn id="164" dur="1000" fill="hold"/>
                                        <p:tgtEl>
                                          <p:spTgt spid="87"/>
                                        </p:tgtEl>
                                        <p:attrNameLst>
                                          <p:attrName>ppt_x</p:attrName>
                                        </p:attrNameLst>
                                      </p:cBhvr>
                                      <p:tavLst>
                                        <p:tav tm="0">
                                          <p:val>
                                            <p:strVal val="#ppt_x"/>
                                          </p:val>
                                        </p:tav>
                                        <p:tav tm="100000">
                                          <p:val>
                                            <p:strVal val="#ppt_x"/>
                                          </p:val>
                                        </p:tav>
                                      </p:tavLst>
                                    </p:anim>
                                    <p:anim calcmode="lin" valueType="num">
                                      <p:cBhvr>
                                        <p:cTn id="16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6" grpId="0" animBg="1"/>
      <p:bldP spid="78" grpId="0" animBg="1"/>
      <p:bldP spid="85" grpId="0" animBg="1"/>
      <p:bldP spid="92" grpId="0" animBg="1"/>
      <p:bldP spid="99" grpId="0" animBg="1"/>
      <p:bldP spid="108" grpId="0" animBg="1"/>
      <p:bldP spid="121" grpId="0"/>
      <p:bldP spid="122" grpId="0"/>
      <p:bldP spid="123" grpId="0"/>
      <p:bldP spid="124" grpId="0"/>
      <p:bldP spid="125" grpId="0"/>
      <p:bldP spid="126" grpId="0"/>
      <p:bldP spid="1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圆角矩形 100"/>
          <p:cNvSpPr/>
          <p:nvPr/>
        </p:nvSpPr>
        <p:spPr>
          <a:xfrm>
            <a:off x="7069864" y="268193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2" name="圆角矩形 101"/>
          <p:cNvSpPr/>
          <p:nvPr/>
        </p:nvSpPr>
        <p:spPr>
          <a:xfrm>
            <a:off x="7369445" y="362105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3" name="圆角矩形 102"/>
          <p:cNvSpPr/>
          <p:nvPr/>
        </p:nvSpPr>
        <p:spPr>
          <a:xfrm>
            <a:off x="7669027" y="456017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4" name="圆角矩形 103"/>
          <p:cNvSpPr/>
          <p:nvPr/>
        </p:nvSpPr>
        <p:spPr>
          <a:xfrm>
            <a:off x="6770283" y="1742808"/>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5" name="文本框 24"/>
          <p:cNvSpPr txBox="1"/>
          <p:nvPr/>
        </p:nvSpPr>
        <p:spPr>
          <a:xfrm>
            <a:off x="7990449" y="191157"/>
            <a:ext cx="3962207" cy="933652"/>
          </a:xfrm>
          <a:prstGeom prst="rect">
            <a:avLst/>
          </a:prstGeom>
          <a:noFill/>
        </p:spPr>
        <p:txBody>
          <a:bodyPr wrap="square" lIns="91439" tIns="45719" rIns="91439" bIns="45719" rtlCol="0">
            <a:spAutoFit/>
          </a:bodyPr>
          <a:lstStyle/>
          <a:p>
            <a:pPr algn="ctr"/>
            <a:r>
              <a:rPr lang="en-US" altLang="zh-CN" sz="5465" b="1" u="sng"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CONTENT</a:t>
            </a:r>
            <a:endParaRPr lang="zh-CN" altLang="en-US" sz="5465" b="1" u="sng"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6" name="文本框 25"/>
          <p:cNvSpPr txBox="1"/>
          <p:nvPr/>
        </p:nvSpPr>
        <p:spPr>
          <a:xfrm>
            <a:off x="7413263" y="1793016"/>
            <a:ext cx="2400000" cy="379654"/>
          </a:xfrm>
          <a:prstGeom prst="rect">
            <a:avLst/>
          </a:prstGeom>
          <a:noFill/>
        </p:spPr>
        <p:txBody>
          <a:bodyPr wrap="square" lIns="91439" tIns="45719" rIns="91439" bIns="45719" rtlCol="0">
            <a:spAutoFit/>
          </a:bodyPr>
          <a:lstStyle/>
          <a:p>
            <a:pPr algn="ctr"/>
            <a:r>
              <a:rPr lang="zh-CN" altLang="en-US" sz="1865" b="1" dirty="0">
                <a:solidFill>
                  <a:schemeClr val="bg1"/>
                </a:solidFill>
                <a:latin typeface="Arial" panose="020B0604020202020204" pitchFamily="34" charset="0"/>
                <a:ea typeface="微软雅黑" panose="020B0503020204020204" charset="-122"/>
                <a:cs typeface="Arial" panose="020B0604020202020204" pitchFamily="34" charset="0"/>
              </a:rPr>
              <a:t>年度基本情况介绍</a:t>
            </a:r>
            <a:endParaRPr lang="zh-CN" altLang="en-US" sz="1865" b="1"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07" name="文本框 39"/>
          <p:cNvSpPr txBox="1"/>
          <p:nvPr/>
        </p:nvSpPr>
        <p:spPr>
          <a:xfrm>
            <a:off x="7705173" y="2732139"/>
            <a:ext cx="24000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加强医院内涵建设</a:t>
            </a:r>
            <a:endParaRPr lang="zh-CN" altLang="en-US" sz="1865" b="1" dirty="0">
              <a:solidFill>
                <a:schemeClr val="bg1"/>
              </a:solidFill>
            </a:endParaRPr>
          </a:p>
        </p:txBody>
      </p:sp>
      <p:sp>
        <p:nvSpPr>
          <p:cNvPr id="108" name="文本框 42"/>
          <p:cNvSpPr txBox="1"/>
          <p:nvPr/>
        </p:nvSpPr>
        <p:spPr>
          <a:xfrm>
            <a:off x="7798144" y="3671259"/>
            <a:ext cx="31944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学科建设和人才培养</a:t>
            </a:r>
            <a:endParaRPr lang="zh-CN" altLang="en-US" sz="1865" b="1" dirty="0">
              <a:solidFill>
                <a:schemeClr val="bg1"/>
              </a:solidFill>
            </a:endParaRPr>
          </a:p>
        </p:txBody>
      </p:sp>
      <p:sp>
        <p:nvSpPr>
          <p:cNvPr id="109" name="文本框 42"/>
          <p:cNvSpPr txBox="1"/>
          <p:nvPr/>
        </p:nvSpPr>
        <p:spPr>
          <a:xfrm>
            <a:off x="8288995" y="4610379"/>
            <a:ext cx="24000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加强服务和文化建设</a:t>
            </a:r>
            <a:endParaRPr lang="zh-CN" altLang="en-US" sz="1865" b="1" dirty="0">
              <a:solidFill>
                <a:schemeClr val="bg1"/>
              </a:solidFill>
            </a:endParaRPr>
          </a:p>
        </p:txBody>
      </p:sp>
      <p:sp>
        <p:nvSpPr>
          <p:cNvPr id="110" name="MH_Other_2"/>
          <p:cNvSpPr/>
          <p:nvPr>
            <p:custDataLst>
              <p:tags r:id="rId1"/>
            </p:custDataLst>
          </p:nvPr>
        </p:nvSpPr>
        <p:spPr>
          <a:xfrm>
            <a:off x="6278717" y="1604798"/>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01</a:t>
            </a:r>
            <a:endParaRPr lang="zh-CN" altLang="en-US" sz="2665" kern="0" dirty="0">
              <a:solidFill>
                <a:schemeClr val="accent1"/>
              </a:solidFill>
              <a:latin typeface="Impact" panose="020B0806030902050204" pitchFamily="34" charset="0"/>
              <a:cs typeface="+mn-ea"/>
            </a:endParaRPr>
          </a:p>
        </p:txBody>
      </p:sp>
      <p:sp>
        <p:nvSpPr>
          <p:cNvPr id="111" name="MH_Other_2"/>
          <p:cNvSpPr/>
          <p:nvPr>
            <p:custDataLst>
              <p:tags r:id="rId2"/>
            </p:custDataLst>
          </p:nvPr>
        </p:nvSpPr>
        <p:spPr>
          <a:xfrm>
            <a:off x="6594428" y="254392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02</a:t>
            </a:r>
            <a:endParaRPr lang="zh-CN" altLang="en-US" sz="2665" kern="0" dirty="0">
              <a:solidFill>
                <a:schemeClr val="accent1"/>
              </a:solidFill>
              <a:latin typeface="Impact" panose="020B0806030902050204" pitchFamily="34" charset="0"/>
              <a:cs typeface="+mn-ea"/>
            </a:endParaRPr>
          </a:p>
        </p:txBody>
      </p:sp>
      <p:sp>
        <p:nvSpPr>
          <p:cNvPr id="112" name="MH_Other_2"/>
          <p:cNvSpPr/>
          <p:nvPr>
            <p:custDataLst>
              <p:tags r:id="rId3"/>
            </p:custDataLst>
          </p:nvPr>
        </p:nvSpPr>
        <p:spPr>
          <a:xfrm>
            <a:off x="6910164" y="348304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03</a:t>
            </a:r>
            <a:endParaRPr lang="zh-CN" altLang="en-US" sz="2665" kern="0" dirty="0">
              <a:solidFill>
                <a:schemeClr val="accent1"/>
              </a:solidFill>
              <a:latin typeface="Impact" panose="020B0806030902050204" pitchFamily="34" charset="0"/>
              <a:cs typeface="+mn-ea"/>
            </a:endParaRPr>
          </a:p>
        </p:txBody>
      </p:sp>
      <p:sp>
        <p:nvSpPr>
          <p:cNvPr id="113" name="MH_Other_2"/>
          <p:cNvSpPr/>
          <p:nvPr>
            <p:custDataLst>
              <p:tags r:id="rId4"/>
            </p:custDataLst>
          </p:nvPr>
        </p:nvSpPr>
        <p:spPr>
          <a:xfrm>
            <a:off x="7225865" y="442216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04</a:t>
            </a:r>
            <a:endParaRPr lang="zh-CN" altLang="en-US" sz="2665" kern="0" dirty="0">
              <a:solidFill>
                <a:schemeClr val="accent1"/>
              </a:solidFill>
              <a:latin typeface="Impact" panose="020B0806030902050204" pitchFamily="34" charset="0"/>
              <a:cs typeface="+mn-ea"/>
            </a:endParaRPr>
          </a:p>
        </p:txBody>
      </p:sp>
      <p:pic>
        <p:nvPicPr>
          <p:cNvPr id="114" name="图片 113"/>
          <p:cNvPicPr>
            <a:picLocks noChangeAspect="1"/>
          </p:cNvPicPr>
          <p:nvPr/>
        </p:nvPicPr>
        <p:blipFill rotWithShape="1">
          <a:blip r:embed="rId5" cstate="email"/>
          <a:srcRect l="15396"/>
          <a:stretch>
            <a:fillRect/>
          </a:stretch>
        </p:blipFill>
        <p:spPr>
          <a:xfrm>
            <a:off x="0" y="0"/>
            <a:ext cx="6040973" cy="6858000"/>
          </a:xfrm>
          <a:prstGeom prst="rect">
            <a:avLst/>
          </a:prstGeom>
        </p:spPr>
      </p:pic>
      <p:sp>
        <p:nvSpPr>
          <p:cNvPr id="115" name="圆角矩形 114"/>
          <p:cNvSpPr/>
          <p:nvPr/>
        </p:nvSpPr>
        <p:spPr>
          <a:xfrm>
            <a:off x="7968608" y="549929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16" name="文本框 42"/>
          <p:cNvSpPr txBox="1"/>
          <p:nvPr/>
        </p:nvSpPr>
        <p:spPr>
          <a:xfrm>
            <a:off x="8580905" y="5549499"/>
            <a:ext cx="24000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存在不足及努力方向</a:t>
            </a:r>
            <a:endParaRPr lang="zh-CN" altLang="en-US" sz="1865" b="1" dirty="0">
              <a:solidFill>
                <a:schemeClr val="bg1"/>
              </a:solidFill>
            </a:endParaRPr>
          </a:p>
        </p:txBody>
      </p:sp>
      <p:sp>
        <p:nvSpPr>
          <p:cNvPr id="117" name="MH_Other_2"/>
          <p:cNvSpPr/>
          <p:nvPr>
            <p:custDataLst>
              <p:tags r:id="rId6"/>
            </p:custDataLst>
          </p:nvPr>
        </p:nvSpPr>
        <p:spPr>
          <a:xfrm>
            <a:off x="7541601" y="536128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05</a:t>
            </a:r>
            <a:endParaRPr lang="zh-CN" altLang="en-US" sz="2665" kern="0" dirty="0">
              <a:solidFill>
                <a:schemeClr val="accent1"/>
              </a:solidFill>
              <a:latin typeface="Impact" panose="020B0806030902050204" pitchFamily="34" charset="0"/>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1500" fill="hold"/>
                                        <p:tgtEl>
                                          <p:spTgt spid="114"/>
                                        </p:tgtEl>
                                        <p:attrNameLst>
                                          <p:attrName>ppt_x</p:attrName>
                                        </p:attrNameLst>
                                      </p:cBhvr>
                                      <p:tavLst>
                                        <p:tav tm="0">
                                          <p:val>
                                            <p:strVal val="0-#ppt_w/2"/>
                                          </p:val>
                                        </p:tav>
                                        <p:tav tm="100000">
                                          <p:val>
                                            <p:strVal val="#ppt_x"/>
                                          </p:val>
                                        </p:tav>
                                      </p:tavLst>
                                    </p:anim>
                                    <p:anim calcmode="lin" valueType="num">
                                      <p:cBhvr additive="base">
                                        <p:cTn id="8" dur="1500" fill="hold"/>
                                        <p:tgtEl>
                                          <p:spTgt spid="11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750" fill="hold"/>
                                        <p:tgtEl>
                                          <p:spTgt spid="105"/>
                                        </p:tgtEl>
                                        <p:attrNameLst>
                                          <p:attrName>ppt_x</p:attrName>
                                        </p:attrNameLst>
                                      </p:cBhvr>
                                      <p:tavLst>
                                        <p:tav tm="0">
                                          <p:val>
                                            <p:strVal val="1+#ppt_w/2"/>
                                          </p:val>
                                        </p:tav>
                                        <p:tav tm="100000">
                                          <p:val>
                                            <p:strVal val="#ppt_x"/>
                                          </p:val>
                                        </p:tav>
                                      </p:tavLst>
                                    </p:anim>
                                    <p:anim calcmode="lin" valueType="num">
                                      <p:cBhvr additive="base">
                                        <p:cTn id="13" dur="750" fill="hold"/>
                                        <p:tgtEl>
                                          <p:spTgt spid="105"/>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31" presetClass="entr" presetSubtype="0"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 calcmode="lin" valueType="num">
                                      <p:cBhvr>
                                        <p:cTn id="19" dur="500" fill="hold"/>
                                        <p:tgtEl>
                                          <p:spTgt spid="110"/>
                                        </p:tgtEl>
                                        <p:attrNameLst>
                                          <p:attrName>style.rotation</p:attrName>
                                        </p:attrNameLst>
                                      </p:cBhvr>
                                      <p:tavLst>
                                        <p:tav tm="0">
                                          <p:val>
                                            <p:fltVal val="90"/>
                                          </p:val>
                                        </p:tav>
                                        <p:tav tm="100000">
                                          <p:val>
                                            <p:fltVal val="0"/>
                                          </p:val>
                                        </p:tav>
                                      </p:tavLst>
                                    </p:anim>
                                    <p:animEffect transition="in" filter="fade">
                                      <p:cBhvr>
                                        <p:cTn id="20" dur="500"/>
                                        <p:tgtEl>
                                          <p:spTgt spid="11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left)">
                                      <p:cBhvr>
                                        <p:cTn id="24" dur="500"/>
                                        <p:tgtEl>
                                          <p:spTgt spid="104"/>
                                        </p:tgtEl>
                                      </p:cBhvr>
                                    </p:animEffect>
                                  </p:childTnLst>
                                </p:cTn>
                              </p:par>
                            </p:childTnLst>
                          </p:cTn>
                        </p:par>
                        <p:par>
                          <p:cTn id="25" fill="hold">
                            <p:stCondLst>
                              <p:cond delay="3500"/>
                            </p:stCondLst>
                            <p:childTnLst>
                              <p:par>
                                <p:cTn id="26" presetID="41" presetClass="entr" presetSubtype="0" fill="hold" grpId="0" nodeType="afterEffect">
                                  <p:stCondLst>
                                    <p:cond delay="0"/>
                                  </p:stCondLst>
                                  <p:iterate type="lt">
                                    <p:tmPct val="15000"/>
                                  </p:iterate>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6"/>
                                        </p:tgtEl>
                                        <p:attrNameLst>
                                          <p:attrName>ppt_y</p:attrName>
                                        </p:attrNameLst>
                                      </p:cBhvr>
                                      <p:tavLst>
                                        <p:tav tm="0">
                                          <p:val>
                                            <p:strVal val="#ppt_y"/>
                                          </p:val>
                                        </p:tav>
                                        <p:tav tm="100000">
                                          <p:val>
                                            <p:strVal val="#ppt_y"/>
                                          </p:val>
                                        </p:tav>
                                      </p:tavLst>
                                    </p:anim>
                                    <p:anim calcmode="lin" valueType="num">
                                      <p:cBhvr>
                                        <p:cTn id="30"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6"/>
                                        </p:tgtEl>
                                      </p:cBhvr>
                                    </p:animEffect>
                                  </p:childTnLst>
                                </p:cTn>
                              </p:par>
                            </p:childTnLst>
                          </p:cTn>
                        </p:par>
                        <p:par>
                          <p:cTn id="33" fill="hold">
                            <p:stCondLst>
                              <p:cond delay="2775"/>
                            </p:stCondLst>
                            <p:childTnLst>
                              <p:par>
                                <p:cTn id="34" presetID="31" presetClass="entr" presetSubtype="0" fill="hold" grpId="0" nodeType="afterEffect">
                                  <p:stCondLst>
                                    <p:cond delay="0"/>
                                  </p:stCondLst>
                                  <p:childTnLst>
                                    <p:set>
                                      <p:cBhvr>
                                        <p:cTn id="35" dur="1" fill="hold">
                                          <p:stCondLst>
                                            <p:cond delay="0"/>
                                          </p:stCondLst>
                                        </p:cTn>
                                        <p:tgtEl>
                                          <p:spTgt spid="111"/>
                                        </p:tgtEl>
                                        <p:attrNameLst>
                                          <p:attrName>style.visibility</p:attrName>
                                        </p:attrNameLst>
                                      </p:cBhvr>
                                      <p:to>
                                        <p:strVal val="visible"/>
                                      </p:to>
                                    </p:set>
                                    <p:anim calcmode="lin" valueType="num">
                                      <p:cBhvr>
                                        <p:cTn id="36" dur="500" fill="hold"/>
                                        <p:tgtEl>
                                          <p:spTgt spid="111"/>
                                        </p:tgtEl>
                                        <p:attrNameLst>
                                          <p:attrName>ppt_w</p:attrName>
                                        </p:attrNameLst>
                                      </p:cBhvr>
                                      <p:tavLst>
                                        <p:tav tm="0">
                                          <p:val>
                                            <p:fltVal val="0"/>
                                          </p:val>
                                        </p:tav>
                                        <p:tav tm="100000">
                                          <p:val>
                                            <p:strVal val="#ppt_w"/>
                                          </p:val>
                                        </p:tav>
                                      </p:tavLst>
                                    </p:anim>
                                    <p:anim calcmode="lin" valueType="num">
                                      <p:cBhvr>
                                        <p:cTn id="37" dur="500" fill="hold"/>
                                        <p:tgtEl>
                                          <p:spTgt spid="111"/>
                                        </p:tgtEl>
                                        <p:attrNameLst>
                                          <p:attrName>ppt_h</p:attrName>
                                        </p:attrNameLst>
                                      </p:cBhvr>
                                      <p:tavLst>
                                        <p:tav tm="0">
                                          <p:val>
                                            <p:fltVal val="0"/>
                                          </p:val>
                                        </p:tav>
                                        <p:tav tm="100000">
                                          <p:val>
                                            <p:strVal val="#ppt_h"/>
                                          </p:val>
                                        </p:tav>
                                      </p:tavLst>
                                    </p:anim>
                                    <p:anim calcmode="lin" valueType="num">
                                      <p:cBhvr>
                                        <p:cTn id="38" dur="500" fill="hold"/>
                                        <p:tgtEl>
                                          <p:spTgt spid="111"/>
                                        </p:tgtEl>
                                        <p:attrNameLst>
                                          <p:attrName>style.rotation</p:attrName>
                                        </p:attrNameLst>
                                      </p:cBhvr>
                                      <p:tavLst>
                                        <p:tav tm="0">
                                          <p:val>
                                            <p:fltVal val="90"/>
                                          </p:val>
                                        </p:tav>
                                        <p:tav tm="100000">
                                          <p:val>
                                            <p:fltVal val="0"/>
                                          </p:val>
                                        </p:tav>
                                      </p:tavLst>
                                    </p:anim>
                                    <p:animEffect transition="in" filter="fade">
                                      <p:cBhvr>
                                        <p:cTn id="39" dur="500"/>
                                        <p:tgtEl>
                                          <p:spTgt spid="111"/>
                                        </p:tgtEl>
                                      </p:cBhvr>
                                    </p:animEffect>
                                  </p:childTnLst>
                                </p:cTn>
                              </p:par>
                            </p:childTnLst>
                          </p:cTn>
                        </p:par>
                        <p:par>
                          <p:cTn id="40" fill="hold">
                            <p:stCondLst>
                              <p:cond delay="3275"/>
                            </p:stCondLst>
                            <p:childTnLst>
                              <p:par>
                                <p:cTn id="41" presetID="22" presetClass="entr" presetSubtype="8" fill="hold" grpId="0" nodeType="after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wipe(left)">
                                      <p:cBhvr>
                                        <p:cTn id="43" dur="500"/>
                                        <p:tgtEl>
                                          <p:spTgt spid="101"/>
                                        </p:tgtEl>
                                      </p:cBhvr>
                                    </p:animEffect>
                                  </p:childTnLst>
                                </p:cTn>
                              </p:par>
                            </p:childTnLst>
                          </p:cTn>
                        </p:par>
                        <p:par>
                          <p:cTn id="44" fill="hold">
                            <p:stCondLst>
                              <p:cond delay="3775"/>
                            </p:stCondLst>
                            <p:childTnLst>
                              <p:par>
                                <p:cTn id="45" presetID="41" presetClass="entr" presetSubtype="0" fill="hold" grpId="0" nodeType="afterEffect">
                                  <p:stCondLst>
                                    <p:cond delay="0"/>
                                  </p:stCondLst>
                                  <p:iterate type="lt">
                                    <p:tmPct val="15000"/>
                                  </p:iterate>
                                  <p:childTnLst>
                                    <p:set>
                                      <p:cBhvr>
                                        <p:cTn id="46" dur="1" fill="hold">
                                          <p:stCondLst>
                                            <p:cond delay="0"/>
                                          </p:stCondLst>
                                        </p:cTn>
                                        <p:tgtEl>
                                          <p:spTgt spid="107"/>
                                        </p:tgtEl>
                                        <p:attrNameLst>
                                          <p:attrName>style.visibility</p:attrName>
                                        </p:attrNameLst>
                                      </p:cBhvr>
                                      <p:to>
                                        <p:strVal val="visible"/>
                                      </p:to>
                                    </p:set>
                                    <p:anim calcmode="lin" valueType="num">
                                      <p:cBhvr>
                                        <p:cTn id="47"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07"/>
                                        </p:tgtEl>
                                        <p:attrNameLst>
                                          <p:attrName>ppt_y</p:attrName>
                                        </p:attrNameLst>
                                      </p:cBhvr>
                                      <p:tavLst>
                                        <p:tav tm="0">
                                          <p:val>
                                            <p:strVal val="#ppt_y"/>
                                          </p:val>
                                        </p:tav>
                                        <p:tav tm="100000">
                                          <p:val>
                                            <p:strVal val="#ppt_y"/>
                                          </p:val>
                                        </p:tav>
                                      </p:tavLst>
                                    </p:anim>
                                    <p:anim calcmode="lin" valueType="num">
                                      <p:cBhvr>
                                        <p:cTn id="49"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07"/>
                                        </p:tgtEl>
                                      </p:cBhvr>
                                    </p:animEffect>
                                  </p:childTnLst>
                                </p:cTn>
                              </p:par>
                            </p:childTnLst>
                          </p:cTn>
                        </p:par>
                        <p:par>
                          <p:cTn id="52" fill="hold">
                            <p:stCondLst>
                              <p:cond delay="4800"/>
                            </p:stCondLst>
                            <p:childTnLst>
                              <p:par>
                                <p:cTn id="53" presetID="31" presetClass="entr" presetSubtype="0" fill="hold" grpId="0" nodeType="after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p:cTn id="55" dur="500" fill="hold"/>
                                        <p:tgtEl>
                                          <p:spTgt spid="112"/>
                                        </p:tgtEl>
                                        <p:attrNameLst>
                                          <p:attrName>ppt_w</p:attrName>
                                        </p:attrNameLst>
                                      </p:cBhvr>
                                      <p:tavLst>
                                        <p:tav tm="0">
                                          <p:val>
                                            <p:fltVal val="0"/>
                                          </p:val>
                                        </p:tav>
                                        <p:tav tm="100000">
                                          <p:val>
                                            <p:strVal val="#ppt_w"/>
                                          </p:val>
                                        </p:tav>
                                      </p:tavLst>
                                    </p:anim>
                                    <p:anim calcmode="lin" valueType="num">
                                      <p:cBhvr>
                                        <p:cTn id="56" dur="500" fill="hold"/>
                                        <p:tgtEl>
                                          <p:spTgt spid="112"/>
                                        </p:tgtEl>
                                        <p:attrNameLst>
                                          <p:attrName>ppt_h</p:attrName>
                                        </p:attrNameLst>
                                      </p:cBhvr>
                                      <p:tavLst>
                                        <p:tav tm="0">
                                          <p:val>
                                            <p:fltVal val="0"/>
                                          </p:val>
                                        </p:tav>
                                        <p:tav tm="100000">
                                          <p:val>
                                            <p:strVal val="#ppt_h"/>
                                          </p:val>
                                        </p:tav>
                                      </p:tavLst>
                                    </p:anim>
                                    <p:anim calcmode="lin" valueType="num">
                                      <p:cBhvr>
                                        <p:cTn id="57" dur="500" fill="hold"/>
                                        <p:tgtEl>
                                          <p:spTgt spid="112"/>
                                        </p:tgtEl>
                                        <p:attrNameLst>
                                          <p:attrName>style.rotation</p:attrName>
                                        </p:attrNameLst>
                                      </p:cBhvr>
                                      <p:tavLst>
                                        <p:tav tm="0">
                                          <p:val>
                                            <p:fltVal val="90"/>
                                          </p:val>
                                        </p:tav>
                                        <p:tav tm="100000">
                                          <p:val>
                                            <p:fltVal val="0"/>
                                          </p:val>
                                        </p:tav>
                                      </p:tavLst>
                                    </p:anim>
                                    <p:animEffect transition="in" filter="fade">
                                      <p:cBhvr>
                                        <p:cTn id="58" dur="500"/>
                                        <p:tgtEl>
                                          <p:spTgt spid="112"/>
                                        </p:tgtEl>
                                      </p:cBhvr>
                                    </p:animEffect>
                                  </p:childTnLst>
                                </p:cTn>
                              </p:par>
                            </p:childTnLst>
                          </p:cTn>
                        </p:par>
                        <p:par>
                          <p:cTn id="59" fill="hold">
                            <p:stCondLst>
                              <p:cond delay="5300"/>
                            </p:stCondLst>
                            <p:childTnLst>
                              <p:par>
                                <p:cTn id="60" presetID="22" presetClass="entr" presetSubtype="8" fill="hold" grpId="0" nodeType="after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wipe(left)">
                                      <p:cBhvr>
                                        <p:cTn id="62" dur="500"/>
                                        <p:tgtEl>
                                          <p:spTgt spid="102"/>
                                        </p:tgtEl>
                                      </p:cBhvr>
                                    </p:animEffect>
                                  </p:childTnLst>
                                </p:cTn>
                              </p:par>
                            </p:childTnLst>
                          </p:cTn>
                        </p:par>
                        <p:par>
                          <p:cTn id="63" fill="hold">
                            <p:stCondLst>
                              <p:cond delay="5800"/>
                            </p:stCondLst>
                            <p:childTnLst>
                              <p:par>
                                <p:cTn id="64" presetID="41" presetClass="entr" presetSubtype="0" fill="hold" grpId="0" nodeType="afterEffect">
                                  <p:stCondLst>
                                    <p:cond delay="0"/>
                                  </p:stCondLst>
                                  <p:iterate type="lt">
                                    <p:tmPct val="15000"/>
                                  </p:iterate>
                                  <p:childTnLst>
                                    <p:set>
                                      <p:cBhvr>
                                        <p:cTn id="65" dur="1" fill="hold">
                                          <p:stCondLst>
                                            <p:cond delay="0"/>
                                          </p:stCondLst>
                                        </p:cTn>
                                        <p:tgtEl>
                                          <p:spTgt spid="108"/>
                                        </p:tgtEl>
                                        <p:attrNameLst>
                                          <p:attrName>style.visibility</p:attrName>
                                        </p:attrNameLst>
                                      </p:cBhvr>
                                      <p:to>
                                        <p:strVal val="visible"/>
                                      </p:to>
                                    </p:set>
                                    <p:anim calcmode="lin" valueType="num">
                                      <p:cBhvr>
                                        <p:cTn id="66"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08"/>
                                        </p:tgtEl>
                                        <p:attrNameLst>
                                          <p:attrName>ppt_y</p:attrName>
                                        </p:attrNameLst>
                                      </p:cBhvr>
                                      <p:tavLst>
                                        <p:tav tm="0">
                                          <p:val>
                                            <p:strVal val="#ppt_y"/>
                                          </p:val>
                                        </p:tav>
                                        <p:tav tm="100000">
                                          <p:val>
                                            <p:strVal val="#ppt_y"/>
                                          </p:val>
                                        </p:tav>
                                      </p:tavLst>
                                    </p:anim>
                                    <p:anim calcmode="lin" valueType="num">
                                      <p:cBhvr>
                                        <p:cTn id="68"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08"/>
                                        </p:tgtEl>
                                      </p:cBhvr>
                                    </p:animEffect>
                                  </p:childTnLst>
                                </p:cTn>
                              </p:par>
                            </p:childTnLst>
                          </p:cTn>
                        </p:par>
                        <p:par>
                          <p:cTn id="71" fill="hold">
                            <p:stCondLst>
                              <p:cond delay="6900"/>
                            </p:stCondLst>
                            <p:childTnLst>
                              <p:par>
                                <p:cTn id="72" presetID="31" presetClass="entr" presetSubtype="0" fill="hold" grpId="0" nodeType="afterEffect">
                                  <p:stCondLst>
                                    <p:cond delay="0"/>
                                  </p:stCondLst>
                                  <p:childTnLst>
                                    <p:set>
                                      <p:cBhvr>
                                        <p:cTn id="73" dur="1" fill="hold">
                                          <p:stCondLst>
                                            <p:cond delay="0"/>
                                          </p:stCondLst>
                                        </p:cTn>
                                        <p:tgtEl>
                                          <p:spTgt spid="113"/>
                                        </p:tgtEl>
                                        <p:attrNameLst>
                                          <p:attrName>style.visibility</p:attrName>
                                        </p:attrNameLst>
                                      </p:cBhvr>
                                      <p:to>
                                        <p:strVal val="visible"/>
                                      </p:to>
                                    </p:set>
                                    <p:anim calcmode="lin" valueType="num">
                                      <p:cBhvr>
                                        <p:cTn id="74" dur="500" fill="hold"/>
                                        <p:tgtEl>
                                          <p:spTgt spid="113"/>
                                        </p:tgtEl>
                                        <p:attrNameLst>
                                          <p:attrName>ppt_w</p:attrName>
                                        </p:attrNameLst>
                                      </p:cBhvr>
                                      <p:tavLst>
                                        <p:tav tm="0">
                                          <p:val>
                                            <p:fltVal val="0"/>
                                          </p:val>
                                        </p:tav>
                                        <p:tav tm="100000">
                                          <p:val>
                                            <p:strVal val="#ppt_w"/>
                                          </p:val>
                                        </p:tav>
                                      </p:tavLst>
                                    </p:anim>
                                    <p:anim calcmode="lin" valueType="num">
                                      <p:cBhvr>
                                        <p:cTn id="75" dur="500" fill="hold"/>
                                        <p:tgtEl>
                                          <p:spTgt spid="113"/>
                                        </p:tgtEl>
                                        <p:attrNameLst>
                                          <p:attrName>ppt_h</p:attrName>
                                        </p:attrNameLst>
                                      </p:cBhvr>
                                      <p:tavLst>
                                        <p:tav tm="0">
                                          <p:val>
                                            <p:fltVal val="0"/>
                                          </p:val>
                                        </p:tav>
                                        <p:tav tm="100000">
                                          <p:val>
                                            <p:strVal val="#ppt_h"/>
                                          </p:val>
                                        </p:tav>
                                      </p:tavLst>
                                    </p:anim>
                                    <p:anim calcmode="lin" valueType="num">
                                      <p:cBhvr>
                                        <p:cTn id="76" dur="500" fill="hold"/>
                                        <p:tgtEl>
                                          <p:spTgt spid="113"/>
                                        </p:tgtEl>
                                        <p:attrNameLst>
                                          <p:attrName>style.rotation</p:attrName>
                                        </p:attrNameLst>
                                      </p:cBhvr>
                                      <p:tavLst>
                                        <p:tav tm="0">
                                          <p:val>
                                            <p:fltVal val="90"/>
                                          </p:val>
                                        </p:tav>
                                        <p:tav tm="100000">
                                          <p:val>
                                            <p:fltVal val="0"/>
                                          </p:val>
                                        </p:tav>
                                      </p:tavLst>
                                    </p:anim>
                                    <p:animEffect transition="in" filter="fade">
                                      <p:cBhvr>
                                        <p:cTn id="77" dur="500"/>
                                        <p:tgtEl>
                                          <p:spTgt spid="113"/>
                                        </p:tgtEl>
                                      </p:cBhvr>
                                    </p:animEffect>
                                  </p:childTnLst>
                                </p:cTn>
                              </p:par>
                            </p:childTnLst>
                          </p:cTn>
                        </p:par>
                        <p:par>
                          <p:cTn id="78" fill="hold">
                            <p:stCondLst>
                              <p:cond delay="7400"/>
                            </p:stCondLst>
                            <p:childTnLst>
                              <p:par>
                                <p:cTn id="79" presetID="22" presetClass="entr" presetSubtype="8"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wipe(left)">
                                      <p:cBhvr>
                                        <p:cTn id="81" dur="500"/>
                                        <p:tgtEl>
                                          <p:spTgt spid="103"/>
                                        </p:tgtEl>
                                      </p:cBhvr>
                                    </p:animEffect>
                                  </p:childTnLst>
                                </p:cTn>
                              </p:par>
                            </p:childTnLst>
                          </p:cTn>
                        </p:par>
                        <p:par>
                          <p:cTn id="82" fill="hold">
                            <p:stCondLst>
                              <p:cond delay="7900"/>
                            </p:stCondLst>
                            <p:childTnLst>
                              <p:par>
                                <p:cTn id="83" presetID="41" presetClass="entr" presetSubtype="0" fill="hold" grpId="0" nodeType="afterEffect">
                                  <p:stCondLst>
                                    <p:cond delay="0"/>
                                  </p:stCondLst>
                                  <p:iterate type="lt">
                                    <p:tmPct val="15000"/>
                                  </p:iterate>
                                  <p:childTnLst>
                                    <p:set>
                                      <p:cBhvr>
                                        <p:cTn id="84" dur="1" fill="hold">
                                          <p:stCondLst>
                                            <p:cond delay="0"/>
                                          </p:stCondLst>
                                        </p:cTn>
                                        <p:tgtEl>
                                          <p:spTgt spid="109"/>
                                        </p:tgtEl>
                                        <p:attrNameLst>
                                          <p:attrName>style.visibility</p:attrName>
                                        </p:attrNameLst>
                                      </p:cBhvr>
                                      <p:to>
                                        <p:strVal val="visible"/>
                                      </p:to>
                                    </p:set>
                                    <p:anim calcmode="lin" valueType="num">
                                      <p:cBhvr>
                                        <p:cTn id="85"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09"/>
                                        </p:tgtEl>
                                        <p:attrNameLst>
                                          <p:attrName>ppt_y</p:attrName>
                                        </p:attrNameLst>
                                      </p:cBhvr>
                                      <p:tavLst>
                                        <p:tav tm="0">
                                          <p:val>
                                            <p:strVal val="#ppt_y"/>
                                          </p:val>
                                        </p:tav>
                                        <p:tav tm="100000">
                                          <p:val>
                                            <p:strVal val="#ppt_y"/>
                                          </p:val>
                                        </p:tav>
                                      </p:tavLst>
                                    </p:anim>
                                    <p:anim calcmode="lin" valueType="num">
                                      <p:cBhvr>
                                        <p:cTn id="87"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09"/>
                                        </p:tgtEl>
                                      </p:cBhvr>
                                    </p:animEffect>
                                  </p:childTnLst>
                                </p:cTn>
                              </p:par>
                            </p:childTnLst>
                          </p:cTn>
                        </p:par>
                        <p:par>
                          <p:cTn id="90" fill="hold">
                            <p:stCondLst>
                              <p:cond delay="9000"/>
                            </p:stCondLst>
                            <p:childTnLst>
                              <p:par>
                                <p:cTn id="91" presetID="31" presetClass="entr" presetSubtype="0" fill="hold" grpId="0" nodeType="afterEffect">
                                  <p:stCondLst>
                                    <p:cond delay="0"/>
                                  </p:stCondLst>
                                  <p:childTnLst>
                                    <p:set>
                                      <p:cBhvr>
                                        <p:cTn id="92" dur="1" fill="hold">
                                          <p:stCondLst>
                                            <p:cond delay="0"/>
                                          </p:stCondLst>
                                        </p:cTn>
                                        <p:tgtEl>
                                          <p:spTgt spid="117"/>
                                        </p:tgtEl>
                                        <p:attrNameLst>
                                          <p:attrName>style.visibility</p:attrName>
                                        </p:attrNameLst>
                                      </p:cBhvr>
                                      <p:to>
                                        <p:strVal val="visible"/>
                                      </p:to>
                                    </p:set>
                                    <p:anim calcmode="lin" valueType="num">
                                      <p:cBhvr>
                                        <p:cTn id="93" dur="500" fill="hold"/>
                                        <p:tgtEl>
                                          <p:spTgt spid="117"/>
                                        </p:tgtEl>
                                        <p:attrNameLst>
                                          <p:attrName>ppt_w</p:attrName>
                                        </p:attrNameLst>
                                      </p:cBhvr>
                                      <p:tavLst>
                                        <p:tav tm="0">
                                          <p:val>
                                            <p:fltVal val="0"/>
                                          </p:val>
                                        </p:tav>
                                        <p:tav tm="100000">
                                          <p:val>
                                            <p:strVal val="#ppt_w"/>
                                          </p:val>
                                        </p:tav>
                                      </p:tavLst>
                                    </p:anim>
                                    <p:anim calcmode="lin" valueType="num">
                                      <p:cBhvr>
                                        <p:cTn id="94" dur="500" fill="hold"/>
                                        <p:tgtEl>
                                          <p:spTgt spid="117"/>
                                        </p:tgtEl>
                                        <p:attrNameLst>
                                          <p:attrName>ppt_h</p:attrName>
                                        </p:attrNameLst>
                                      </p:cBhvr>
                                      <p:tavLst>
                                        <p:tav tm="0">
                                          <p:val>
                                            <p:fltVal val="0"/>
                                          </p:val>
                                        </p:tav>
                                        <p:tav tm="100000">
                                          <p:val>
                                            <p:strVal val="#ppt_h"/>
                                          </p:val>
                                        </p:tav>
                                      </p:tavLst>
                                    </p:anim>
                                    <p:anim calcmode="lin" valueType="num">
                                      <p:cBhvr>
                                        <p:cTn id="95" dur="500" fill="hold"/>
                                        <p:tgtEl>
                                          <p:spTgt spid="117"/>
                                        </p:tgtEl>
                                        <p:attrNameLst>
                                          <p:attrName>style.rotation</p:attrName>
                                        </p:attrNameLst>
                                      </p:cBhvr>
                                      <p:tavLst>
                                        <p:tav tm="0">
                                          <p:val>
                                            <p:fltVal val="90"/>
                                          </p:val>
                                        </p:tav>
                                        <p:tav tm="100000">
                                          <p:val>
                                            <p:fltVal val="0"/>
                                          </p:val>
                                        </p:tav>
                                      </p:tavLst>
                                    </p:anim>
                                    <p:animEffect transition="in" filter="fade">
                                      <p:cBhvr>
                                        <p:cTn id="96" dur="500"/>
                                        <p:tgtEl>
                                          <p:spTgt spid="117"/>
                                        </p:tgtEl>
                                      </p:cBhvr>
                                    </p:animEffect>
                                  </p:childTnLst>
                                </p:cTn>
                              </p:par>
                            </p:childTnLst>
                          </p:cTn>
                        </p:par>
                        <p:par>
                          <p:cTn id="97" fill="hold">
                            <p:stCondLst>
                              <p:cond delay="9500"/>
                            </p:stCondLst>
                            <p:childTnLst>
                              <p:par>
                                <p:cTn id="98" presetID="22" presetClass="entr" presetSubtype="8" fill="hold" grpId="0" nodeType="afterEffect">
                                  <p:stCondLst>
                                    <p:cond delay="0"/>
                                  </p:stCondLst>
                                  <p:childTnLst>
                                    <p:set>
                                      <p:cBhvr>
                                        <p:cTn id="99" dur="1" fill="hold">
                                          <p:stCondLst>
                                            <p:cond delay="0"/>
                                          </p:stCondLst>
                                        </p:cTn>
                                        <p:tgtEl>
                                          <p:spTgt spid="115"/>
                                        </p:tgtEl>
                                        <p:attrNameLst>
                                          <p:attrName>style.visibility</p:attrName>
                                        </p:attrNameLst>
                                      </p:cBhvr>
                                      <p:to>
                                        <p:strVal val="visible"/>
                                      </p:to>
                                    </p:set>
                                    <p:animEffect transition="in" filter="wipe(left)">
                                      <p:cBhvr>
                                        <p:cTn id="100" dur="500"/>
                                        <p:tgtEl>
                                          <p:spTgt spid="115"/>
                                        </p:tgtEl>
                                      </p:cBhvr>
                                    </p:animEffect>
                                  </p:childTnLst>
                                </p:cTn>
                              </p:par>
                            </p:childTnLst>
                          </p:cTn>
                        </p:par>
                        <p:par>
                          <p:cTn id="101" fill="hold">
                            <p:stCondLst>
                              <p:cond delay="10000"/>
                            </p:stCondLst>
                            <p:childTnLst>
                              <p:par>
                                <p:cTn id="102" presetID="41" presetClass="entr" presetSubtype="0" fill="hold" grpId="0" nodeType="afterEffect">
                                  <p:stCondLst>
                                    <p:cond delay="0"/>
                                  </p:stCondLst>
                                  <p:iterate type="lt">
                                    <p:tmPct val="15000"/>
                                  </p:iterate>
                                  <p:childTnLst>
                                    <p:set>
                                      <p:cBhvr>
                                        <p:cTn id="103" dur="1" fill="hold">
                                          <p:stCondLst>
                                            <p:cond delay="0"/>
                                          </p:stCondLst>
                                        </p:cTn>
                                        <p:tgtEl>
                                          <p:spTgt spid="116"/>
                                        </p:tgtEl>
                                        <p:attrNameLst>
                                          <p:attrName>style.visibility</p:attrName>
                                        </p:attrNameLst>
                                      </p:cBhvr>
                                      <p:to>
                                        <p:strVal val="visible"/>
                                      </p:to>
                                    </p:set>
                                    <p:anim calcmode="lin" valueType="num">
                                      <p:cBhvr>
                                        <p:cTn id="104" dur="500" fill="hold"/>
                                        <p:tgtEl>
                                          <p:spTgt spid="116"/>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116"/>
                                        </p:tgtEl>
                                        <p:attrNameLst>
                                          <p:attrName>ppt_y</p:attrName>
                                        </p:attrNameLst>
                                      </p:cBhvr>
                                      <p:tavLst>
                                        <p:tav tm="0">
                                          <p:val>
                                            <p:strVal val="#ppt_y"/>
                                          </p:val>
                                        </p:tav>
                                        <p:tav tm="100000">
                                          <p:val>
                                            <p:strVal val="#ppt_y"/>
                                          </p:val>
                                        </p:tav>
                                      </p:tavLst>
                                    </p:anim>
                                    <p:anim calcmode="lin" valueType="num">
                                      <p:cBhvr>
                                        <p:cTn id="106" dur="500" fill="hold"/>
                                        <p:tgtEl>
                                          <p:spTgt spid="116"/>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116"/>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4" grpId="0" animBg="1"/>
      <p:bldP spid="105" grpId="0"/>
      <p:bldP spid="106" grpId="0"/>
      <p:bldP spid="107" grpId="0"/>
      <p:bldP spid="108" grpId="0"/>
      <p:bldP spid="109" grpId="0"/>
      <p:bldP spid="110" grpId="0" animBg="1"/>
      <p:bldP spid="111" grpId="0" animBg="1"/>
      <p:bldP spid="112" grpId="0" animBg="1"/>
      <p:bldP spid="113" grpId="0" animBg="1"/>
      <p:bldP spid="115" grpId="0" animBg="1"/>
      <p:bldP spid="116" grpId="0"/>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57" name="组合 56"/>
          <p:cNvGrpSpPr/>
          <p:nvPr/>
        </p:nvGrpSpPr>
        <p:grpSpPr>
          <a:xfrm>
            <a:off x="2736424" y="3497111"/>
            <a:ext cx="1631384" cy="491373"/>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1048058" y="2794788"/>
            <a:ext cx="1815231" cy="1818904"/>
            <a:chOff x="7146423" y="413387"/>
            <a:chExt cx="495231" cy="496232"/>
          </a:xfrm>
        </p:grpSpPr>
        <p:grpSp>
          <p:nvGrpSpPr>
            <p:cNvPr id="64" name="组合 63"/>
            <p:cNvGrpSpPr/>
            <p:nvPr/>
          </p:nvGrpSpPr>
          <p:grpSpPr>
            <a:xfrm>
              <a:off x="7146423" y="413387"/>
              <a:ext cx="495231" cy="496232"/>
              <a:chOff x="1589596" y="810715"/>
              <a:chExt cx="2340698" cy="2345431"/>
            </a:xfrm>
          </p:grpSpPr>
          <p:grpSp>
            <p:nvGrpSpPr>
              <p:cNvPr id="66" name="组合 79"/>
              <p:cNvGrpSpPr/>
              <p:nvPr/>
            </p:nvGrpSpPr>
            <p:grpSpPr bwMode="auto">
              <a:xfrm>
                <a:off x="1589596" y="810715"/>
                <a:ext cx="2340698" cy="2345431"/>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7"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65" name="TextBox 64"/>
            <p:cNvSpPr txBox="1"/>
            <p:nvPr/>
          </p:nvSpPr>
          <p:spPr>
            <a:xfrm>
              <a:off x="7296147" y="571227"/>
              <a:ext cx="218316" cy="226712"/>
            </a:xfrm>
            <a:prstGeom prst="rect">
              <a:avLst/>
            </a:prstGeom>
            <a:noFill/>
          </p:spPr>
          <p:txBody>
            <a:bodyPr wrap="none" rtlCol="0">
              <a:spAutoFit/>
            </a:bodyPr>
            <a:lstStyle/>
            <a:p>
              <a:r>
                <a:rPr lang="zh-CN" altLang="en-US" sz="2400" dirty="0">
                  <a:solidFill>
                    <a:prstClr val="white"/>
                  </a:solidFill>
                  <a:latin typeface="微软雅黑" panose="020B0503020204020204" charset="-122"/>
                </a:rPr>
                <a:t>标题</a:t>
              </a:r>
              <a:endParaRPr lang="en-US" altLang="zh-CN" sz="2400" dirty="0">
                <a:solidFill>
                  <a:prstClr val="white"/>
                </a:solidFill>
                <a:latin typeface="微软雅黑" panose="020B0503020204020204" charset="-122"/>
              </a:endParaRPr>
            </a:p>
            <a:p>
              <a:r>
                <a:rPr lang="zh-CN" altLang="en-US" sz="2400" dirty="0">
                  <a:solidFill>
                    <a:prstClr val="white"/>
                  </a:solidFill>
                  <a:latin typeface="微软雅黑" panose="020B0503020204020204" charset="-122"/>
                </a:rPr>
                <a:t>文字</a:t>
              </a:r>
              <a:endParaRPr lang="en-US" altLang="zh-CN" sz="2400" dirty="0">
                <a:solidFill>
                  <a:prstClr val="white"/>
                </a:solidFill>
                <a:latin typeface="微软雅黑" panose="020B0503020204020204" charset="-122"/>
              </a:endParaRPr>
            </a:p>
          </p:txBody>
        </p:sp>
      </p:grpSp>
      <p:grpSp>
        <p:nvGrpSpPr>
          <p:cNvPr id="72" name="组合 71"/>
          <p:cNvGrpSpPr/>
          <p:nvPr/>
        </p:nvGrpSpPr>
        <p:grpSpPr>
          <a:xfrm>
            <a:off x="4084179" y="1861013"/>
            <a:ext cx="3795144" cy="3802823"/>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1"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76" name="TextBox 75"/>
            <p:cNvSpPr txBox="1"/>
            <p:nvPr/>
          </p:nvSpPr>
          <p:spPr>
            <a:xfrm>
              <a:off x="8892480" y="3626172"/>
              <a:ext cx="1561314" cy="615361"/>
            </a:xfrm>
            <a:prstGeom prst="rect">
              <a:avLst/>
            </a:prstGeom>
            <a:noFill/>
          </p:spPr>
          <p:txBody>
            <a:bodyPr wrap="square" lIns="0" tIns="0" rIns="0" bIns="0" rtlCol="0">
              <a:spAutoFit/>
            </a:bodyPr>
            <a:lstStyle/>
            <a:p>
              <a:r>
                <a:rPr lang="zh-CN" altLang="en-US" sz="1335" dirty="0">
                  <a:solidFill>
                    <a:prstClr val="white"/>
                  </a:solidFill>
                  <a:latin typeface="微软雅黑" panose="020B0503020204020204" charset="-122"/>
                </a:rPr>
                <a:t>单击此处添加文本单击此处添加文本单击此处添加文本单击此处添加文本</a:t>
              </a:r>
              <a:endParaRPr lang="en-US" altLang="zh-CN" sz="1335" dirty="0">
                <a:solidFill>
                  <a:prstClr val="white"/>
                </a:solidFill>
                <a:latin typeface="微软雅黑" panose="020B0503020204020204" charset="-122"/>
              </a:endParaRPr>
            </a:p>
            <a:p>
              <a:endParaRPr lang="en-US" altLang="zh-CN" sz="1335" dirty="0">
                <a:solidFill>
                  <a:prstClr val="white"/>
                </a:solidFill>
                <a:latin typeface="微软雅黑" panose="020B0503020204020204" charset="-122"/>
              </a:endParaRPr>
            </a:p>
          </p:txBody>
        </p:sp>
        <p:sp>
          <p:nvSpPr>
            <p:cNvPr id="77" name="TextBox 76"/>
            <p:cNvSpPr txBox="1"/>
            <p:nvPr/>
          </p:nvSpPr>
          <p:spPr>
            <a:xfrm>
              <a:off x="9203374" y="3308632"/>
              <a:ext cx="1561314" cy="192360"/>
            </a:xfrm>
            <a:prstGeom prst="rect">
              <a:avLst/>
            </a:prstGeom>
            <a:noFill/>
          </p:spPr>
          <p:txBody>
            <a:bodyPr wrap="square" lIns="0" tIns="0" rIns="0" bIns="0" rtlCol="0">
              <a:spAutoFit/>
            </a:bodyPr>
            <a:lstStyle/>
            <a:p>
              <a:pPr algn="just">
                <a:lnSpc>
                  <a:spcPts val="2000"/>
                </a:lnSpc>
              </a:pPr>
              <a:r>
                <a:rPr lang="zh-CN" altLang="en-US" sz="2400" dirty="0">
                  <a:solidFill>
                    <a:prstClr val="white"/>
                  </a:solidFill>
                  <a:latin typeface="微软雅黑" panose="020B0503020204020204" charset="-122"/>
                </a:rPr>
                <a:t>标题文字</a:t>
              </a:r>
              <a:endParaRPr lang="en-US" altLang="zh-CN" sz="2400" dirty="0">
                <a:solidFill>
                  <a:prstClr val="white"/>
                </a:solidFill>
                <a:latin typeface="微软雅黑" panose="020B0503020204020204" charset="-122"/>
              </a:endParaRPr>
            </a:p>
          </p:txBody>
        </p:sp>
      </p:grpSp>
      <p:grpSp>
        <p:nvGrpSpPr>
          <p:cNvPr id="86" name="组合 85"/>
          <p:cNvGrpSpPr/>
          <p:nvPr/>
        </p:nvGrpSpPr>
        <p:grpSpPr>
          <a:xfrm>
            <a:off x="6617959" y="1931489"/>
            <a:ext cx="4182564" cy="910084"/>
            <a:chOff x="4675437" y="1448616"/>
            <a:chExt cx="3136923" cy="682563"/>
          </a:xfrm>
        </p:grpSpPr>
        <p:grpSp>
          <p:nvGrpSpPr>
            <p:cNvPr id="87" name="组合 86"/>
            <p:cNvGrpSpPr/>
            <p:nvPr/>
          </p:nvGrpSpPr>
          <p:grpSpPr>
            <a:xfrm>
              <a:off x="4675437" y="1448616"/>
              <a:ext cx="681185" cy="682563"/>
              <a:chOff x="7146423" y="413387"/>
              <a:chExt cx="495231" cy="496232"/>
            </a:xfrm>
          </p:grpSpPr>
          <p:grpSp>
            <p:nvGrpSpPr>
              <p:cNvPr id="89" name="组合 88"/>
              <p:cNvGrpSpPr/>
              <p:nvPr/>
            </p:nvGrpSpPr>
            <p:grpSpPr>
              <a:xfrm>
                <a:off x="7146423" y="413387"/>
                <a:ext cx="495231" cy="496232"/>
                <a:chOff x="1589596" y="810715"/>
                <a:chExt cx="2340698" cy="2345431"/>
              </a:xfrm>
            </p:grpSpPr>
            <p:grpSp>
              <p:nvGrpSpPr>
                <p:cNvPr id="98" name="组合 79"/>
                <p:cNvGrpSpPr/>
                <p:nvPr/>
              </p:nvGrpSpPr>
              <p:grpSpPr bwMode="auto">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0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99"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97" name="TextBox 96"/>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charset="-122"/>
                  </a:rPr>
                  <a:t>01</a:t>
                </a:r>
                <a:endParaRPr lang="en-US" altLang="zh-CN" sz="2400" dirty="0">
                  <a:solidFill>
                    <a:prstClr val="white"/>
                  </a:solidFill>
                  <a:latin typeface="微软雅黑" panose="020B0503020204020204" charset="-122"/>
                </a:endParaRPr>
              </a:p>
            </p:txBody>
          </p:sp>
        </p:grpSp>
        <p:sp>
          <p:nvSpPr>
            <p:cNvPr id="88" name="TextBox 87"/>
            <p:cNvSpPr txBox="1"/>
            <p:nvPr/>
          </p:nvSpPr>
          <p:spPr>
            <a:xfrm>
              <a:off x="5611772" y="1476863"/>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grpSp>
        <p:nvGrpSpPr>
          <p:cNvPr id="117" name="组合 116"/>
          <p:cNvGrpSpPr/>
          <p:nvPr/>
        </p:nvGrpSpPr>
        <p:grpSpPr>
          <a:xfrm>
            <a:off x="7383074" y="3310505"/>
            <a:ext cx="3993513" cy="910084"/>
            <a:chOff x="5249273" y="2482879"/>
            <a:chExt cx="2995135" cy="682563"/>
          </a:xfrm>
        </p:grpSpPr>
        <p:grpSp>
          <p:nvGrpSpPr>
            <p:cNvPr id="118" name="组合 117"/>
            <p:cNvGrpSpPr/>
            <p:nvPr/>
          </p:nvGrpSpPr>
          <p:grpSpPr>
            <a:xfrm>
              <a:off x="5249273" y="2482879"/>
              <a:ext cx="681185" cy="682563"/>
              <a:chOff x="7146423" y="413387"/>
              <a:chExt cx="495231" cy="496232"/>
            </a:xfrm>
          </p:grpSpPr>
          <p:grpSp>
            <p:nvGrpSpPr>
              <p:cNvPr id="120" name="组合 119"/>
              <p:cNvGrpSpPr/>
              <p:nvPr/>
            </p:nvGrpSpPr>
            <p:grpSpPr>
              <a:xfrm>
                <a:off x="7146423" y="413387"/>
                <a:ext cx="495231" cy="496232"/>
                <a:chOff x="1589596" y="810715"/>
                <a:chExt cx="2340698" cy="2345431"/>
              </a:xfrm>
            </p:grpSpPr>
            <p:grpSp>
              <p:nvGrpSpPr>
                <p:cNvPr id="122" name="组合 79"/>
                <p:cNvGrpSpPr/>
                <p:nvPr/>
              </p:nvGrpSpPr>
              <p:grpSpPr bwMode="auto">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3"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21" name="TextBox 120"/>
              <p:cNvSpPr txBox="1"/>
              <p:nvPr/>
            </p:nvSpPr>
            <p:spPr>
              <a:xfrm>
                <a:off x="7229619" y="557367"/>
                <a:ext cx="298227" cy="251727"/>
              </a:xfrm>
              <a:prstGeom prst="rect">
                <a:avLst/>
              </a:prstGeom>
              <a:noFill/>
            </p:spPr>
            <p:txBody>
              <a:bodyPr wrap="none" rtlCol="0">
                <a:spAutoFit/>
              </a:bodyPr>
              <a:lstStyle/>
              <a:p>
                <a:r>
                  <a:rPr lang="en-US" altLang="zh-CN" sz="2400" dirty="0">
                    <a:solidFill>
                      <a:schemeClr val="bg1"/>
                    </a:solidFill>
                    <a:latin typeface="微软雅黑" panose="020B0503020204020204" charset="-122"/>
                  </a:rPr>
                  <a:t>02</a:t>
                </a:r>
                <a:endParaRPr lang="en-US" altLang="zh-CN" sz="2400" dirty="0">
                  <a:solidFill>
                    <a:schemeClr val="bg1"/>
                  </a:solidFill>
                  <a:latin typeface="微软雅黑" panose="020B0503020204020204" charset="-122"/>
                </a:endParaRPr>
              </a:p>
            </p:txBody>
          </p:sp>
        </p:grpSp>
        <p:sp>
          <p:nvSpPr>
            <p:cNvPr id="119" name="TextBox 118"/>
            <p:cNvSpPr txBox="1"/>
            <p:nvPr/>
          </p:nvSpPr>
          <p:spPr>
            <a:xfrm>
              <a:off x="6043820" y="2516931"/>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grpSp>
        <p:nvGrpSpPr>
          <p:cNvPr id="126" name="组合 125"/>
          <p:cNvGrpSpPr/>
          <p:nvPr/>
        </p:nvGrpSpPr>
        <p:grpSpPr>
          <a:xfrm>
            <a:off x="6622181" y="4769569"/>
            <a:ext cx="4107201" cy="910084"/>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32"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30" name="TextBox 129"/>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charset="-122"/>
                  </a:rPr>
                  <a:t>03</a:t>
                </a:r>
                <a:endParaRPr lang="en-US" altLang="zh-CN" sz="2400" dirty="0">
                  <a:solidFill>
                    <a:prstClr val="white"/>
                  </a:solidFill>
                  <a:latin typeface="微软雅黑" panose="020B0503020204020204" charset="-122"/>
                </a:endParaRPr>
              </a:p>
            </p:txBody>
          </p:sp>
        </p:grpSp>
        <p:sp>
          <p:nvSpPr>
            <p:cNvPr id="128" name="TextBox 127"/>
            <p:cNvSpPr txBox="1"/>
            <p:nvPr/>
          </p:nvSpPr>
          <p:spPr>
            <a:xfrm>
              <a:off x="5558416" y="3631245"/>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500" fill="hold"/>
                                        <p:tgtEl>
                                          <p:spTgt spid="86"/>
                                        </p:tgtEl>
                                        <p:attrNameLst>
                                          <p:attrName>ppt_x</p:attrName>
                                        </p:attrNameLst>
                                      </p:cBhvr>
                                      <p:tavLst>
                                        <p:tav tm="0">
                                          <p:val>
                                            <p:strVal val="1+#ppt_w/2"/>
                                          </p:val>
                                        </p:tav>
                                        <p:tav tm="100000">
                                          <p:val>
                                            <p:strVal val="#ppt_x"/>
                                          </p:val>
                                        </p:tav>
                                      </p:tavLst>
                                    </p:anim>
                                    <p:anim calcmode="lin" valueType="num">
                                      <p:cBhvr additive="base">
                                        <p:cTn id="31"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500" fill="hold"/>
                                        <p:tgtEl>
                                          <p:spTgt spid="117"/>
                                        </p:tgtEl>
                                        <p:attrNameLst>
                                          <p:attrName>ppt_x</p:attrName>
                                        </p:attrNameLst>
                                      </p:cBhvr>
                                      <p:tavLst>
                                        <p:tav tm="0">
                                          <p:val>
                                            <p:strVal val="1+#ppt_w/2"/>
                                          </p:val>
                                        </p:tav>
                                        <p:tav tm="100000">
                                          <p:val>
                                            <p:strVal val="#ppt_x"/>
                                          </p:val>
                                        </p:tav>
                                      </p:tavLst>
                                    </p:anim>
                                    <p:anim calcmode="lin" valueType="num">
                                      <p:cBhvr additive="base">
                                        <p:cTn id="37"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26"/>
                                        </p:tgtEl>
                                        <p:attrNameLst>
                                          <p:attrName>style.visibility</p:attrName>
                                        </p:attrNameLst>
                                      </p:cBhvr>
                                      <p:to>
                                        <p:strVal val="visible"/>
                                      </p:to>
                                    </p:set>
                                    <p:anim calcmode="lin" valueType="num">
                                      <p:cBhvr additive="base">
                                        <p:cTn id="42" dur="500" fill="hold"/>
                                        <p:tgtEl>
                                          <p:spTgt spid="126"/>
                                        </p:tgtEl>
                                        <p:attrNameLst>
                                          <p:attrName>ppt_x</p:attrName>
                                        </p:attrNameLst>
                                      </p:cBhvr>
                                      <p:tavLst>
                                        <p:tav tm="0">
                                          <p:val>
                                            <p:strVal val="1+#ppt_w/2"/>
                                          </p:val>
                                        </p:tav>
                                        <p:tav tm="100000">
                                          <p:val>
                                            <p:strVal val="#ppt_x"/>
                                          </p:val>
                                        </p:tav>
                                      </p:tavLst>
                                    </p:anim>
                                    <p:anim calcmode="lin" valueType="num">
                                      <p:cBhvr additive="base">
                                        <p:cTn id="43"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椭圆 7"/>
          <p:cNvSpPr/>
          <p:nvPr/>
        </p:nvSpPr>
        <p:spPr>
          <a:xfrm>
            <a:off x="3441526" y="3826350"/>
            <a:ext cx="5141439" cy="120863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cxnSp>
        <p:nvCxnSpPr>
          <p:cNvPr id="57" name="直接连接符 56"/>
          <p:cNvCxnSpPr>
            <a:endCxn id="56" idx="1"/>
          </p:cNvCxnSpPr>
          <p:nvPr/>
        </p:nvCxnSpPr>
        <p:spPr>
          <a:xfrm>
            <a:off x="6008555" y="3227416"/>
            <a:ext cx="3691" cy="18075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40"/>
          <p:cNvSpPr txBox="1"/>
          <p:nvPr/>
        </p:nvSpPr>
        <p:spPr>
          <a:xfrm>
            <a:off x="2315580" y="4566830"/>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endParaRPr lang="zh-CN" altLang="en-US" sz="1335" dirty="0">
              <a:solidFill>
                <a:schemeClr val="bg1"/>
              </a:solidFill>
              <a:latin typeface="+mj-ea"/>
            </a:endParaRPr>
          </a:p>
        </p:txBody>
      </p:sp>
      <p:grpSp>
        <p:nvGrpSpPr>
          <p:cNvPr id="87" name="组合 86"/>
          <p:cNvGrpSpPr/>
          <p:nvPr/>
        </p:nvGrpSpPr>
        <p:grpSpPr>
          <a:xfrm>
            <a:off x="4962017" y="1507672"/>
            <a:ext cx="2084514" cy="2084515"/>
            <a:chOff x="2848131" y="1860029"/>
            <a:chExt cx="3807502" cy="3807502"/>
          </a:xfrm>
        </p:grpSpPr>
        <p:grpSp>
          <p:nvGrpSpPr>
            <p:cNvPr id="88" name="组合 87"/>
            <p:cNvGrpSpPr/>
            <p:nvPr/>
          </p:nvGrpSpPr>
          <p:grpSpPr>
            <a:xfrm>
              <a:off x="2848131" y="1860029"/>
              <a:ext cx="3807502" cy="3807502"/>
              <a:chOff x="2848131" y="1860029"/>
              <a:chExt cx="3807502" cy="3807502"/>
            </a:xfrm>
          </p:grpSpPr>
          <p:sp>
            <p:nvSpPr>
              <p:cNvPr id="96" name="椭圆 9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7" name="椭圆 96"/>
              <p:cNvSpPr/>
              <p:nvPr/>
            </p:nvSpPr>
            <p:spPr>
              <a:xfrm>
                <a:off x="2936824" y="1948722"/>
                <a:ext cx="3630118" cy="3630118"/>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2" name="文本框 91"/>
            <p:cNvSpPr txBox="1"/>
            <p:nvPr/>
          </p:nvSpPr>
          <p:spPr>
            <a:xfrm>
              <a:off x="3278989" y="3335068"/>
              <a:ext cx="2960784" cy="955695"/>
            </a:xfrm>
            <a:prstGeom prst="rect">
              <a:avLst/>
            </a:prstGeom>
            <a:noFill/>
          </p:spPr>
          <p:txBody>
            <a:bodyPr wrap="none" rtlCol="0">
              <a:spAutoFit/>
            </a:bodyPr>
            <a:lstStyle/>
            <a:p>
              <a:pPr algn="ctr"/>
              <a:r>
                <a:rPr lang="zh-CN" altLang="en-US" sz="2800" dirty="0">
                  <a:solidFill>
                    <a:schemeClr val="tx2"/>
                  </a:solidFill>
                </a:rPr>
                <a:t>标题文字</a:t>
              </a:r>
              <a:endParaRPr lang="en-US" altLang="zh-CN" sz="2800" dirty="0">
                <a:solidFill>
                  <a:schemeClr val="tx2"/>
                </a:solidFill>
              </a:endParaRPr>
            </a:p>
          </p:txBody>
        </p:sp>
      </p:grpSp>
      <p:grpSp>
        <p:nvGrpSpPr>
          <p:cNvPr id="8" name="组合 7"/>
          <p:cNvGrpSpPr/>
          <p:nvPr/>
        </p:nvGrpSpPr>
        <p:grpSpPr>
          <a:xfrm>
            <a:off x="2800449" y="3260788"/>
            <a:ext cx="1075144" cy="1075144"/>
            <a:chOff x="2800449" y="3260788"/>
            <a:chExt cx="1075144" cy="1075144"/>
          </a:xfrm>
        </p:grpSpPr>
        <p:grpSp>
          <p:nvGrpSpPr>
            <p:cNvPr id="59" name="组合 58"/>
            <p:cNvGrpSpPr/>
            <p:nvPr/>
          </p:nvGrpSpPr>
          <p:grpSpPr>
            <a:xfrm>
              <a:off x="2800449" y="3260788"/>
              <a:ext cx="1075144" cy="1075144"/>
              <a:chOff x="3724322" y="1908536"/>
              <a:chExt cx="1329153" cy="1329153"/>
            </a:xfrm>
          </p:grpSpPr>
          <p:sp>
            <p:nvSpPr>
              <p:cNvPr id="81" name="椭圆 8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82" name="椭圆 8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sp>
          <p:nvSpPr>
            <p:cNvPr id="105"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40" tIns="54871" rIns="109740" bIns="54871"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endParaRPr lang="en-US" sz="2400">
                <a:solidFill>
                  <a:schemeClr val="bg1"/>
                </a:solidFill>
              </a:endParaRPr>
            </a:p>
          </p:txBody>
        </p:sp>
      </p:grpSp>
      <p:grpSp>
        <p:nvGrpSpPr>
          <p:cNvPr id="9" name="组合 8"/>
          <p:cNvGrpSpPr/>
          <p:nvPr/>
        </p:nvGrpSpPr>
        <p:grpSpPr>
          <a:xfrm>
            <a:off x="4279007" y="4144161"/>
            <a:ext cx="1075144" cy="1075144"/>
            <a:chOff x="4279007" y="4144161"/>
            <a:chExt cx="1075144" cy="1075144"/>
          </a:xfrm>
        </p:grpSpPr>
        <p:grpSp>
          <p:nvGrpSpPr>
            <p:cNvPr id="111" name="组合 110"/>
            <p:cNvGrpSpPr/>
            <p:nvPr/>
          </p:nvGrpSpPr>
          <p:grpSpPr>
            <a:xfrm>
              <a:off x="4279007" y="4144161"/>
              <a:ext cx="1075144" cy="1075144"/>
              <a:chOff x="3724322" y="1908536"/>
              <a:chExt cx="1329153" cy="1329153"/>
            </a:xfrm>
          </p:grpSpPr>
          <p:sp>
            <p:nvSpPr>
              <p:cNvPr id="113" name="椭圆 11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14" name="椭圆 11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pic>
          <p:nvPicPr>
            <p:cNvPr id="115" name="Picture 5" descr="C:\Users\Jonahs\Dropbox\Projects SCOTT\MEET Windows Azure\source\Background\tile-icon-CDN.png"/>
            <p:cNvPicPr>
              <a:picLocks noChangeAspect="1" noChangeArrowheads="1"/>
            </p:cNvPicPr>
            <p:nvPr/>
          </p:nvPicPr>
          <p:blipFill>
            <a:blip r:embed="rId1" cstate="email"/>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6517624" y="4235525"/>
            <a:ext cx="1075144" cy="1075144"/>
            <a:chOff x="6517624" y="4235525"/>
            <a:chExt cx="1075144" cy="1075144"/>
          </a:xfrm>
        </p:grpSpPr>
        <p:grpSp>
          <p:nvGrpSpPr>
            <p:cNvPr id="118" name="组合 117"/>
            <p:cNvGrpSpPr/>
            <p:nvPr/>
          </p:nvGrpSpPr>
          <p:grpSpPr>
            <a:xfrm>
              <a:off x="6517624" y="4235525"/>
              <a:ext cx="1075144" cy="1075144"/>
              <a:chOff x="3724322" y="1908536"/>
              <a:chExt cx="1329153" cy="1329153"/>
            </a:xfrm>
          </p:grpSpPr>
          <p:sp>
            <p:nvSpPr>
              <p:cNvPr id="120" name="椭圆 11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21" name="椭圆 120"/>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pic>
          <p:nvPicPr>
            <p:cNvPr id="122" name="Picture 10" descr="C:\Users\Jonahs\Dropbox\Projects SCOTT\MEET Windows Azure\source\Background\tile-icon-network.png"/>
            <p:cNvPicPr>
              <a:picLocks noChangeAspect="1" noChangeArrowheads="1"/>
            </p:cNvPicPr>
            <p:nvPr/>
          </p:nvPicPr>
          <p:blipFill>
            <a:blip r:embed="rId2" cstate="email"/>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8045392" y="3260788"/>
            <a:ext cx="1075144" cy="1075144"/>
            <a:chOff x="8045392" y="3260788"/>
            <a:chExt cx="1075144" cy="1075144"/>
          </a:xfrm>
        </p:grpSpPr>
        <p:grpSp>
          <p:nvGrpSpPr>
            <p:cNvPr id="164" name="组合 163"/>
            <p:cNvGrpSpPr/>
            <p:nvPr/>
          </p:nvGrpSpPr>
          <p:grpSpPr>
            <a:xfrm>
              <a:off x="8045392" y="3260788"/>
              <a:ext cx="1075144" cy="1075144"/>
              <a:chOff x="3724322" y="1908536"/>
              <a:chExt cx="1329153" cy="1329153"/>
            </a:xfrm>
          </p:grpSpPr>
          <p:sp>
            <p:nvSpPr>
              <p:cNvPr id="166" name="椭圆 16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67" name="椭圆 166"/>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sp>
          <p:nvSpPr>
            <p:cNvPr id="169"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chemeClr val="bg1"/>
                </a:solidFill>
              </a:endParaRPr>
            </a:p>
          </p:txBody>
        </p:sp>
      </p:grpSp>
      <p:grpSp>
        <p:nvGrpSpPr>
          <p:cNvPr id="36" name="组合 35"/>
          <p:cNvGrpSpPr/>
          <p:nvPr/>
        </p:nvGrpSpPr>
        <p:grpSpPr>
          <a:xfrm>
            <a:off x="568443" y="319365"/>
            <a:ext cx="3809921" cy="420564"/>
            <a:chOff x="568442" y="319364"/>
            <a:chExt cx="3809924" cy="420565"/>
          </a:xfrm>
        </p:grpSpPr>
        <p:sp>
          <p:nvSpPr>
            <p:cNvPr id="37"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38" name="等腰三角形 37"/>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9"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1" name="TextBox 40"/>
          <p:cNvSpPr txBox="1"/>
          <p:nvPr/>
        </p:nvSpPr>
        <p:spPr>
          <a:xfrm>
            <a:off x="4157043" y="5461494"/>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endParaRPr lang="zh-CN" altLang="en-US" sz="1335" dirty="0">
              <a:solidFill>
                <a:schemeClr val="bg1"/>
              </a:solidFill>
              <a:latin typeface="+mj-ea"/>
            </a:endParaRPr>
          </a:p>
        </p:txBody>
      </p:sp>
      <p:sp>
        <p:nvSpPr>
          <p:cNvPr id="42" name="TextBox 41"/>
          <p:cNvSpPr txBox="1"/>
          <p:nvPr/>
        </p:nvSpPr>
        <p:spPr>
          <a:xfrm>
            <a:off x="6397329" y="5461494"/>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endParaRPr lang="zh-CN" altLang="en-US" sz="1335" dirty="0">
              <a:solidFill>
                <a:schemeClr val="bg1"/>
              </a:solidFill>
              <a:latin typeface="+mj-ea"/>
            </a:endParaRPr>
          </a:p>
        </p:txBody>
      </p:sp>
      <p:sp>
        <p:nvSpPr>
          <p:cNvPr id="43" name="TextBox 42"/>
          <p:cNvSpPr txBox="1"/>
          <p:nvPr/>
        </p:nvSpPr>
        <p:spPr>
          <a:xfrm>
            <a:off x="7989063" y="4493227"/>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endParaRPr lang="zh-CN" altLang="en-US" sz="133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p:cTn id="13" dur="500" fill="hold"/>
                                        <p:tgtEl>
                                          <p:spTgt spid="87"/>
                                        </p:tgtEl>
                                        <p:attrNameLst>
                                          <p:attrName>ppt_w</p:attrName>
                                        </p:attrNameLst>
                                      </p:cBhvr>
                                      <p:tavLst>
                                        <p:tav tm="0">
                                          <p:val>
                                            <p:fltVal val="0"/>
                                          </p:val>
                                        </p:tav>
                                        <p:tav tm="100000">
                                          <p:val>
                                            <p:strVal val="#ppt_w"/>
                                          </p:val>
                                        </p:tav>
                                      </p:tavLst>
                                    </p:anim>
                                    <p:anim calcmode="lin" valueType="num">
                                      <p:cBhvr>
                                        <p:cTn id="14" dur="500" fill="hold"/>
                                        <p:tgtEl>
                                          <p:spTgt spid="87"/>
                                        </p:tgtEl>
                                        <p:attrNameLst>
                                          <p:attrName>ppt_h</p:attrName>
                                        </p:attrNameLst>
                                      </p:cBhvr>
                                      <p:tavLst>
                                        <p:tav tm="0">
                                          <p:val>
                                            <p:fltVal val="0"/>
                                          </p:val>
                                        </p:tav>
                                        <p:tav tm="100000">
                                          <p:val>
                                            <p:strVal val="#ppt_h"/>
                                          </p:val>
                                        </p:tav>
                                      </p:tavLst>
                                    </p:anim>
                                    <p:animEffect transition="in" filter="fade">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up)">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anim calcmode="lin" valueType="num">
                                      <p:cBhvr>
                                        <p:cTn id="53" dur="1000" fill="hold"/>
                                        <p:tgtEl>
                                          <p:spTgt spid="68"/>
                                        </p:tgtEl>
                                        <p:attrNameLst>
                                          <p:attrName>ppt_x</p:attrName>
                                        </p:attrNameLst>
                                      </p:cBhvr>
                                      <p:tavLst>
                                        <p:tav tm="0">
                                          <p:val>
                                            <p:strVal val="#ppt_x"/>
                                          </p:val>
                                        </p:tav>
                                        <p:tav tm="100000">
                                          <p:val>
                                            <p:strVal val="#ppt_x"/>
                                          </p:val>
                                        </p:tav>
                                      </p:tavLst>
                                    </p:anim>
                                    <p:anim calcmode="lin" valueType="num">
                                      <p:cBhvr>
                                        <p:cTn id="54" dur="1000" fill="hold"/>
                                        <p:tgtEl>
                                          <p:spTgt spid="6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8"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937213" y="1253944"/>
            <a:ext cx="4945435" cy="5007368"/>
            <a:chOff x="4452910" y="940458"/>
            <a:chExt cx="3709076" cy="3755526"/>
          </a:xfrm>
        </p:grpSpPr>
        <p:sp>
          <p:nvSpPr>
            <p:cNvPr id="36" name="椭圆 4"/>
            <p:cNvSpPr/>
            <p:nvPr/>
          </p:nvSpPr>
          <p:spPr>
            <a:xfrm rot="197558">
              <a:off x="4452910" y="940458"/>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89" name="组合 88"/>
            <p:cNvGrpSpPr/>
            <p:nvPr/>
          </p:nvGrpSpPr>
          <p:grpSpPr>
            <a:xfrm>
              <a:off x="6542229" y="1711882"/>
              <a:ext cx="1555950" cy="1517754"/>
              <a:chOff x="2819811" y="1860029"/>
              <a:chExt cx="3903324" cy="3807502"/>
            </a:xfrm>
          </p:grpSpPr>
          <p:grpSp>
            <p:nvGrpSpPr>
              <p:cNvPr id="90" name="组合 89"/>
              <p:cNvGrpSpPr/>
              <p:nvPr/>
            </p:nvGrpSpPr>
            <p:grpSpPr>
              <a:xfrm>
                <a:off x="2848131" y="1860029"/>
                <a:ext cx="3807502" cy="3807502"/>
                <a:chOff x="2848131" y="1860029"/>
                <a:chExt cx="3807502" cy="3807502"/>
              </a:xfrm>
            </p:grpSpPr>
            <p:sp>
              <p:nvSpPr>
                <p:cNvPr id="101" name="椭圆 10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2" name="椭圆 101"/>
                <p:cNvSpPr/>
                <p:nvPr/>
              </p:nvSpPr>
              <p:spPr>
                <a:xfrm>
                  <a:off x="2936824" y="1948723"/>
                  <a:ext cx="3630117" cy="363012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95" name="文本框 94"/>
              <p:cNvSpPr txBox="1"/>
              <p:nvPr/>
            </p:nvSpPr>
            <p:spPr>
              <a:xfrm>
                <a:off x="2819811" y="2946447"/>
                <a:ext cx="3903324" cy="1563506"/>
              </a:xfrm>
              <a:prstGeom prst="rect">
                <a:avLst/>
              </a:prstGeom>
              <a:noFill/>
            </p:spPr>
            <p:txBody>
              <a:bodyPr wrap="square" rtlCol="0">
                <a:spAutoFit/>
              </a:bodyPr>
              <a:lstStyle/>
              <a:p>
                <a:pPr algn="ctr"/>
                <a:r>
                  <a:rPr lang="zh-CN" altLang="en-US" sz="2400" dirty="0">
                    <a:solidFill>
                      <a:schemeClr val="tx2"/>
                    </a:solidFill>
                    <a:latin typeface="+mj-ea"/>
                    <a:ea typeface="+mj-ea"/>
                  </a:rPr>
                  <a:t>标题</a:t>
                </a:r>
                <a:endParaRPr lang="en-US" altLang="zh-CN" sz="2400" dirty="0">
                  <a:solidFill>
                    <a:schemeClr val="tx2"/>
                  </a:solidFill>
                  <a:latin typeface="+mj-ea"/>
                  <a:ea typeface="+mj-ea"/>
                </a:endParaRPr>
              </a:p>
              <a:p>
                <a:pPr algn="ctr"/>
                <a:r>
                  <a:rPr lang="zh-CN" altLang="en-US" sz="2400" dirty="0">
                    <a:solidFill>
                      <a:schemeClr val="tx2"/>
                    </a:solidFill>
                    <a:latin typeface="+mj-ea"/>
                    <a:ea typeface="+mj-ea"/>
                  </a:rPr>
                  <a:t>文字内容</a:t>
                </a:r>
                <a:endParaRPr lang="en-US" altLang="zh-CN" sz="2400" dirty="0">
                  <a:solidFill>
                    <a:schemeClr val="tx2"/>
                  </a:solidFill>
                  <a:latin typeface="+mj-ea"/>
                  <a:ea typeface="+mj-ea"/>
                </a:endParaRPr>
              </a:p>
            </p:txBody>
          </p:sp>
        </p:grpSp>
        <p:grpSp>
          <p:nvGrpSpPr>
            <p:cNvPr id="4" name="组合 3"/>
            <p:cNvGrpSpPr/>
            <p:nvPr/>
          </p:nvGrpSpPr>
          <p:grpSpPr>
            <a:xfrm>
              <a:off x="5272348" y="991483"/>
              <a:ext cx="642933" cy="642933"/>
              <a:chOff x="6962369" y="1155522"/>
              <a:chExt cx="928602" cy="928602"/>
            </a:xfrm>
          </p:grpSpPr>
          <p:grpSp>
            <p:nvGrpSpPr>
              <p:cNvPr id="110" name="组合 109"/>
              <p:cNvGrpSpPr/>
              <p:nvPr/>
            </p:nvGrpSpPr>
            <p:grpSpPr>
              <a:xfrm>
                <a:off x="6962369" y="1155522"/>
                <a:ext cx="928602" cy="928602"/>
                <a:chOff x="2848131" y="1860029"/>
                <a:chExt cx="3807502" cy="3807502"/>
              </a:xfrm>
            </p:grpSpPr>
            <p:sp>
              <p:nvSpPr>
                <p:cNvPr id="116" name="椭圆 11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17" name="椭圆 116"/>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3" name="文本框 2"/>
              <p:cNvSpPr txBox="1"/>
              <p:nvPr/>
            </p:nvSpPr>
            <p:spPr>
              <a:xfrm>
                <a:off x="7084704" y="1315889"/>
                <a:ext cx="634148" cy="544617"/>
              </a:xfrm>
              <a:prstGeom prst="rect">
                <a:avLst/>
              </a:prstGeom>
              <a:noFill/>
            </p:spPr>
            <p:txBody>
              <a:bodyPr wrap="none" rtlCol="0">
                <a:spAutoFit/>
              </a:bodyPr>
              <a:lstStyle/>
              <a:p>
                <a:r>
                  <a:rPr lang="en-US" altLang="zh-CN" sz="2665" dirty="0">
                    <a:solidFill>
                      <a:schemeClr val="tx2"/>
                    </a:solidFill>
                    <a:latin typeface="+mj-ea"/>
                    <a:ea typeface="+mj-ea"/>
                  </a:rPr>
                  <a:t>01</a:t>
                </a:r>
                <a:endParaRPr lang="zh-CN" altLang="en-US" sz="2665" dirty="0">
                  <a:solidFill>
                    <a:schemeClr val="tx2"/>
                  </a:solidFill>
                  <a:latin typeface="+mj-ea"/>
                  <a:ea typeface="+mj-ea"/>
                </a:endParaRPr>
              </a:p>
            </p:txBody>
          </p:sp>
        </p:grpSp>
        <p:grpSp>
          <p:nvGrpSpPr>
            <p:cNvPr id="123" name="组合 122"/>
            <p:cNvGrpSpPr/>
            <p:nvPr/>
          </p:nvGrpSpPr>
          <p:grpSpPr>
            <a:xfrm>
              <a:off x="4583509" y="2061934"/>
              <a:ext cx="642933" cy="642933"/>
              <a:chOff x="6962369" y="1155522"/>
              <a:chExt cx="928602" cy="928602"/>
            </a:xfrm>
          </p:grpSpPr>
          <p:grpSp>
            <p:nvGrpSpPr>
              <p:cNvPr id="124" name="组合 123"/>
              <p:cNvGrpSpPr/>
              <p:nvPr/>
            </p:nvGrpSpPr>
            <p:grpSpPr>
              <a:xfrm>
                <a:off x="6962369" y="1155522"/>
                <a:ext cx="928602" cy="928602"/>
                <a:chOff x="2848131" y="1860029"/>
                <a:chExt cx="3807502" cy="3807502"/>
              </a:xfrm>
            </p:grpSpPr>
            <p:sp>
              <p:nvSpPr>
                <p:cNvPr id="127" name="椭圆 12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8" name="椭圆 127"/>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25" name="文本框 124"/>
              <p:cNvSpPr txBox="1"/>
              <p:nvPr/>
            </p:nvSpPr>
            <p:spPr>
              <a:xfrm>
                <a:off x="7070946" y="1315889"/>
                <a:ext cx="634147" cy="544617"/>
              </a:xfrm>
              <a:prstGeom prst="rect">
                <a:avLst/>
              </a:prstGeom>
              <a:noFill/>
            </p:spPr>
            <p:txBody>
              <a:bodyPr wrap="none" rtlCol="0">
                <a:spAutoFit/>
              </a:bodyPr>
              <a:lstStyle/>
              <a:p>
                <a:r>
                  <a:rPr lang="en-US" altLang="zh-CN" sz="2665" dirty="0">
                    <a:solidFill>
                      <a:schemeClr val="bg2"/>
                    </a:solidFill>
                    <a:latin typeface="+mj-ea"/>
                    <a:ea typeface="+mj-ea"/>
                  </a:rPr>
                  <a:t>02</a:t>
                </a:r>
                <a:endParaRPr lang="zh-CN" altLang="en-US" sz="2665" dirty="0">
                  <a:solidFill>
                    <a:schemeClr val="bg2"/>
                  </a:solidFill>
                  <a:latin typeface="+mj-ea"/>
                  <a:ea typeface="+mj-ea"/>
                </a:endParaRPr>
              </a:p>
            </p:txBody>
          </p:sp>
        </p:grpSp>
        <p:grpSp>
          <p:nvGrpSpPr>
            <p:cNvPr id="129" name="组合 128"/>
            <p:cNvGrpSpPr/>
            <p:nvPr/>
          </p:nvGrpSpPr>
          <p:grpSpPr>
            <a:xfrm>
              <a:off x="4981139" y="3408120"/>
              <a:ext cx="642933" cy="642933"/>
              <a:chOff x="6962369" y="1155522"/>
              <a:chExt cx="928602" cy="928602"/>
            </a:xfrm>
          </p:grpSpPr>
          <p:grpSp>
            <p:nvGrpSpPr>
              <p:cNvPr id="130" name="组合 129"/>
              <p:cNvGrpSpPr/>
              <p:nvPr/>
            </p:nvGrpSpPr>
            <p:grpSpPr>
              <a:xfrm>
                <a:off x="6962369" y="1155522"/>
                <a:ext cx="928602" cy="928602"/>
                <a:chOff x="2848131" y="1860029"/>
                <a:chExt cx="3807502" cy="3807502"/>
              </a:xfrm>
            </p:grpSpPr>
            <p:sp>
              <p:nvSpPr>
                <p:cNvPr id="133" name="椭圆 132"/>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椭圆 133"/>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1" name="文本框 130"/>
              <p:cNvSpPr txBox="1"/>
              <p:nvPr/>
            </p:nvSpPr>
            <p:spPr>
              <a:xfrm>
                <a:off x="7070946" y="1343404"/>
                <a:ext cx="634147" cy="544617"/>
              </a:xfrm>
              <a:prstGeom prst="rect">
                <a:avLst/>
              </a:prstGeom>
              <a:noFill/>
            </p:spPr>
            <p:txBody>
              <a:bodyPr wrap="none" rtlCol="0">
                <a:spAutoFit/>
              </a:bodyPr>
              <a:lstStyle/>
              <a:p>
                <a:r>
                  <a:rPr lang="en-US" altLang="zh-CN" sz="2665" dirty="0">
                    <a:solidFill>
                      <a:schemeClr val="tx2"/>
                    </a:solidFill>
                    <a:latin typeface="+mj-ea"/>
                    <a:ea typeface="+mj-ea"/>
                  </a:rPr>
                  <a:t>03</a:t>
                </a:r>
                <a:endParaRPr lang="zh-CN" altLang="en-US" sz="2665" dirty="0">
                  <a:solidFill>
                    <a:schemeClr val="tx2"/>
                  </a:solidFill>
                  <a:latin typeface="+mj-ea"/>
                  <a:ea typeface="+mj-ea"/>
                </a:endParaRPr>
              </a:p>
            </p:txBody>
          </p:sp>
        </p:grpSp>
        <p:grpSp>
          <p:nvGrpSpPr>
            <p:cNvPr id="135" name="组合 134"/>
            <p:cNvGrpSpPr/>
            <p:nvPr/>
          </p:nvGrpSpPr>
          <p:grpSpPr>
            <a:xfrm>
              <a:off x="6364687" y="3977893"/>
              <a:ext cx="642933" cy="642933"/>
              <a:chOff x="6962369" y="1155522"/>
              <a:chExt cx="928602" cy="928602"/>
            </a:xfrm>
          </p:grpSpPr>
          <p:grpSp>
            <p:nvGrpSpPr>
              <p:cNvPr id="136" name="组合 135"/>
              <p:cNvGrpSpPr/>
              <p:nvPr/>
            </p:nvGrpSpPr>
            <p:grpSpPr>
              <a:xfrm>
                <a:off x="6962369" y="1155522"/>
                <a:ext cx="928602" cy="928602"/>
                <a:chOff x="2848131" y="1860029"/>
                <a:chExt cx="3807502" cy="3807502"/>
              </a:xfrm>
            </p:grpSpPr>
            <p:sp>
              <p:nvSpPr>
                <p:cNvPr id="139" name="椭圆 13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椭圆 139"/>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7" name="文本框 136"/>
              <p:cNvSpPr txBox="1"/>
              <p:nvPr/>
            </p:nvSpPr>
            <p:spPr>
              <a:xfrm>
                <a:off x="7070946" y="1343404"/>
                <a:ext cx="634147" cy="544617"/>
              </a:xfrm>
              <a:prstGeom prst="rect">
                <a:avLst/>
              </a:prstGeom>
              <a:noFill/>
            </p:spPr>
            <p:txBody>
              <a:bodyPr wrap="none" rtlCol="0">
                <a:spAutoFit/>
              </a:bodyPr>
              <a:lstStyle/>
              <a:p>
                <a:r>
                  <a:rPr lang="en-US" altLang="zh-CN" sz="2665" dirty="0">
                    <a:solidFill>
                      <a:schemeClr val="bg2"/>
                    </a:solidFill>
                    <a:latin typeface="+mj-ea"/>
                    <a:ea typeface="+mj-ea"/>
                  </a:rPr>
                  <a:t>04</a:t>
                </a:r>
                <a:endParaRPr lang="zh-CN" altLang="en-US" sz="2665" dirty="0">
                  <a:solidFill>
                    <a:schemeClr val="bg2"/>
                  </a:solidFill>
                  <a:latin typeface="+mj-ea"/>
                  <a:ea typeface="+mj-ea"/>
                </a:endParaRPr>
              </a:p>
            </p:txBody>
          </p:sp>
        </p:grpSp>
      </p:grpSp>
      <p:grpSp>
        <p:nvGrpSpPr>
          <p:cNvPr id="47" name="组合 46"/>
          <p:cNvGrpSpPr/>
          <p:nvPr/>
        </p:nvGrpSpPr>
        <p:grpSpPr>
          <a:xfrm>
            <a:off x="568443" y="319365"/>
            <a:ext cx="3809921" cy="420564"/>
            <a:chOff x="568442" y="319364"/>
            <a:chExt cx="3809924" cy="420565"/>
          </a:xfrm>
        </p:grpSpPr>
        <p:sp>
          <p:nvSpPr>
            <p:cNvPr id="48"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49" name="等腰三角形 4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50"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7" name="组合 6"/>
          <p:cNvGrpSpPr/>
          <p:nvPr/>
        </p:nvGrpSpPr>
        <p:grpSpPr>
          <a:xfrm>
            <a:off x="1555436" y="1617250"/>
            <a:ext cx="5393193" cy="769633"/>
            <a:chOff x="1166576" y="1212938"/>
            <a:chExt cx="4044895" cy="577225"/>
          </a:xfrm>
        </p:grpSpPr>
        <p:cxnSp>
          <p:nvCxnSpPr>
            <p:cNvPr id="10" name="直接连接符 9"/>
            <p:cNvCxnSpPr/>
            <p:nvPr/>
          </p:nvCxnSpPr>
          <p:spPr>
            <a:xfrm flipH="1">
              <a:off x="1230086" y="1619440"/>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40"/>
            <p:cNvSpPr txBox="1"/>
            <p:nvPr/>
          </p:nvSpPr>
          <p:spPr>
            <a:xfrm>
              <a:off x="1166576" y="1212938"/>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grpSp>
        <p:nvGrpSpPr>
          <p:cNvPr id="8" name="组合 7"/>
          <p:cNvGrpSpPr/>
          <p:nvPr/>
        </p:nvGrpSpPr>
        <p:grpSpPr>
          <a:xfrm>
            <a:off x="713865" y="3070919"/>
            <a:ext cx="5315547" cy="769633"/>
            <a:chOff x="535399" y="2303190"/>
            <a:chExt cx="3986660" cy="577225"/>
          </a:xfrm>
        </p:grpSpPr>
        <p:cxnSp>
          <p:nvCxnSpPr>
            <p:cNvPr id="141" name="直接连接符 140"/>
            <p:cNvCxnSpPr/>
            <p:nvPr/>
          </p:nvCxnSpPr>
          <p:spPr>
            <a:xfrm flipH="1">
              <a:off x="540674" y="2704868"/>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40"/>
            <p:cNvSpPr txBox="1"/>
            <p:nvPr/>
          </p:nvSpPr>
          <p:spPr>
            <a:xfrm>
              <a:off x="535399" y="2303190"/>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grpSp>
        <p:nvGrpSpPr>
          <p:cNvPr id="9" name="组合 8"/>
          <p:cNvGrpSpPr/>
          <p:nvPr/>
        </p:nvGrpSpPr>
        <p:grpSpPr>
          <a:xfrm>
            <a:off x="1348866" y="4866360"/>
            <a:ext cx="5312628" cy="769633"/>
            <a:chOff x="1011649" y="3649772"/>
            <a:chExt cx="3984471" cy="577225"/>
          </a:xfrm>
        </p:grpSpPr>
        <p:cxnSp>
          <p:nvCxnSpPr>
            <p:cNvPr id="142" name="直接连接符 141"/>
            <p:cNvCxnSpPr/>
            <p:nvPr/>
          </p:nvCxnSpPr>
          <p:spPr>
            <a:xfrm flipH="1">
              <a:off x="1014735" y="4058836"/>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40"/>
            <p:cNvSpPr txBox="1"/>
            <p:nvPr/>
          </p:nvSpPr>
          <p:spPr>
            <a:xfrm>
              <a:off x="1011649" y="3649772"/>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grpSp>
        <p:nvGrpSpPr>
          <p:cNvPr id="11" name="组合 10"/>
          <p:cNvGrpSpPr/>
          <p:nvPr/>
        </p:nvGrpSpPr>
        <p:grpSpPr>
          <a:xfrm>
            <a:off x="3354177" y="6010778"/>
            <a:ext cx="5466771" cy="769633"/>
            <a:chOff x="2515633" y="4508086"/>
            <a:chExt cx="4100078" cy="577225"/>
          </a:xfrm>
        </p:grpSpPr>
        <p:grpSp>
          <p:nvGrpSpPr>
            <p:cNvPr id="18" name="组合 17"/>
            <p:cNvGrpSpPr/>
            <p:nvPr/>
          </p:nvGrpSpPr>
          <p:grpSpPr>
            <a:xfrm>
              <a:off x="2515633" y="4719307"/>
              <a:ext cx="4100078" cy="165930"/>
              <a:chOff x="3354176" y="6292409"/>
              <a:chExt cx="5466771" cy="221240"/>
            </a:xfrm>
          </p:grpSpPr>
          <p:cxnSp>
            <p:nvCxnSpPr>
              <p:cNvPr id="143" name="直接连接符 142"/>
              <p:cNvCxnSpPr/>
              <p:nvPr/>
            </p:nvCxnSpPr>
            <p:spPr>
              <a:xfrm flipH="1">
                <a:off x="3354176" y="6513647"/>
                <a:ext cx="53085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8662689" y="6292409"/>
                <a:ext cx="158258" cy="22124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6" name="TextBox 40"/>
            <p:cNvSpPr txBox="1"/>
            <p:nvPr/>
          </p:nvSpPr>
          <p:spPr>
            <a:xfrm>
              <a:off x="2545174" y="4508086"/>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4626185" y="1513709"/>
            <a:ext cx="5787816" cy="1481952"/>
            <a:chOff x="3083409" y="1115202"/>
            <a:chExt cx="4536591" cy="1161580"/>
          </a:xfrm>
        </p:grpSpPr>
        <p:sp>
          <p:nvSpPr>
            <p:cNvPr id="137" name="矩形 136"/>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矩形 137"/>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143" name="TextBox 14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cxnSp>
        <p:nvCxnSpPr>
          <p:cNvPr id="140" name="直接箭头连接符 139"/>
          <p:cNvCxnSpPr>
            <a:stCxn id="139" idx="5"/>
            <a:endCxn id="137" idx="1"/>
          </p:cNvCxnSpPr>
          <p:nvPr/>
        </p:nvCxnSpPr>
        <p:spPr>
          <a:xfrm flipV="1">
            <a:off x="2714157" y="2350307"/>
            <a:ext cx="1912031" cy="75891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39" idx="0"/>
            <a:endCxn id="185" idx="1"/>
          </p:cNvCxnSpPr>
          <p:nvPr/>
        </p:nvCxnSpPr>
        <p:spPr>
          <a:xfrm>
            <a:off x="3130293" y="3941499"/>
            <a:ext cx="1495895" cy="2629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9" idx="1"/>
            <a:endCxn id="251" idx="1"/>
          </p:cNvCxnSpPr>
          <p:nvPr/>
        </p:nvCxnSpPr>
        <p:spPr>
          <a:xfrm>
            <a:off x="2714157" y="4773773"/>
            <a:ext cx="1912031" cy="819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99865" y="3109225"/>
            <a:ext cx="1930427" cy="1664547"/>
            <a:chOff x="540674" y="2478267"/>
            <a:chExt cx="1205922" cy="1039829"/>
          </a:xfrm>
        </p:grpSpPr>
        <p:sp>
          <p:nvSpPr>
            <p:cNvPr id="139" name="六边形 138"/>
            <p:cNvSpPr/>
            <p:nvPr/>
          </p:nvSpPr>
          <p:spPr>
            <a:xfrm>
              <a:off x="540674" y="2478267"/>
              <a:ext cx="1205922" cy="1039829"/>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83" name="六边形 182"/>
            <p:cNvSpPr/>
            <p:nvPr/>
          </p:nvSpPr>
          <p:spPr>
            <a:xfrm>
              <a:off x="662776" y="2583551"/>
              <a:ext cx="961719" cy="829261"/>
            </a:xfrm>
            <a:prstGeom prst="hexagon">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400" dirty="0">
                  <a:solidFill>
                    <a:schemeClr val="bg1"/>
                  </a:solidFill>
                </a:rPr>
                <a:t>标题</a:t>
              </a:r>
              <a:endParaRPr lang="zh-CN" altLang="en-US" sz="2400" dirty="0">
                <a:solidFill>
                  <a:schemeClr val="bg1"/>
                </a:solidFill>
              </a:endParaRPr>
            </a:p>
          </p:txBody>
        </p:sp>
      </p:grpSp>
      <p:grpSp>
        <p:nvGrpSpPr>
          <p:cNvPr id="184" name="组合 183"/>
          <p:cNvGrpSpPr/>
          <p:nvPr/>
        </p:nvGrpSpPr>
        <p:grpSpPr>
          <a:xfrm>
            <a:off x="4626185" y="3131197"/>
            <a:ext cx="5787816" cy="1481952"/>
            <a:chOff x="3083409" y="1115202"/>
            <a:chExt cx="4536591" cy="1161580"/>
          </a:xfrm>
        </p:grpSpPr>
        <p:sp>
          <p:nvSpPr>
            <p:cNvPr id="185" name="矩形 184"/>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86" name="矩形 185"/>
            <p:cNvSpPr/>
            <p:nvPr/>
          </p:nvSpPr>
          <p:spPr>
            <a:xfrm>
              <a:off x="3666699" y="1115202"/>
              <a:ext cx="3286019" cy="325115"/>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187" name="TextBox 186"/>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grpSp>
        <p:nvGrpSpPr>
          <p:cNvPr id="250" name="组合 249"/>
          <p:cNvGrpSpPr/>
          <p:nvPr/>
        </p:nvGrpSpPr>
        <p:grpSpPr>
          <a:xfrm>
            <a:off x="4626185" y="4756475"/>
            <a:ext cx="5787816" cy="1481952"/>
            <a:chOff x="3083409" y="1115202"/>
            <a:chExt cx="4536591" cy="1161580"/>
          </a:xfrm>
        </p:grpSpPr>
        <p:sp>
          <p:nvSpPr>
            <p:cNvPr id="251" name="矩形 250"/>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52" name="矩形 251"/>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253" name="TextBox 25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left)">
                                      <p:cBhvr>
                                        <p:cTn id="20" dur="500"/>
                                        <p:tgtEl>
                                          <p:spTgt spid="140"/>
                                        </p:tgtEl>
                                      </p:cBhvr>
                                    </p:animEffect>
                                  </p:childTnLst>
                                </p:cTn>
                              </p:par>
                              <p:par>
                                <p:cTn id="21" presetID="22" presetClass="entr" presetSubtype="8"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wipe(left)">
                                      <p:cBhvr>
                                        <p:cTn id="23" dur="500"/>
                                        <p:tgtEl>
                                          <p:spTgt spid="141"/>
                                        </p:tgtEl>
                                      </p:cBhvr>
                                    </p:animEffect>
                                  </p:childTnLst>
                                </p:cTn>
                              </p:par>
                              <p:par>
                                <p:cTn id="24" presetID="22" presetClass="entr" presetSubtype="8"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wipe(left)">
                                      <p:cBhvr>
                                        <p:cTn id="26" dur="500"/>
                                        <p:tgtEl>
                                          <p:spTgt spid="142"/>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cBhvr additive="base">
                                        <p:cTn id="35" dur="500" fill="hold"/>
                                        <p:tgtEl>
                                          <p:spTgt spid="184"/>
                                        </p:tgtEl>
                                        <p:attrNameLst>
                                          <p:attrName>ppt_x</p:attrName>
                                        </p:attrNameLst>
                                      </p:cBhvr>
                                      <p:tavLst>
                                        <p:tav tm="0">
                                          <p:val>
                                            <p:strVal val="1+#ppt_w/2"/>
                                          </p:val>
                                        </p:tav>
                                        <p:tav tm="100000">
                                          <p:val>
                                            <p:strVal val="#ppt_x"/>
                                          </p:val>
                                        </p:tav>
                                      </p:tavLst>
                                    </p:anim>
                                    <p:anim calcmode="lin" valueType="num">
                                      <p:cBhvr additive="base">
                                        <p:cTn id="36" dur="500" fill="hold"/>
                                        <p:tgtEl>
                                          <p:spTgt spid="184"/>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250"/>
                                        </p:tgtEl>
                                        <p:attrNameLst>
                                          <p:attrName>style.visibility</p:attrName>
                                        </p:attrNameLst>
                                      </p:cBhvr>
                                      <p:to>
                                        <p:strVal val="visible"/>
                                      </p:to>
                                    </p:set>
                                    <p:anim calcmode="lin" valueType="num">
                                      <p:cBhvr additive="base">
                                        <p:cTn id="40" dur="500" fill="hold"/>
                                        <p:tgtEl>
                                          <p:spTgt spid="250"/>
                                        </p:tgtEl>
                                        <p:attrNameLst>
                                          <p:attrName>ppt_x</p:attrName>
                                        </p:attrNameLst>
                                      </p:cBhvr>
                                      <p:tavLst>
                                        <p:tav tm="0">
                                          <p:val>
                                            <p:strVal val="1+#ppt_w/2"/>
                                          </p:val>
                                        </p:tav>
                                        <p:tav tm="100000">
                                          <p:val>
                                            <p:strVal val="#ppt_x"/>
                                          </p:val>
                                        </p:tav>
                                      </p:tavLst>
                                    </p:anim>
                                    <p:anim calcmode="lin" valueType="num">
                                      <p:cBhvr additive="base">
                                        <p:cTn id="41"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75079" y="1672027"/>
            <a:ext cx="2159870" cy="2159869"/>
            <a:chOff x="881309" y="1254020"/>
            <a:chExt cx="1619902" cy="1619902"/>
          </a:xfrm>
        </p:grpSpPr>
        <p:sp>
          <p:nvSpPr>
            <p:cNvPr id="26" name="泪滴形 25"/>
            <p:cNvSpPr/>
            <p:nvPr/>
          </p:nvSpPr>
          <p:spPr>
            <a:xfrm flipH="1">
              <a:off x="881309" y="1254020"/>
              <a:ext cx="1619902" cy="1619902"/>
            </a:xfrm>
            <a:prstGeom prst="teardrop">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34" name="组合 33"/>
            <p:cNvGrpSpPr/>
            <p:nvPr/>
          </p:nvGrpSpPr>
          <p:grpSpPr>
            <a:xfrm>
              <a:off x="989888" y="1350323"/>
              <a:ext cx="1167626" cy="1066424"/>
              <a:chOff x="3826584" y="1675861"/>
              <a:chExt cx="1556835" cy="1421897"/>
            </a:xfrm>
          </p:grpSpPr>
          <p:sp>
            <p:nvSpPr>
              <p:cNvPr id="30" name="文本框 29"/>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04</a:t>
                </a:r>
                <a:endParaRPr lang="zh-CN" altLang="en-US" sz="3335" dirty="0">
                  <a:solidFill>
                    <a:schemeClr val="accent5"/>
                  </a:solidFill>
                  <a:latin typeface="+mj-ea"/>
                  <a:ea typeface="+mj-ea"/>
                </a:endParaRPr>
              </a:p>
            </p:txBody>
          </p:sp>
          <p:sp>
            <p:nvSpPr>
              <p:cNvPr id="31" name="文本框 30"/>
              <p:cNvSpPr txBox="1"/>
              <p:nvPr/>
            </p:nvSpPr>
            <p:spPr>
              <a:xfrm>
                <a:off x="3826584" y="2156563"/>
                <a:ext cx="1210587" cy="400110"/>
              </a:xfrm>
              <a:prstGeom prst="rect">
                <a:avLst/>
              </a:prstGeom>
              <a:noFill/>
            </p:spPr>
            <p:txBody>
              <a:bodyPr wrap="none" rtlCol="0">
                <a:spAutoFit/>
              </a:bodyPr>
              <a:lstStyle/>
              <a:p>
                <a:r>
                  <a:rPr lang="zh-CN" altLang="en-US" sz="2000" dirty="0">
                    <a:solidFill>
                      <a:schemeClr val="tx2"/>
                    </a:solidFill>
                    <a:latin typeface="+mj-ea"/>
                  </a:rPr>
                  <a:t>标题文字</a:t>
                </a:r>
                <a:endParaRPr lang="en-US" altLang="zh-CN" sz="2000" dirty="0">
                  <a:solidFill>
                    <a:schemeClr val="tx2"/>
                  </a:solidFill>
                  <a:latin typeface="+mj-ea"/>
                </a:endParaRPr>
              </a:p>
            </p:txBody>
          </p:sp>
          <p:sp>
            <p:nvSpPr>
              <p:cNvPr id="32" name="文本框 31"/>
              <p:cNvSpPr txBox="1"/>
              <p:nvPr/>
            </p:nvSpPr>
            <p:spPr>
              <a:xfrm>
                <a:off x="3826584" y="2578783"/>
                <a:ext cx="1556835" cy="297454"/>
              </a:xfrm>
              <a:prstGeom prst="rect">
                <a:avLst/>
              </a:prstGeom>
              <a:noFill/>
            </p:spPr>
            <p:txBody>
              <a:bodyPr wrap="none" rtlCol="0">
                <a:spAutoFit/>
              </a:bodyPr>
              <a:lstStyle/>
              <a:p>
                <a:r>
                  <a:rPr lang="zh-CN" altLang="en-US" sz="1335" dirty="0">
                    <a:solidFill>
                      <a:schemeClr val="accent5"/>
                    </a:solidFill>
                    <a:latin typeface="+mj-ea"/>
                    <a:ea typeface="+mj-ea"/>
                  </a:rPr>
                  <a:t>单击此处添加文本</a:t>
                </a:r>
                <a:endParaRPr lang="zh-CN" altLang="en-US" sz="1335" dirty="0">
                  <a:solidFill>
                    <a:schemeClr val="accent5"/>
                  </a:solidFill>
                  <a:latin typeface="+mj-ea"/>
                  <a:ea typeface="+mj-ea"/>
                </a:endParaRPr>
              </a:p>
            </p:txBody>
          </p:sp>
          <p:sp>
            <p:nvSpPr>
              <p:cNvPr id="33" name="文本框 32"/>
              <p:cNvSpPr txBox="1"/>
              <p:nvPr/>
            </p:nvSpPr>
            <p:spPr>
              <a:xfrm>
                <a:off x="3826584" y="2800304"/>
                <a:ext cx="1556835"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grpSp>
      </p:grpSp>
      <p:grpSp>
        <p:nvGrpSpPr>
          <p:cNvPr id="10" name="组合 9"/>
          <p:cNvGrpSpPr/>
          <p:nvPr/>
        </p:nvGrpSpPr>
        <p:grpSpPr>
          <a:xfrm>
            <a:off x="3628044" y="1672027"/>
            <a:ext cx="2159869" cy="2159869"/>
            <a:chOff x="2721032" y="1254020"/>
            <a:chExt cx="1619902" cy="1619902"/>
          </a:xfrm>
        </p:grpSpPr>
        <p:sp>
          <p:nvSpPr>
            <p:cNvPr id="25" name="泪滴形 24"/>
            <p:cNvSpPr/>
            <p:nvPr/>
          </p:nvSpPr>
          <p:spPr>
            <a:xfrm>
              <a:off x="2721032" y="1254020"/>
              <a:ext cx="1619902" cy="1619902"/>
            </a:xfrm>
            <a:prstGeom prst="teardrop">
              <a:avLst/>
            </a:prstGeom>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35" name="组合 34"/>
            <p:cNvGrpSpPr/>
            <p:nvPr/>
          </p:nvGrpSpPr>
          <p:grpSpPr>
            <a:xfrm>
              <a:off x="2922845" y="1340954"/>
              <a:ext cx="1167627" cy="1104524"/>
              <a:chOff x="3826584" y="1675861"/>
              <a:chExt cx="1556836" cy="1472697"/>
            </a:xfrm>
          </p:grpSpPr>
          <p:sp>
            <p:nvSpPr>
              <p:cNvPr id="36" name="文本框 35"/>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01</a:t>
                </a:r>
                <a:endParaRPr lang="zh-CN" altLang="en-US" sz="3335" dirty="0">
                  <a:solidFill>
                    <a:schemeClr val="accent5"/>
                  </a:solidFill>
                  <a:latin typeface="+mj-ea"/>
                  <a:ea typeface="+mj-ea"/>
                </a:endParaRPr>
              </a:p>
            </p:txBody>
          </p:sp>
          <p:sp>
            <p:nvSpPr>
              <p:cNvPr id="37" name="文本框 36"/>
              <p:cNvSpPr txBox="1"/>
              <p:nvPr/>
            </p:nvSpPr>
            <p:spPr>
              <a:xfrm>
                <a:off x="3826584" y="2156563"/>
                <a:ext cx="1210588" cy="400110"/>
              </a:xfrm>
              <a:prstGeom prst="rect">
                <a:avLst/>
              </a:prstGeom>
              <a:noFill/>
            </p:spPr>
            <p:txBody>
              <a:bodyPr wrap="none" rtlCol="0">
                <a:spAutoFit/>
              </a:bodyPr>
              <a:lstStyle/>
              <a:p>
                <a:r>
                  <a:rPr lang="zh-CN" altLang="en-US" sz="2000" dirty="0">
                    <a:solidFill>
                      <a:schemeClr val="tx2"/>
                    </a:solidFill>
                    <a:latin typeface="+mj-ea"/>
                    <a:ea typeface="+mj-ea"/>
                  </a:rPr>
                  <a:t>标题文字</a:t>
                </a:r>
                <a:endParaRPr lang="en-US" altLang="zh-CN" sz="2000" dirty="0">
                  <a:solidFill>
                    <a:schemeClr val="tx2"/>
                  </a:solidFill>
                  <a:latin typeface="+mj-ea"/>
                  <a:ea typeface="+mj-ea"/>
                </a:endParaRPr>
              </a:p>
            </p:txBody>
          </p:sp>
          <p:sp>
            <p:nvSpPr>
              <p:cNvPr id="38" name="文本框 37"/>
              <p:cNvSpPr txBox="1"/>
              <p:nvPr/>
            </p:nvSpPr>
            <p:spPr>
              <a:xfrm>
                <a:off x="3826584" y="257878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sp>
            <p:nvSpPr>
              <p:cNvPr id="39" name="文本框 38"/>
              <p:cNvSpPr txBox="1"/>
              <p:nvPr/>
            </p:nvSpPr>
            <p:spPr>
              <a:xfrm>
                <a:off x="3826584" y="285110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grpSp>
      </p:grpSp>
      <p:grpSp>
        <p:nvGrpSpPr>
          <p:cNvPr id="11" name="组合 10"/>
          <p:cNvGrpSpPr/>
          <p:nvPr/>
        </p:nvGrpSpPr>
        <p:grpSpPr>
          <a:xfrm>
            <a:off x="1175079" y="4103864"/>
            <a:ext cx="2159869" cy="2159869"/>
            <a:chOff x="881309" y="3077898"/>
            <a:chExt cx="1619902" cy="1619902"/>
          </a:xfrm>
        </p:grpSpPr>
        <p:sp>
          <p:nvSpPr>
            <p:cNvPr id="28" name="泪滴形 27"/>
            <p:cNvSpPr/>
            <p:nvPr/>
          </p:nvSpPr>
          <p:spPr>
            <a:xfrm flipH="1" flipV="1">
              <a:off x="881309" y="3077898"/>
              <a:ext cx="1619902" cy="1619902"/>
            </a:xfrm>
            <a:prstGeom prst="teardrop">
              <a:avLst/>
            </a:prstGeom>
            <a:gradFill flip="none" rotWithShape="1">
              <a:gsLst>
                <a:gs pos="0">
                  <a:schemeClr val="bg1"/>
                </a:gs>
                <a:gs pos="100000">
                  <a:srgbClr val="DDDEDD"/>
                </a:gs>
              </a:gsLst>
              <a:lin ang="72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40" name="组合 39"/>
            <p:cNvGrpSpPr/>
            <p:nvPr/>
          </p:nvGrpSpPr>
          <p:grpSpPr>
            <a:xfrm>
              <a:off x="1028819" y="3354646"/>
              <a:ext cx="1167627" cy="1104522"/>
              <a:chOff x="3826584" y="1675861"/>
              <a:chExt cx="1556836" cy="1472697"/>
            </a:xfrm>
          </p:grpSpPr>
          <p:sp>
            <p:nvSpPr>
              <p:cNvPr id="41" name="文本框 40"/>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03</a:t>
                </a:r>
                <a:endParaRPr lang="zh-CN" altLang="en-US" sz="3335" dirty="0">
                  <a:solidFill>
                    <a:schemeClr val="accent5"/>
                  </a:solidFill>
                  <a:latin typeface="+mj-ea"/>
                  <a:ea typeface="+mj-ea"/>
                </a:endParaRPr>
              </a:p>
            </p:txBody>
          </p:sp>
          <p:sp>
            <p:nvSpPr>
              <p:cNvPr id="42" name="文本框 41"/>
              <p:cNvSpPr txBox="1"/>
              <p:nvPr/>
            </p:nvSpPr>
            <p:spPr>
              <a:xfrm>
                <a:off x="3826584" y="2156564"/>
                <a:ext cx="1210588" cy="400110"/>
              </a:xfrm>
              <a:prstGeom prst="rect">
                <a:avLst/>
              </a:prstGeom>
              <a:noFill/>
            </p:spPr>
            <p:txBody>
              <a:bodyPr wrap="none" rtlCol="0">
                <a:spAutoFit/>
              </a:bodyPr>
              <a:lstStyle/>
              <a:p>
                <a:r>
                  <a:rPr lang="zh-CN" altLang="en-US" sz="2000" dirty="0">
                    <a:solidFill>
                      <a:schemeClr val="tx2"/>
                    </a:solidFill>
                    <a:latin typeface="+mj-ea"/>
                  </a:rPr>
                  <a:t>标题文字</a:t>
                </a:r>
                <a:endParaRPr lang="en-US" altLang="zh-CN" sz="2000" dirty="0">
                  <a:solidFill>
                    <a:schemeClr val="tx2"/>
                  </a:solidFill>
                  <a:latin typeface="+mj-ea"/>
                </a:endParaRPr>
              </a:p>
            </p:txBody>
          </p:sp>
          <p:sp>
            <p:nvSpPr>
              <p:cNvPr id="43" name="文本框 42"/>
              <p:cNvSpPr txBox="1"/>
              <p:nvPr/>
            </p:nvSpPr>
            <p:spPr>
              <a:xfrm>
                <a:off x="3826584" y="257878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sp>
            <p:nvSpPr>
              <p:cNvPr id="44" name="文本框 43"/>
              <p:cNvSpPr txBox="1"/>
              <p:nvPr/>
            </p:nvSpPr>
            <p:spPr>
              <a:xfrm>
                <a:off x="3826584" y="285110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grpSp>
      </p:grpSp>
      <p:grpSp>
        <p:nvGrpSpPr>
          <p:cNvPr id="12" name="组合 11"/>
          <p:cNvGrpSpPr/>
          <p:nvPr/>
        </p:nvGrpSpPr>
        <p:grpSpPr>
          <a:xfrm>
            <a:off x="3628043" y="4103864"/>
            <a:ext cx="2159869" cy="2159869"/>
            <a:chOff x="2721032" y="3077898"/>
            <a:chExt cx="1619902" cy="1619902"/>
          </a:xfrm>
        </p:grpSpPr>
        <p:sp>
          <p:nvSpPr>
            <p:cNvPr id="27" name="泪滴形 26"/>
            <p:cNvSpPr/>
            <p:nvPr/>
          </p:nvSpPr>
          <p:spPr>
            <a:xfrm flipV="1">
              <a:off x="2721032" y="3077898"/>
              <a:ext cx="1619902" cy="1619902"/>
            </a:xfrm>
            <a:prstGeom prst="teardrop">
              <a:avLst/>
            </a:prstGeom>
            <a:gradFill flip="none" rotWithShape="1">
              <a:gsLst>
                <a:gs pos="0">
                  <a:schemeClr val="bg1"/>
                </a:gs>
                <a:gs pos="100000">
                  <a:srgbClr val="DDDEDD"/>
                </a:gs>
              </a:gsLst>
              <a:lin ang="6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45" name="组合 44"/>
            <p:cNvGrpSpPr/>
            <p:nvPr/>
          </p:nvGrpSpPr>
          <p:grpSpPr>
            <a:xfrm>
              <a:off x="2959196" y="3345279"/>
              <a:ext cx="1167627" cy="1104524"/>
              <a:chOff x="3826584" y="1675861"/>
              <a:chExt cx="1556836" cy="1472697"/>
            </a:xfrm>
          </p:grpSpPr>
          <p:sp>
            <p:nvSpPr>
              <p:cNvPr id="46" name="文本框 45"/>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02</a:t>
                </a:r>
                <a:endParaRPr lang="zh-CN" altLang="en-US" sz="3335" dirty="0">
                  <a:solidFill>
                    <a:schemeClr val="accent5"/>
                  </a:solidFill>
                  <a:latin typeface="+mj-ea"/>
                  <a:ea typeface="+mj-ea"/>
                </a:endParaRPr>
              </a:p>
            </p:txBody>
          </p:sp>
          <p:sp>
            <p:nvSpPr>
              <p:cNvPr id="47" name="文本框 46"/>
              <p:cNvSpPr txBox="1"/>
              <p:nvPr/>
            </p:nvSpPr>
            <p:spPr>
              <a:xfrm>
                <a:off x="3826584" y="2156563"/>
                <a:ext cx="1210588" cy="400110"/>
              </a:xfrm>
              <a:prstGeom prst="rect">
                <a:avLst/>
              </a:prstGeom>
              <a:noFill/>
            </p:spPr>
            <p:txBody>
              <a:bodyPr wrap="none" rtlCol="0">
                <a:spAutoFit/>
              </a:bodyPr>
              <a:lstStyle/>
              <a:p>
                <a:r>
                  <a:rPr lang="zh-CN" altLang="en-US" sz="2000" dirty="0">
                    <a:solidFill>
                      <a:schemeClr val="bg2"/>
                    </a:solidFill>
                    <a:latin typeface="+mj-ea"/>
                  </a:rPr>
                  <a:t>标题文字</a:t>
                </a:r>
                <a:endParaRPr lang="en-US" altLang="zh-CN" sz="2000" dirty="0">
                  <a:solidFill>
                    <a:schemeClr val="bg2"/>
                  </a:solidFill>
                  <a:latin typeface="+mj-ea"/>
                </a:endParaRPr>
              </a:p>
            </p:txBody>
          </p:sp>
          <p:sp>
            <p:nvSpPr>
              <p:cNvPr id="48" name="文本框 47"/>
              <p:cNvSpPr txBox="1"/>
              <p:nvPr/>
            </p:nvSpPr>
            <p:spPr>
              <a:xfrm>
                <a:off x="3826584" y="257878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sp>
            <p:nvSpPr>
              <p:cNvPr id="49" name="文本框 48"/>
              <p:cNvSpPr txBox="1"/>
              <p:nvPr/>
            </p:nvSpPr>
            <p:spPr>
              <a:xfrm>
                <a:off x="3826584" y="285110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grpSp>
      </p:grpSp>
      <p:grpSp>
        <p:nvGrpSpPr>
          <p:cNvPr id="2" name="组合 1"/>
          <p:cNvGrpSpPr/>
          <p:nvPr/>
        </p:nvGrpSpPr>
        <p:grpSpPr>
          <a:xfrm>
            <a:off x="568443" y="319365"/>
            <a:ext cx="3809921" cy="420564"/>
            <a:chOff x="568442" y="319364"/>
            <a:chExt cx="3809924" cy="420565"/>
          </a:xfrm>
        </p:grpSpPr>
        <p:sp>
          <p:nvSpPr>
            <p:cNvPr id="24"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29" name="等腰三角形 2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6558727" y="2513822"/>
            <a:ext cx="3873163" cy="2924645"/>
            <a:chOff x="4919045" y="1885366"/>
            <a:chExt cx="2904872" cy="2193484"/>
          </a:xfrm>
        </p:grpSpPr>
        <p:cxnSp>
          <p:nvCxnSpPr>
            <p:cNvPr id="4" name="直接连接符 3"/>
            <p:cNvCxnSpPr/>
            <p:nvPr/>
          </p:nvCxnSpPr>
          <p:spPr>
            <a:xfrm>
              <a:off x="4964807" y="2271075"/>
              <a:ext cx="285911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975753" y="1885366"/>
              <a:ext cx="1395245" cy="300082"/>
              <a:chOff x="607024" y="179664"/>
              <a:chExt cx="1860323" cy="400109"/>
            </a:xfrm>
          </p:grpSpPr>
          <p:sp>
            <p:nvSpPr>
              <p:cNvPr id="51" name="文本框 50"/>
              <p:cNvSpPr txBox="1"/>
              <p:nvPr/>
            </p:nvSpPr>
            <p:spPr>
              <a:xfrm>
                <a:off x="743802" y="179664"/>
                <a:ext cx="1723545" cy="400109"/>
              </a:xfrm>
              <a:prstGeom prst="rect">
                <a:avLst/>
              </a:prstGeom>
              <a:noFill/>
            </p:spPr>
            <p:txBody>
              <a:bodyPr wrap="none" rtlCol="0">
                <a:spAutoFit/>
              </a:bodyPr>
              <a:lstStyle/>
              <a:p>
                <a:r>
                  <a:rPr lang="zh-CN" altLang="en-US" sz="2000" dirty="0">
                    <a:solidFill>
                      <a:schemeClr val="bg1"/>
                    </a:solidFill>
                    <a:latin typeface="+mj-ea"/>
                    <a:ea typeface="+mj-ea"/>
                  </a:rPr>
                  <a:t>标题文字内容</a:t>
                </a:r>
                <a:endParaRPr lang="zh-CN" altLang="en-US" sz="2000" dirty="0">
                  <a:solidFill>
                    <a:schemeClr val="bg1"/>
                  </a:solidFill>
                  <a:latin typeface="+mj-ea"/>
                  <a:ea typeface="+mj-ea"/>
                </a:endParaRPr>
              </a:p>
            </p:txBody>
          </p:sp>
          <p:sp>
            <p:nvSpPr>
              <p:cNvPr id="52" name="等腰三角形 51"/>
              <p:cNvSpPr/>
              <p:nvPr/>
            </p:nvSpPr>
            <p:spPr>
              <a:xfrm rot="16200000" flipH="1" flipV="1">
                <a:off x="550306" y="326600"/>
                <a:ext cx="227305" cy="113870"/>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sp>
          <p:nvSpPr>
            <p:cNvPr id="5" name="矩形 4"/>
            <p:cNvSpPr/>
            <p:nvPr/>
          </p:nvSpPr>
          <p:spPr>
            <a:xfrm>
              <a:off x="4919045" y="2347607"/>
              <a:ext cx="2904872" cy="1731243"/>
            </a:xfrm>
            <a:prstGeom prst="rect">
              <a:avLst/>
            </a:prstGeom>
          </p:spPr>
          <p:txBody>
            <a:bodyPr wrap="square" lIns="91440" tIns="45720" rIns="91440" bIns="45720">
              <a:spAutoFit/>
            </a:bodyPr>
            <a:lstStyle/>
            <a:p>
              <a:pPr>
                <a:lnSpc>
                  <a:spcPct val="150000"/>
                </a:lnSpc>
                <a:defRPr/>
              </a:pPr>
              <a:r>
                <a:rPr lang="zh-CN" altLang="en-US" sz="1200" kern="0" dirty="0">
                  <a:solidFill>
                    <a:schemeClr val="bg1"/>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bg1"/>
                </a:solidFill>
                <a:latin typeface="+mj-ea"/>
                <a:ea typeface="+mj-ea"/>
                <a:cs typeface="Arial" panose="020B0604020202020204" pitchFamily="34" charset="0"/>
              </a:endParaRPr>
            </a:p>
            <a:p>
              <a:pPr>
                <a:lnSpc>
                  <a:spcPct val="150000"/>
                </a:lnSpc>
                <a:defRPr/>
              </a:pPr>
              <a:endParaRPr lang="en-US" altLang="zh-CN" sz="1200" kern="0" dirty="0">
                <a:solidFill>
                  <a:schemeClr val="bg1"/>
                </a:solidFill>
                <a:latin typeface="+mj-ea"/>
                <a:ea typeface="+mj-ea"/>
                <a:cs typeface="Arial" panose="020B0604020202020204" pitchFamily="34" charset="0"/>
              </a:endParaRPr>
            </a:p>
            <a:p>
              <a:pPr>
                <a:lnSpc>
                  <a:spcPct val="150000"/>
                </a:lnSpc>
                <a:defRPr/>
              </a:pPr>
              <a:endParaRPr lang="en-US" altLang="zh-CN" sz="1200" kern="0" dirty="0">
                <a:solidFill>
                  <a:schemeClr val="bg1"/>
                </a:solidFill>
                <a:latin typeface="+mj-ea"/>
                <a:ea typeface="+mj-ea"/>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加强服务和文化建设</a:t>
            </a:r>
            <a:endParaRPr lang="zh-CN" altLang="en-US" sz="4000" b="1" dirty="0">
              <a:solidFill>
                <a:schemeClr val="bg1"/>
              </a:solidFill>
            </a:endParaRP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4860138" y="1359982"/>
            <a:ext cx="2833829" cy="5160209"/>
            <a:chOff x="3645103" y="1019986"/>
            <a:chExt cx="2125372" cy="3870157"/>
          </a:xfrm>
        </p:grpSpPr>
        <p:grpSp>
          <p:nvGrpSpPr>
            <p:cNvPr id="28" name="Group 4"/>
            <p:cNvGrpSpPr/>
            <p:nvPr/>
          </p:nvGrpSpPr>
          <p:grpSpPr>
            <a:xfrm>
              <a:off x="3645103" y="1019986"/>
              <a:ext cx="2125372" cy="3870157"/>
              <a:chOff x="4789369" y="1779895"/>
              <a:chExt cx="2624138" cy="4778375"/>
            </a:xfrm>
          </p:grpSpPr>
          <p:sp>
            <p:nvSpPr>
              <p:cNvPr id="29" name="Oval 24"/>
              <p:cNvSpPr>
                <a:spLocks noChangeArrowheads="1"/>
              </p:cNvSpPr>
              <p:nvPr/>
            </p:nvSpPr>
            <p:spPr bwMode="auto">
              <a:xfrm>
                <a:off x="4789369" y="1779895"/>
                <a:ext cx="1577975" cy="1574799"/>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0" name="Oval 25"/>
              <p:cNvSpPr>
                <a:spLocks noChangeArrowheads="1"/>
              </p:cNvSpPr>
              <p:nvPr/>
            </p:nvSpPr>
            <p:spPr bwMode="auto">
              <a:xfrm>
                <a:off x="5838707" y="2846695"/>
                <a:ext cx="1574799"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1" name="Oval 26"/>
              <p:cNvSpPr>
                <a:spLocks noChangeArrowheads="1"/>
              </p:cNvSpPr>
              <p:nvPr/>
            </p:nvSpPr>
            <p:spPr bwMode="auto">
              <a:xfrm>
                <a:off x="5838707" y="4983470"/>
                <a:ext cx="1574800"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2" name="Oval 27"/>
              <p:cNvSpPr>
                <a:spLocks noChangeArrowheads="1"/>
              </p:cNvSpPr>
              <p:nvPr/>
            </p:nvSpPr>
            <p:spPr bwMode="auto">
              <a:xfrm>
                <a:off x="4789369" y="3916670"/>
                <a:ext cx="1577975" cy="1574800"/>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3" name="Freeform 33"/>
              <p:cNvSpPr/>
              <p:nvPr/>
            </p:nvSpPr>
            <p:spPr bwMode="auto">
              <a:xfrm>
                <a:off x="5432307" y="2383145"/>
                <a:ext cx="1198563" cy="374650"/>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4" name="Freeform 34"/>
              <p:cNvSpPr/>
              <p:nvPr/>
            </p:nvSpPr>
            <p:spPr bwMode="auto">
              <a:xfrm>
                <a:off x="5570419" y="5626407"/>
                <a:ext cx="1196975" cy="376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5" name="Freeform 35"/>
              <p:cNvSpPr/>
              <p:nvPr/>
            </p:nvSpPr>
            <p:spPr bwMode="auto">
              <a:xfrm>
                <a:off x="5432307" y="4523095"/>
                <a:ext cx="1198563" cy="376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6" name="Freeform 36"/>
              <p:cNvSpPr/>
              <p:nvPr/>
            </p:nvSpPr>
            <p:spPr bwMode="auto">
              <a:xfrm>
                <a:off x="5591057" y="3448357"/>
                <a:ext cx="1195388" cy="376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7" name="文本框 91"/>
              <p:cNvSpPr txBox="1"/>
              <p:nvPr/>
            </p:nvSpPr>
            <p:spPr>
              <a:xfrm>
                <a:off x="6194636" y="2340241"/>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01</a:t>
                </a:r>
                <a:endParaRPr lang="en-US" altLang="zh-CN" sz="2400" dirty="0">
                  <a:solidFill>
                    <a:schemeClr val="bg1"/>
                  </a:solidFill>
                  <a:latin typeface="+mj-ea"/>
                  <a:ea typeface="+mj-ea"/>
                  <a:cs typeface="Arial Unicode MS" panose="020B0604020202020204" charset="-122"/>
                </a:endParaRPr>
              </a:p>
            </p:txBody>
          </p:sp>
          <p:sp>
            <p:nvSpPr>
              <p:cNvPr id="38" name="文本框 92"/>
              <p:cNvSpPr txBox="1"/>
              <p:nvPr/>
            </p:nvSpPr>
            <p:spPr>
              <a:xfrm>
                <a:off x="5548610" y="34210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02</a:t>
                </a:r>
                <a:endParaRPr lang="zh-CN" altLang="en-US" sz="2400" dirty="0">
                  <a:solidFill>
                    <a:schemeClr val="bg1"/>
                  </a:solidFill>
                  <a:latin typeface="+mj-ea"/>
                  <a:ea typeface="+mj-ea"/>
                  <a:cs typeface="Arial Unicode MS" panose="020B0604020202020204" charset="-122"/>
                </a:endParaRPr>
              </a:p>
            </p:txBody>
          </p:sp>
          <p:sp>
            <p:nvSpPr>
              <p:cNvPr id="39" name="文本框 93"/>
              <p:cNvSpPr txBox="1"/>
              <p:nvPr/>
            </p:nvSpPr>
            <p:spPr>
              <a:xfrm>
                <a:off x="6205678" y="45009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03</a:t>
                </a:r>
                <a:endParaRPr lang="zh-CN" altLang="en-US" sz="2400" dirty="0">
                  <a:solidFill>
                    <a:schemeClr val="bg1"/>
                  </a:solidFill>
                  <a:latin typeface="+mj-ea"/>
                  <a:ea typeface="+mj-ea"/>
                  <a:cs typeface="Arial Unicode MS" panose="020B0604020202020204" charset="-122"/>
                </a:endParaRPr>
              </a:p>
            </p:txBody>
          </p:sp>
          <p:sp>
            <p:nvSpPr>
              <p:cNvPr id="40" name="文本框 94"/>
              <p:cNvSpPr txBox="1"/>
              <p:nvPr/>
            </p:nvSpPr>
            <p:spPr>
              <a:xfrm>
                <a:off x="5532785" y="5610323"/>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04</a:t>
                </a:r>
                <a:endParaRPr lang="zh-CN" altLang="en-US" sz="2400" dirty="0">
                  <a:solidFill>
                    <a:schemeClr val="bg1"/>
                  </a:solidFill>
                  <a:latin typeface="+mj-ea"/>
                  <a:ea typeface="+mj-ea"/>
                  <a:cs typeface="Arial Unicode MS" panose="020B0604020202020204" charset="-122"/>
                </a:endParaRPr>
              </a:p>
            </p:txBody>
          </p:sp>
          <p:sp>
            <p:nvSpPr>
              <p:cNvPr id="41" name="Oval 35"/>
              <p:cNvSpPr/>
              <p:nvPr/>
            </p:nvSpPr>
            <p:spPr>
              <a:xfrm>
                <a:off x="4915678" y="1896321"/>
                <a:ext cx="1338772"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3" name="Oval 31"/>
              <p:cNvSpPr/>
              <p:nvPr/>
            </p:nvSpPr>
            <p:spPr>
              <a:xfrm>
                <a:off x="4913346" y="4037231"/>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grpSp>
        <p:grpSp>
          <p:nvGrpSpPr>
            <p:cNvPr id="45" name="Group 37"/>
            <p:cNvGrpSpPr/>
            <p:nvPr/>
          </p:nvGrpSpPr>
          <p:grpSpPr>
            <a:xfrm>
              <a:off x="4087567" y="3176369"/>
              <a:ext cx="413696" cy="414403"/>
              <a:chOff x="9145588" y="4435475"/>
              <a:chExt cx="464344" cy="465138"/>
            </a:xfrm>
            <a:solidFill>
              <a:schemeClr val="bg2"/>
            </a:solidFill>
          </p:grpSpPr>
          <p:sp>
            <p:nvSpPr>
              <p:cNvPr id="4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grpSp>
        <p:grpSp>
          <p:nvGrpSpPr>
            <p:cNvPr id="55" name="Group 47"/>
            <p:cNvGrpSpPr/>
            <p:nvPr/>
          </p:nvGrpSpPr>
          <p:grpSpPr>
            <a:xfrm>
              <a:off x="4964971" y="2314913"/>
              <a:ext cx="387530" cy="413696"/>
              <a:chOff x="9159875" y="1647825"/>
              <a:chExt cx="434975" cy="464344"/>
            </a:xfrm>
            <a:solidFill>
              <a:schemeClr val="tx2"/>
            </a:solidFill>
          </p:grpSpPr>
          <p:sp>
            <p:nvSpPr>
              <p:cNvPr id="5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59" name="Group 51"/>
            <p:cNvGrpSpPr/>
            <p:nvPr/>
          </p:nvGrpSpPr>
          <p:grpSpPr>
            <a:xfrm>
              <a:off x="4087567" y="1450983"/>
              <a:ext cx="414403" cy="413696"/>
              <a:chOff x="6357938" y="1647825"/>
              <a:chExt cx="465138" cy="464344"/>
            </a:xfrm>
            <a:solidFill>
              <a:schemeClr val="bg2"/>
            </a:solidFill>
          </p:grpSpPr>
          <p:sp>
            <p:nvSpPr>
              <p:cNvPr id="60"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1"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2"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3"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4"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5"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6"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7"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8"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9"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0"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1"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2"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73" name="Group 65"/>
            <p:cNvGrpSpPr/>
            <p:nvPr/>
          </p:nvGrpSpPr>
          <p:grpSpPr>
            <a:xfrm>
              <a:off x="4929392" y="4093642"/>
              <a:ext cx="414403" cy="388237"/>
              <a:chOff x="5368132" y="3540125"/>
              <a:chExt cx="465138" cy="435769"/>
            </a:xfrm>
            <a:solidFill>
              <a:schemeClr val="tx2"/>
            </a:solidFill>
          </p:grpSpPr>
          <p:sp>
            <p:nvSpPr>
              <p:cNvPr id="7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 name="组合 2"/>
          <p:cNvGrpSpPr/>
          <p:nvPr/>
        </p:nvGrpSpPr>
        <p:grpSpPr>
          <a:xfrm>
            <a:off x="7850173" y="2765793"/>
            <a:ext cx="4341828" cy="1269223"/>
            <a:chOff x="5887629" y="2074345"/>
            <a:chExt cx="3256371" cy="951917"/>
          </a:xfrm>
        </p:grpSpPr>
        <p:sp>
          <p:nvSpPr>
            <p:cNvPr id="77" name="TextBox 76"/>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89" name="TextBox 8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1" name="组合 90"/>
          <p:cNvGrpSpPr/>
          <p:nvPr/>
        </p:nvGrpSpPr>
        <p:grpSpPr>
          <a:xfrm>
            <a:off x="7850173" y="4879903"/>
            <a:ext cx="4341828" cy="1269223"/>
            <a:chOff x="5887629" y="2074345"/>
            <a:chExt cx="3256371" cy="951917"/>
          </a:xfrm>
        </p:grpSpPr>
        <p:sp>
          <p:nvSpPr>
            <p:cNvPr id="92" name="TextBox 91"/>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3" name="TextBox 92"/>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4" name="组合 93"/>
          <p:cNvGrpSpPr/>
          <p:nvPr/>
        </p:nvGrpSpPr>
        <p:grpSpPr>
          <a:xfrm>
            <a:off x="1562962" y="1611135"/>
            <a:ext cx="4197812" cy="1269223"/>
            <a:chOff x="5995641" y="2074345"/>
            <a:chExt cx="3148359" cy="951917"/>
          </a:xfrm>
        </p:grpSpPr>
        <p:sp>
          <p:nvSpPr>
            <p:cNvPr id="95" name="TextBox 94"/>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6" name="TextBox 95"/>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7" name="组合 96"/>
          <p:cNvGrpSpPr/>
          <p:nvPr/>
        </p:nvGrpSpPr>
        <p:grpSpPr>
          <a:xfrm>
            <a:off x="1562962" y="3731633"/>
            <a:ext cx="4197812" cy="1269223"/>
            <a:chOff x="5995641" y="2074345"/>
            <a:chExt cx="3148359" cy="951917"/>
          </a:xfrm>
        </p:grpSpPr>
        <p:sp>
          <p:nvSpPr>
            <p:cNvPr id="98" name="TextBox 97"/>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9" name="TextBox 9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1+#ppt_w/2"/>
                                          </p:val>
                                        </p:tav>
                                        <p:tav tm="100000">
                                          <p:val>
                                            <p:strVal val="#ppt_x"/>
                                          </p:val>
                                        </p:tav>
                                      </p:tavLst>
                                    </p:anim>
                                    <p:anim calcmode="lin" valueType="num">
                                      <p:cBhvr additive="base">
                                        <p:cTn id="2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0-#ppt_w/2"/>
                                          </p:val>
                                        </p:tav>
                                        <p:tav tm="100000">
                                          <p:val>
                                            <p:strVal val="#ppt_x"/>
                                          </p:val>
                                        </p:tav>
                                      </p:tavLst>
                                    </p:anim>
                                    <p:anim calcmode="lin" valueType="num">
                                      <p:cBhvr additive="base">
                                        <p:cTn id="30" dur="500" fill="hold"/>
                                        <p:tgtEl>
                                          <p:spTgt spid="9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500" fill="hold"/>
                                        <p:tgtEl>
                                          <p:spTgt spid="97"/>
                                        </p:tgtEl>
                                        <p:attrNameLst>
                                          <p:attrName>ppt_x</p:attrName>
                                        </p:attrNameLst>
                                      </p:cBhvr>
                                      <p:tavLst>
                                        <p:tav tm="0">
                                          <p:val>
                                            <p:strVal val="0-#ppt_w/2"/>
                                          </p:val>
                                        </p:tav>
                                        <p:tav tm="100000">
                                          <p:val>
                                            <p:strVal val="#ppt_x"/>
                                          </p:val>
                                        </p:tav>
                                      </p:tavLst>
                                    </p:anim>
                                    <p:anim calcmode="lin" valueType="num">
                                      <p:cBhvr additive="base">
                                        <p:cTn id="34"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58" name="Freeform 913"/>
          <p:cNvSpPr>
            <a:spLocks noEditPoints="1"/>
          </p:cNvSpPr>
          <p:nvPr/>
        </p:nvSpPr>
        <p:spPr bwMode="auto">
          <a:xfrm>
            <a:off x="5537052" y="4009463"/>
            <a:ext cx="867555" cy="744669"/>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p>
            <a:endParaRPr lang="zh-CN" altLang="en-US" sz="6665"/>
          </a:p>
        </p:txBody>
      </p:sp>
      <p:grpSp>
        <p:nvGrpSpPr>
          <p:cNvPr id="16" name="组合 15"/>
          <p:cNvGrpSpPr/>
          <p:nvPr/>
        </p:nvGrpSpPr>
        <p:grpSpPr>
          <a:xfrm>
            <a:off x="3707623" y="3738042"/>
            <a:ext cx="2238895" cy="1776499"/>
            <a:chOff x="2780717" y="2867031"/>
            <a:chExt cx="1679171" cy="1332374"/>
          </a:xfrm>
        </p:grpSpPr>
        <p:sp>
          <p:nvSpPr>
            <p:cNvPr id="160" name="等腰三角形 159"/>
            <p:cNvSpPr/>
            <p:nvPr/>
          </p:nvSpPr>
          <p:spPr bwMode="auto">
            <a:xfrm>
              <a:off x="2780717" y="2867031"/>
              <a:ext cx="167917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文本框 6"/>
            <p:cNvSpPr txBox="1">
              <a:spLocks noChangeArrowheads="1"/>
            </p:cNvSpPr>
            <p:nvPr/>
          </p:nvSpPr>
          <p:spPr bwMode="auto">
            <a:xfrm>
              <a:off x="3284876" y="33103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charset="-122"/>
                  <a:ea typeface="微软雅黑" panose="020B0503020204020204" charset="-122"/>
                </a:rPr>
                <a:t>2</a:t>
              </a:r>
              <a:endParaRPr lang="zh-CN" altLang="en-US" sz="5335" b="1" dirty="0">
                <a:solidFill>
                  <a:schemeClr val="tx2"/>
                </a:solidFill>
                <a:latin typeface="微软雅黑" panose="020B0503020204020204" charset="-122"/>
                <a:ea typeface="微软雅黑" panose="020B0503020204020204" charset="-122"/>
              </a:endParaRPr>
            </a:p>
          </p:txBody>
        </p:sp>
      </p:grpSp>
      <p:grpSp>
        <p:nvGrpSpPr>
          <p:cNvPr id="15" name="组合 14"/>
          <p:cNvGrpSpPr/>
          <p:nvPr/>
        </p:nvGrpSpPr>
        <p:grpSpPr>
          <a:xfrm>
            <a:off x="4827071" y="1961543"/>
            <a:ext cx="2237173" cy="1776498"/>
            <a:chOff x="3620303" y="1534657"/>
            <a:chExt cx="1677880" cy="1332374"/>
          </a:xfrm>
        </p:grpSpPr>
        <p:sp>
          <p:nvSpPr>
            <p:cNvPr id="166" name="等腰三角形 165"/>
            <p:cNvSpPr/>
            <p:nvPr/>
          </p:nvSpPr>
          <p:spPr bwMode="auto">
            <a:xfrm>
              <a:off x="3620303" y="1534657"/>
              <a:ext cx="1677880"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文本框 60"/>
            <p:cNvSpPr txBox="1">
              <a:spLocks noChangeArrowheads="1"/>
            </p:cNvSpPr>
            <p:nvPr/>
          </p:nvSpPr>
          <p:spPr bwMode="auto">
            <a:xfrm>
              <a:off x="4200851" y="1980774"/>
              <a:ext cx="454692" cy="684755"/>
            </a:xfrm>
            <a:prstGeom prst="rect">
              <a:avLst/>
            </a:prstGeom>
            <a:noFill/>
            <a:ln w="9525">
              <a:noFill/>
              <a:miter lim="800000"/>
            </a:ln>
          </p:spPr>
          <p:txBody>
            <a:bodyPr wrap="none">
              <a:spAutoFit/>
            </a:bodyPr>
            <a:lstStyle/>
            <a:p>
              <a:r>
                <a:rPr lang="en-US" altLang="zh-CN" sz="5335" b="1" dirty="0">
                  <a:solidFill>
                    <a:schemeClr val="bg2"/>
                  </a:solidFill>
                  <a:latin typeface="微软雅黑" panose="020B0503020204020204" charset="-122"/>
                  <a:ea typeface="微软雅黑" panose="020B0503020204020204" charset="-122"/>
                </a:rPr>
                <a:t>1</a:t>
              </a:r>
              <a:endParaRPr lang="zh-CN" altLang="en-US" sz="5335" b="1" dirty="0">
                <a:solidFill>
                  <a:schemeClr val="bg2"/>
                </a:solidFill>
                <a:latin typeface="微软雅黑" panose="020B0503020204020204" charset="-122"/>
                <a:ea typeface="微软雅黑" panose="020B0503020204020204" charset="-122"/>
              </a:endParaRPr>
            </a:p>
          </p:txBody>
        </p:sp>
      </p:grpSp>
      <p:grpSp>
        <p:nvGrpSpPr>
          <p:cNvPr id="17" name="组合 16"/>
          <p:cNvGrpSpPr/>
          <p:nvPr/>
        </p:nvGrpSpPr>
        <p:grpSpPr>
          <a:xfrm>
            <a:off x="5946518" y="3738043"/>
            <a:ext cx="2237175" cy="1776499"/>
            <a:chOff x="4459888" y="2867031"/>
            <a:chExt cx="1677881" cy="1332374"/>
          </a:xfrm>
        </p:grpSpPr>
        <p:sp>
          <p:nvSpPr>
            <p:cNvPr id="163" name="等腰三角形 162"/>
            <p:cNvSpPr/>
            <p:nvPr/>
          </p:nvSpPr>
          <p:spPr bwMode="auto">
            <a:xfrm>
              <a:off x="4459888" y="2867031"/>
              <a:ext cx="167788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文本框 6"/>
            <p:cNvSpPr txBox="1">
              <a:spLocks noChangeArrowheads="1"/>
            </p:cNvSpPr>
            <p:nvPr/>
          </p:nvSpPr>
          <p:spPr bwMode="auto">
            <a:xfrm>
              <a:off x="5007879" y="33230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charset="-122"/>
                  <a:ea typeface="微软雅黑" panose="020B0503020204020204" charset="-122"/>
                </a:rPr>
                <a:t>3</a:t>
              </a:r>
              <a:endParaRPr lang="zh-CN" altLang="en-US" sz="5335" b="1" dirty="0">
                <a:solidFill>
                  <a:schemeClr val="tx2"/>
                </a:solidFill>
                <a:latin typeface="微软雅黑" panose="020B0503020204020204" charset="-122"/>
                <a:ea typeface="微软雅黑" panose="020B0503020204020204" charset="-122"/>
              </a:endParaRPr>
            </a:p>
          </p:txBody>
        </p:sp>
      </p:grpSp>
      <p:grpSp>
        <p:nvGrpSpPr>
          <p:cNvPr id="205" name="组合 204"/>
          <p:cNvGrpSpPr/>
          <p:nvPr/>
        </p:nvGrpSpPr>
        <p:grpSpPr>
          <a:xfrm>
            <a:off x="7121314" y="2383861"/>
            <a:ext cx="2565023" cy="1026724"/>
            <a:chOff x="1078513" y="1638320"/>
            <a:chExt cx="1923767" cy="770043"/>
          </a:xfrm>
        </p:grpSpPr>
        <p:sp>
          <p:nvSpPr>
            <p:cNvPr id="206" name="TextBox 20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07" name="TextBox 20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08" name="组合 207"/>
          <p:cNvGrpSpPr/>
          <p:nvPr/>
        </p:nvGrpSpPr>
        <p:grpSpPr>
          <a:xfrm>
            <a:off x="8205583" y="4030272"/>
            <a:ext cx="2565023" cy="1026724"/>
            <a:chOff x="1078513" y="1638320"/>
            <a:chExt cx="1923767" cy="770043"/>
          </a:xfrm>
        </p:grpSpPr>
        <p:sp>
          <p:nvSpPr>
            <p:cNvPr id="209" name="TextBox 20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2" name="TextBox 211"/>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13" name="组合 212"/>
          <p:cNvGrpSpPr/>
          <p:nvPr/>
        </p:nvGrpSpPr>
        <p:grpSpPr>
          <a:xfrm>
            <a:off x="1594841" y="3349464"/>
            <a:ext cx="2565023" cy="1026724"/>
            <a:chOff x="1078513" y="1638320"/>
            <a:chExt cx="1923767" cy="770043"/>
          </a:xfrm>
        </p:grpSpPr>
        <p:sp>
          <p:nvSpPr>
            <p:cNvPr id="214" name="TextBox 213"/>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5" name="TextBox 214"/>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8"/>
                                        </p:tgtEl>
                                        <p:attrNameLst>
                                          <p:attrName>style.visibility</p:attrName>
                                        </p:attrNameLst>
                                      </p:cBhvr>
                                      <p:to>
                                        <p:strVal val="visible"/>
                                      </p:to>
                                    </p:set>
                                    <p:anim calcmode="lin" valueType="num">
                                      <p:cBhvr>
                                        <p:cTn id="27" dur="500" fill="hold"/>
                                        <p:tgtEl>
                                          <p:spTgt spid="158"/>
                                        </p:tgtEl>
                                        <p:attrNameLst>
                                          <p:attrName>ppt_w</p:attrName>
                                        </p:attrNameLst>
                                      </p:cBhvr>
                                      <p:tavLst>
                                        <p:tav tm="0">
                                          <p:val>
                                            <p:fltVal val="0"/>
                                          </p:val>
                                        </p:tav>
                                        <p:tav tm="100000">
                                          <p:val>
                                            <p:strVal val="#ppt_w"/>
                                          </p:val>
                                        </p:tav>
                                      </p:tavLst>
                                    </p:anim>
                                    <p:anim calcmode="lin" valueType="num">
                                      <p:cBhvr>
                                        <p:cTn id="28" dur="500" fill="hold"/>
                                        <p:tgtEl>
                                          <p:spTgt spid="158"/>
                                        </p:tgtEl>
                                        <p:attrNameLst>
                                          <p:attrName>ppt_h</p:attrName>
                                        </p:attrNameLst>
                                      </p:cBhvr>
                                      <p:tavLst>
                                        <p:tav tm="0">
                                          <p:val>
                                            <p:fltVal val="0"/>
                                          </p:val>
                                        </p:tav>
                                        <p:tav tm="100000">
                                          <p:val>
                                            <p:strVal val="#ppt_h"/>
                                          </p:val>
                                        </p:tav>
                                      </p:tavLst>
                                    </p:anim>
                                    <p:animEffect transition="in" filter="fade">
                                      <p:cBhvr>
                                        <p:cTn id="29" dur="500"/>
                                        <p:tgtEl>
                                          <p:spTgt spid="15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05"/>
                                        </p:tgtEl>
                                        <p:attrNameLst>
                                          <p:attrName>style.visibility</p:attrName>
                                        </p:attrNameLst>
                                      </p:cBhvr>
                                      <p:to>
                                        <p:strVal val="visible"/>
                                      </p:to>
                                    </p:set>
                                    <p:anim calcmode="lin" valueType="num">
                                      <p:cBhvr additive="base">
                                        <p:cTn id="34" dur="500" fill="hold"/>
                                        <p:tgtEl>
                                          <p:spTgt spid="205"/>
                                        </p:tgtEl>
                                        <p:attrNameLst>
                                          <p:attrName>ppt_x</p:attrName>
                                        </p:attrNameLst>
                                      </p:cBhvr>
                                      <p:tavLst>
                                        <p:tav tm="0">
                                          <p:val>
                                            <p:strVal val="1+#ppt_w/2"/>
                                          </p:val>
                                        </p:tav>
                                        <p:tav tm="100000">
                                          <p:val>
                                            <p:strVal val="#ppt_x"/>
                                          </p:val>
                                        </p:tav>
                                      </p:tavLst>
                                    </p:anim>
                                    <p:anim calcmode="lin" valueType="num">
                                      <p:cBhvr additive="base">
                                        <p:cTn id="35"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8"/>
                                        </p:tgtEl>
                                        <p:attrNameLst>
                                          <p:attrName>style.visibility</p:attrName>
                                        </p:attrNameLst>
                                      </p:cBhvr>
                                      <p:to>
                                        <p:strVal val="visible"/>
                                      </p:to>
                                    </p:set>
                                    <p:anim calcmode="lin" valueType="num">
                                      <p:cBhvr additive="base">
                                        <p:cTn id="40" dur="500" fill="hold"/>
                                        <p:tgtEl>
                                          <p:spTgt spid="208"/>
                                        </p:tgtEl>
                                        <p:attrNameLst>
                                          <p:attrName>ppt_x</p:attrName>
                                        </p:attrNameLst>
                                      </p:cBhvr>
                                      <p:tavLst>
                                        <p:tav tm="0">
                                          <p:val>
                                            <p:strVal val="1+#ppt_w/2"/>
                                          </p:val>
                                        </p:tav>
                                        <p:tav tm="100000">
                                          <p:val>
                                            <p:strVal val="#ppt_x"/>
                                          </p:val>
                                        </p:tav>
                                      </p:tavLst>
                                    </p:anim>
                                    <p:anim calcmode="lin" valueType="num">
                                      <p:cBhvr additive="base">
                                        <p:cTn id="41"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13"/>
                                        </p:tgtEl>
                                        <p:attrNameLst>
                                          <p:attrName>style.visibility</p:attrName>
                                        </p:attrNameLst>
                                      </p:cBhvr>
                                      <p:to>
                                        <p:strVal val="visible"/>
                                      </p:to>
                                    </p:set>
                                    <p:anim calcmode="lin" valueType="num">
                                      <p:cBhvr additive="base">
                                        <p:cTn id="46" dur="500" fill="hold"/>
                                        <p:tgtEl>
                                          <p:spTgt spid="213"/>
                                        </p:tgtEl>
                                        <p:attrNameLst>
                                          <p:attrName>ppt_x</p:attrName>
                                        </p:attrNameLst>
                                      </p:cBhvr>
                                      <p:tavLst>
                                        <p:tav tm="0">
                                          <p:val>
                                            <p:strVal val="0-#ppt_w/2"/>
                                          </p:val>
                                        </p:tav>
                                        <p:tav tm="100000">
                                          <p:val>
                                            <p:strVal val="#ppt_x"/>
                                          </p:val>
                                        </p:tav>
                                      </p:tavLst>
                                    </p:anim>
                                    <p:anim calcmode="lin" valueType="num">
                                      <p:cBhvr additive="base">
                                        <p:cTn id="47" dur="50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30" name="Freeform 5"/>
          <p:cNvSpPr/>
          <p:nvPr/>
        </p:nvSpPr>
        <p:spPr bwMode="invGray">
          <a:xfrm>
            <a:off x="4959409" y="6435799"/>
            <a:ext cx="350400" cy="324479"/>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1" name="Freeform 7"/>
          <p:cNvSpPr/>
          <p:nvPr/>
        </p:nvSpPr>
        <p:spPr bwMode="invGray">
          <a:xfrm>
            <a:off x="6219781" y="1145827"/>
            <a:ext cx="1399812" cy="1406071"/>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2" name="Freeform 8"/>
          <p:cNvSpPr/>
          <p:nvPr/>
        </p:nvSpPr>
        <p:spPr bwMode="invGray">
          <a:xfrm>
            <a:off x="6361011" y="2227419"/>
            <a:ext cx="1049413" cy="810212"/>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3" name="Freeform 9"/>
          <p:cNvSpPr/>
          <p:nvPr/>
        </p:nvSpPr>
        <p:spPr bwMode="gray">
          <a:xfrm>
            <a:off x="6139329" y="2677757"/>
            <a:ext cx="749071" cy="794479"/>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4" name="Freeform 10"/>
          <p:cNvSpPr/>
          <p:nvPr/>
        </p:nvSpPr>
        <p:spPr bwMode="gray">
          <a:xfrm>
            <a:off x="5567247" y="2856709"/>
            <a:ext cx="700800" cy="1083560"/>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5" name="Freeform 11"/>
          <p:cNvSpPr/>
          <p:nvPr/>
        </p:nvSpPr>
        <p:spPr bwMode="gray">
          <a:xfrm>
            <a:off x="5771051" y="3132024"/>
            <a:ext cx="225256" cy="257616"/>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6" name="Freeform 12"/>
          <p:cNvSpPr/>
          <p:nvPr/>
        </p:nvSpPr>
        <p:spPr bwMode="gray">
          <a:xfrm>
            <a:off x="5915861" y="3259850"/>
            <a:ext cx="176988" cy="243849"/>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Freeform 13"/>
          <p:cNvSpPr/>
          <p:nvPr/>
        </p:nvSpPr>
        <p:spPr bwMode="gray">
          <a:xfrm>
            <a:off x="5915861" y="3275582"/>
            <a:ext cx="67935" cy="82593"/>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Lst>
            <a:ahLst/>
            <a:cxnLst>
              <a:cxn ang="0">
                <a:pos x="T0" y="T1"/>
              </a:cxn>
              <a:cxn ang="0">
                <a:pos x="T2" y="T3"/>
              </a:cxn>
              <a:cxn ang="0">
                <a:pos x="T4" y="T5"/>
              </a:cxn>
              <a:cxn ang="0">
                <a:pos x="T6" y="T7"/>
              </a:cxn>
              <a:cxn ang="0">
                <a:pos x="T8" y="T9"/>
              </a:cxn>
              <a:cxn ang="0">
                <a:pos x="T10" y="T11"/>
              </a:cxn>
            </a:cxnLst>
            <a:rect l="0" t="0" r="r" b="b"/>
            <a:pathLst>
              <a:path w="33" h="41">
                <a:moveTo>
                  <a:pt x="32" y="40"/>
                </a:moveTo>
                <a:lnTo>
                  <a:pt x="8" y="40"/>
                </a:lnTo>
                <a:lnTo>
                  <a:pt x="8" y="24"/>
                </a:lnTo>
                <a:lnTo>
                  <a:pt x="0" y="0"/>
                </a:lnTo>
                <a:lnTo>
                  <a:pt x="24" y="8"/>
                </a:lnTo>
                <a:lnTo>
                  <a:pt x="3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8" name="Freeform 14"/>
          <p:cNvSpPr/>
          <p:nvPr/>
        </p:nvSpPr>
        <p:spPr bwMode="gray">
          <a:xfrm>
            <a:off x="5756749" y="3566629"/>
            <a:ext cx="861699" cy="584060"/>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39" name="Freeform 15"/>
          <p:cNvSpPr/>
          <p:nvPr/>
        </p:nvSpPr>
        <p:spPr bwMode="gray">
          <a:xfrm>
            <a:off x="5933738" y="4034664"/>
            <a:ext cx="715103" cy="646989"/>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0" name="Freeform 16"/>
          <p:cNvSpPr/>
          <p:nvPr/>
        </p:nvSpPr>
        <p:spPr bwMode="invGray">
          <a:xfrm>
            <a:off x="6520123" y="4551862"/>
            <a:ext cx="128719" cy="112093"/>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Lst>
            <a:ahLst/>
            <a:cxnLst>
              <a:cxn ang="0">
                <a:pos x="T0" y="T1"/>
              </a:cxn>
              <a:cxn ang="0">
                <a:pos x="T2" y="T3"/>
              </a:cxn>
              <a:cxn ang="0">
                <a:pos x="T4" y="T5"/>
              </a:cxn>
              <a:cxn ang="0">
                <a:pos x="T6" y="T7"/>
              </a:cxn>
              <a:cxn ang="0">
                <a:pos x="T8" y="T9"/>
              </a:cxn>
              <a:cxn ang="0">
                <a:pos x="T10" y="T11"/>
              </a:cxn>
            </a:cxnLst>
            <a:rect l="0" t="0" r="r" b="b"/>
            <a:pathLst>
              <a:path w="65" h="57">
                <a:moveTo>
                  <a:pt x="24" y="0"/>
                </a:moveTo>
                <a:lnTo>
                  <a:pt x="0" y="40"/>
                </a:lnTo>
                <a:lnTo>
                  <a:pt x="24" y="56"/>
                </a:lnTo>
                <a:lnTo>
                  <a:pt x="64" y="40"/>
                </a:lnTo>
                <a:lnTo>
                  <a:pt x="64" y="24"/>
                </a:lnTo>
                <a:lnTo>
                  <a:pt x="24"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1" name="Freeform 17"/>
          <p:cNvSpPr/>
          <p:nvPr/>
        </p:nvSpPr>
        <p:spPr bwMode="gray">
          <a:xfrm>
            <a:off x="6203688" y="4630524"/>
            <a:ext cx="475544" cy="59782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2" name="Freeform 18"/>
          <p:cNvSpPr/>
          <p:nvPr/>
        </p:nvSpPr>
        <p:spPr bwMode="gray">
          <a:xfrm>
            <a:off x="5964128" y="5100526"/>
            <a:ext cx="541691" cy="743349"/>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3" name="Freeform 19"/>
          <p:cNvSpPr/>
          <p:nvPr/>
        </p:nvSpPr>
        <p:spPr bwMode="gray">
          <a:xfrm>
            <a:off x="5136399" y="5568559"/>
            <a:ext cx="1004720" cy="774813"/>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4" name="Freeform 20"/>
          <p:cNvSpPr/>
          <p:nvPr/>
        </p:nvSpPr>
        <p:spPr bwMode="gray">
          <a:xfrm>
            <a:off x="4467778" y="5423035"/>
            <a:ext cx="988629" cy="774813"/>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Freeform 21"/>
          <p:cNvSpPr/>
          <p:nvPr/>
        </p:nvSpPr>
        <p:spPr bwMode="invGray">
          <a:xfrm>
            <a:off x="4373025" y="4986465"/>
            <a:ext cx="734768" cy="713851"/>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6" name="Freeform 22"/>
          <p:cNvSpPr/>
          <p:nvPr/>
        </p:nvSpPr>
        <p:spPr bwMode="invGray">
          <a:xfrm>
            <a:off x="3543505" y="4937301"/>
            <a:ext cx="1131651" cy="1244816"/>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7" name="Freeform 23"/>
          <p:cNvSpPr/>
          <p:nvPr/>
        </p:nvSpPr>
        <p:spPr bwMode="invGray">
          <a:xfrm>
            <a:off x="1430378" y="3499768"/>
            <a:ext cx="2406321" cy="1583057"/>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Freeform 24"/>
          <p:cNvSpPr/>
          <p:nvPr/>
        </p:nvSpPr>
        <p:spPr bwMode="gray">
          <a:xfrm>
            <a:off x="3691890" y="4148723"/>
            <a:ext cx="1510653" cy="1276279"/>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9" name="Freeform 25"/>
          <p:cNvSpPr/>
          <p:nvPr/>
        </p:nvSpPr>
        <p:spPr bwMode="invGray">
          <a:xfrm>
            <a:off x="2815888" y="3259850"/>
            <a:ext cx="1560712" cy="124481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0" name="Freeform 26"/>
          <p:cNvSpPr/>
          <p:nvPr/>
        </p:nvSpPr>
        <p:spPr bwMode="gray">
          <a:xfrm>
            <a:off x="5645909" y="4838975"/>
            <a:ext cx="606049" cy="861341"/>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1" name="Freeform 27"/>
          <p:cNvSpPr/>
          <p:nvPr/>
        </p:nvSpPr>
        <p:spPr bwMode="gray">
          <a:xfrm>
            <a:off x="5039860" y="4838975"/>
            <a:ext cx="700800" cy="845608"/>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2" name="Freeform 28"/>
          <p:cNvSpPr/>
          <p:nvPr/>
        </p:nvSpPr>
        <p:spPr bwMode="gray">
          <a:xfrm>
            <a:off x="4979076" y="4359141"/>
            <a:ext cx="970752" cy="645023"/>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3" name="Freeform 29"/>
          <p:cNvSpPr/>
          <p:nvPr/>
        </p:nvSpPr>
        <p:spPr bwMode="gray">
          <a:xfrm>
            <a:off x="5756750" y="4131023"/>
            <a:ext cx="606049" cy="778747"/>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4" name="Freeform 30"/>
          <p:cNvSpPr/>
          <p:nvPr/>
        </p:nvSpPr>
        <p:spPr bwMode="gray">
          <a:xfrm>
            <a:off x="5216846" y="3889140"/>
            <a:ext cx="749071" cy="725649"/>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5" name="Freeform 31"/>
          <p:cNvSpPr/>
          <p:nvPr/>
        </p:nvSpPr>
        <p:spPr bwMode="invGray">
          <a:xfrm>
            <a:off x="5202546" y="3228386"/>
            <a:ext cx="495209" cy="922303"/>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6" name="Freeform 32"/>
          <p:cNvSpPr/>
          <p:nvPr/>
        </p:nvSpPr>
        <p:spPr bwMode="gray">
          <a:xfrm>
            <a:off x="4675158" y="3389640"/>
            <a:ext cx="640017" cy="1225149"/>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7" name="Freeform 33"/>
          <p:cNvSpPr/>
          <p:nvPr/>
        </p:nvSpPr>
        <p:spPr bwMode="invGray">
          <a:xfrm>
            <a:off x="4557165" y="3405373"/>
            <a:ext cx="348612" cy="631257"/>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34"/>
          <p:cNvSpPr/>
          <p:nvPr/>
        </p:nvSpPr>
        <p:spPr bwMode="invGray">
          <a:xfrm>
            <a:off x="3307522" y="2776083"/>
            <a:ext cx="1703733" cy="1695151"/>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35"/>
          <p:cNvSpPr/>
          <p:nvPr/>
        </p:nvSpPr>
        <p:spPr bwMode="invGray">
          <a:xfrm>
            <a:off x="3849213" y="1210723"/>
            <a:ext cx="2830019" cy="2503395"/>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0" name="Freeform 36"/>
          <p:cNvSpPr/>
          <p:nvPr/>
        </p:nvSpPr>
        <p:spPr bwMode="invGray">
          <a:xfrm>
            <a:off x="1240875" y="1631560"/>
            <a:ext cx="2529677" cy="2082557"/>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37"/>
          <p:cNvSpPr/>
          <p:nvPr/>
        </p:nvSpPr>
        <p:spPr bwMode="invGray">
          <a:xfrm>
            <a:off x="6505820" y="5454500"/>
            <a:ext cx="253861" cy="521131"/>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66" name="TextBox 77"/>
          <p:cNvSpPr txBox="1"/>
          <p:nvPr/>
        </p:nvSpPr>
        <p:spPr>
          <a:xfrm>
            <a:off x="8065140" y="3298305"/>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67" name="TextBox 77"/>
          <p:cNvSpPr txBox="1"/>
          <p:nvPr/>
        </p:nvSpPr>
        <p:spPr>
          <a:xfrm>
            <a:off x="8065140" y="4415497"/>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1+#ppt_w/2"/>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1+#ppt_w/2"/>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1+#ppt_w/2"/>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1+#ppt_w/2"/>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1+#ppt_w/2"/>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par>
                                <p:cTn id="71" presetID="2" presetClass="entr" presetSubtype="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1+#ppt_w/2"/>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par>
                                <p:cTn id="75" presetID="2" presetClass="entr" presetSubtype="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1+#ppt_w/2"/>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1+#ppt_w/2"/>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1+#ppt_w/2"/>
                                          </p:val>
                                        </p:tav>
                                        <p:tav tm="100000">
                                          <p:val>
                                            <p:strVal val="#ppt_x"/>
                                          </p:val>
                                        </p:tav>
                                      </p:tavLst>
                                    </p:anim>
                                    <p:anim calcmode="lin" valueType="num">
                                      <p:cBhvr additive="base">
                                        <p:cTn id="94" dur="500" fill="hold"/>
                                        <p:tgtEl>
                                          <p:spTgt spid="50"/>
                                        </p:tgtEl>
                                        <p:attrNameLst>
                                          <p:attrName>ppt_y</p:attrName>
                                        </p:attrNameLst>
                                      </p:cBhvr>
                                      <p:tavLst>
                                        <p:tav tm="0">
                                          <p:val>
                                            <p:strVal val="1+#ppt_h/2"/>
                                          </p:val>
                                        </p:tav>
                                        <p:tav tm="100000">
                                          <p:val>
                                            <p:strVal val="#ppt_y"/>
                                          </p:val>
                                        </p:tav>
                                      </p:tavLst>
                                    </p:anim>
                                  </p:childTnLst>
                                </p:cTn>
                              </p:par>
                              <p:par>
                                <p:cTn id="95" presetID="2" presetClass="entr" presetSubtype="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1+#ppt_w/2"/>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1+#ppt_w/2"/>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par>
                                <p:cTn id="103" presetID="2" presetClass="entr" presetSubtype="6"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additive="base">
                                        <p:cTn id="105" dur="500" fill="hold"/>
                                        <p:tgtEl>
                                          <p:spTgt spid="53"/>
                                        </p:tgtEl>
                                        <p:attrNameLst>
                                          <p:attrName>ppt_x</p:attrName>
                                        </p:attrNameLst>
                                      </p:cBhvr>
                                      <p:tavLst>
                                        <p:tav tm="0">
                                          <p:val>
                                            <p:strVal val="1+#ppt_w/2"/>
                                          </p:val>
                                        </p:tav>
                                        <p:tav tm="100000">
                                          <p:val>
                                            <p:strVal val="#ppt_x"/>
                                          </p:val>
                                        </p:tav>
                                      </p:tavLst>
                                    </p:anim>
                                    <p:anim calcmode="lin" valueType="num">
                                      <p:cBhvr additive="base">
                                        <p:cTn id="106" dur="500" fill="hold"/>
                                        <p:tgtEl>
                                          <p:spTgt spid="53"/>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1+#ppt_w/2"/>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par>
                                <p:cTn id="111" presetID="2" presetClass="entr" presetSubtype="6"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anim calcmode="lin" valueType="num">
                                      <p:cBhvr additive="base">
                                        <p:cTn id="113" dur="500" fill="hold"/>
                                        <p:tgtEl>
                                          <p:spTgt spid="55"/>
                                        </p:tgtEl>
                                        <p:attrNameLst>
                                          <p:attrName>ppt_x</p:attrName>
                                        </p:attrNameLst>
                                      </p:cBhvr>
                                      <p:tavLst>
                                        <p:tav tm="0">
                                          <p:val>
                                            <p:strVal val="1+#ppt_w/2"/>
                                          </p:val>
                                        </p:tav>
                                        <p:tav tm="100000">
                                          <p:val>
                                            <p:strVal val="#ppt_x"/>
                                          </p:val>
                                        </p:tav>
                                      </p:tavLst>
                                    </p:anim>
                                    <p:anim calcmode="lin" valueType="num">
                                      <p:cBhvr additive="base">
                                        <p:cTn id="114" dur="500" fill="hold"/>
                                        <p:tgtEl>
                                          <p:spTgt spid="55"/>
                                        </p:tgtEl>
                                        <p:attrNameLst>
                                          <p:attrName>ppt_y</p:attrName>
                                        </p:attrNameLst>
                                      </p:cBhvr>
                                      <p:tavLst>
                                        <p:tav tm="0">
                                          <p:val>
                                            <p:strVal val="1+#ppt_h/2"/>
                                          </p:val>
                                        </p:tav>
                                        <p:tav tm="100000">
                                          <p:val>
                                            <p:strVal val="#ppt_y"/>
                                          </p:val>
                                        </p:tav>
                                      </p:tavLst>
                                    </p:anim>
                                  </p:childTnLst>
                                </p:cTn>
                              </p:par>
                              <p:par>
                                <p:cTn id="115" presetID="2" presetClass="entr" presetSubtype="6"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1+#ppt_w/2"/>
                                          </p:val>
                                        </p:tav>
                                        <p:tav tm="100000">
                                          <p:val>
                                            <p:strVal val="#ppt_x"/>
                                          </p:val>
                                        </p:tav>
                                      </p:tavLst>
                                    </p:anim>
                                    <p:anim calcmode="lin" valueType="num">
                                      <p:cBhvr additive="base">
                                        <p:cTn id="118" dur="500" fill="hold"/>
                                        <p:tgtEl>
                                          <p:spTgt spid="56"/>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1+#ppt_w/2"/>
                                          </p:val>
                                        </p:tav>
                                        <p:tav tm="100000">
                                          <p:val>
                                            <p:strVal val="#ppt_x"/>
                                          </p:val>
                                        </p:tav>
                                      </p:tavLst>
                                    </p:anim>
                                    <p:anim calcmode="lin" valueType="num">
                                      <p:cBhvr additive="base">
                                        <p:cTn id="122" dur="500" fill="hold"/>
                                        <p:tgtEl>
                                          <p:spTgt spid="57"/>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1+#ppt_w/2"/>
                                          </p:val>
                                        </p:tav>
                                        <p:tav tm="100000">
                                          <p:val>
                                            <p:strVal val="#ppt_x"/>
                                          </p:val>
                                        </p:tav>
                                      </p:tavLst>
                                    </p:anim>
                                    <p:anim calcmode="lin" valueType="num">
                                      <p:cBhvr additive="base">
                                        <p:cTn id="126" dur="500" fill="hold"/>
                                        <p:tgtEl>
                                          <p:spTgt spid="58"/>
                                        </p:tgtEl>
                                        <p:attrNameLst>
                                          <p:attrName>ppt_y</p:attrName>
                                        </p:attrNameLst>
                                      </p:cBhvr>
                                      <p:tavLst>
                                        <p:tav tm="0">
                                          <p:val>
                                            <p:strVal val="1+#ppt_h/2"/>
                                          </p:val>
                                        </p:tav>
                                        <p:tav tm="100000">
                                          <p:val>
                                            <p:strVal val="#ppt_y"/>
                                          </p:val>
                                        </p:tav>
                                      </p:tavLst>
                                    </p:anim>
                                  </p:childTnLst>
                                </p:cTn>
                              </p:par>
                              <p:par>
                                <p:cTn id="127" presetID="2" presetClass="entr" presetSubtype="6"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1+#ppt_w/2"/>
                                          </p:val>
                                        </p:tav>
                                        <p:tav tm="100000">
                                          <p:val>
                                            <p:strVal val="#ppt_x"/>
                                          </p:val>
                                        </p:tav>
                                      </p:tavLst>
                                    </p:anim>
                                    <p:anim calcmode="lin" valueType="num">
                                      <p:cBhvr additive="base">
                                        <p:cTn id="130" dur="500" fill="hold"/>
                                        <p:tgtEl>
                                          <p:spTgt spid="59"/>
                                        </p:tgtEl>
                                        <p:attrNameLst>
                                          <p:attrName>ppt_y</p:attrName>
                                        </p:attrNameLst>
                                      </p:cBhvr>
                                      <p:tavLst>
                                        <p:tav tm="0">
                                          <p:val>
                                            <p:strVal val="1+#ppt_h/2"/>
                                          </p:val>
                                        </p:tav>
                                        <p:tav tm="100000">
                                          <p:val>
                                            <p:strVal val="#ppt_y"/>
                                          </p:val>
                                        </p:tav>
                                      </p:tavLst>
                                    </p:anim>
                                  </p:childTnLst>
                                </p:cTn>
                              </p:par>
                              <p:par>
                                <p:cTn id="131" presetID="2" presetClass="entr" presetSubtype="6"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1+#ppt_h/2"/>
                                          </p:val>
                                        </p:tav>
                                        <p:tav tm="100000">
                                          <p:val>
                                            <p:strVal val="#ppt_y"/>
                                          </p:val>
                                        </p:tav>
                                      </p:tavLst>
                                    </p:anim>
                                  </p:childTnLst>
                                </p:cTn>
                              </p:par>
                              <p:par>
                                <p:cTn id="135" presetID="2" presetClass="entr" presetSubtype="6"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additive="base">
                                        <p:cTn id="137" dur="500" fill="hold"/>
                                        <p:tgtEl>
                                          <p:spTgt spid="61"/>
                                        </p:tgtEl>
                                        <p:attrNameLst>
                                          <p:attrName>ppt_x</p:attrName>
                                        </p:attrNameLst>
                                      </p:cBhvr>
                                      <p:tavLst>
                                        <p:tav tm="0">
                                          <p:val>
                                            <p:strVal val="1+#ppt_w/2"/>
                                          </p:val>
                                        </p:tav>
                                        <p:tav tm="100000">
                                          <p:val>
                                            <p:strVal val="#ppt_x"/>
                                          </p:val>
                                        </p:tav>
                                      </p:tavLst>
                                    </p:anim>
                                    <p:anim calcmode="lin" valueType="num">
                                      <p:cBhvr additive="base">
                                        <p:cTn id="138" dur="500" fill="hold"/>
                                        <p:tgtEl>
                                          <p:spTgt spid="61"/>
                                        </p:tgtEl>
                                        <p:attrNameLst>
                                          <p:attrName>ppt_y</p:attrName>
                                        </p:attrNameLst>
                                      </p:cBhvr>
                                      <p:tavLst>
                                        <p:tav tm="0">
                                          <p:val>
                                            <p:strVal val="1+#ppt_h/2"/>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 calcmode="lin" valueType="num">
                                      <p:cBhvr additive="base">
                                        <p:cTn id="141" dur="500" fill="hold"/>
                                        <p:tgtEl>
                                          <p:spTgt spid="66"/>
                                        </p:tgtEl>
                                        <p:attrNameLst>
                                          <p:attrName>ppt_x</p:attrName>
                                        </p:attrNameLst>
                                      </p:cBhvr>
                                      <p:tavLst>
                                        <p:tav tm="0">
                                          <p:val>
                                            <p:strVal val="1+#ppt_w/2"/>
                                          </p:val>
                                        </p:tav>
                                        <p:tav tm="100000">
                                          <p:val>
                                            <p:strVal val="#ppt_x"/>
                                          </p:val>
                                        </p:tav>
                                      </p:tavLst>
                                    </p:anim>
                                    <p:anim calcmode="lin" valueType="num">
                                      <p:cBhvr additive="base">
                                        <p:cTn id="142" dur="500" fill="hold"/>
                                        <p:tgtEl>
                                          <p:spTgt spid="66"/>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additive="base">
                                        <p:cTn id="145" dur="500" fill="hold"/>
                                        <p:tgtEl>
                                          <p:spTgt spid="67"/>
                                        </p:tgtEl>
                                        <p:attrNameLst>
                                          <p:attrName>ppt_x</p:attrName>
                                        </p:attrNameLst>
                                      </p:cBhvr>
                                      <p:tavLst>
                                        <p:tav tm="0">
                                          <p:val>
                                            <p:strVal val="1+#ppt_w/2"/>
                                          </p:val>
                                        </p:tav>
                                        <p:tav tm="100000">
                                          <p:val>
                                            <p:strVal val="#ppt_x"/>
                                          </p:val>
                                        </p:tav>
                                      </p:tavLst>
                                    </p:anim>
                                    <p:anim calcmode="lin" valueType="num">
                                      <p:cBhvr additive="base">
                                        <p:cTn id="146"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6" grpId="0"/>
      <p:bldP spid="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9" name="组合 8"/>
          <p:cNvGrpSpPr/>
          <p:nvPr/>
        </p:nvGrpSpPr>
        <p:grpSpPr>
          <a:xfrm>
            <a:off x="3765093" y="1904143"/>
            <a:ext cx="4329040" cy="3896247"/>
            <a:chOff x="2740422" y="1159995"/>
            <a:chExt cx="3812778" cy="3431598"/>
          </a:xfrm>
        </p:grpSpPr>
        <p:sp>
          <p:nvSpPr>
            <p:cNvPr id="80" name="Freeform 5"/>
            <p:cNvSpPr/>
            <p:nvPr/>
          </p:nvSpPr>
          <p:spPr bwMode="auto">
            <a:xfrm>
              <a:off x="2740422" y="1975975"/>
              <a:ext cx="1579315" cy="2020938"/>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1" name="Freeform 6"/>
            <p:cNvSpPr/>
            <p:nvPr/>
          </p:nvSpPr>
          <p:spPr bwMode="auto">
            <a:xfrm>
              <a:off x="3007540" y="1163894"/>
              <a:ext cx="2254910" cy="1119169"/>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2" name="Freeform 7"/>
            <p:cNvSpPr/>
            <p:nvPr/>
          </p:nvSpPr>
          <p:spPr bwMode="auto">
            <a:xfrm>
              <a:off x="4339235" y="1159995"/>
              <a:ext cx="1607587" cy="1879580"/>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3" name="Freeform 8"/>
            <p:cNvSpPr/>
            <p:nvPr/>
          </p:nvSpPr>
          <p:spPr bwMode="auto">
            <a:xfrm>
              <a:off x="4975835" y="1752726"/>
              <a:ext cx="1577365" cy="2022888"/>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4" name="Freeform 9"/>
            <p:cNvSpPr/>
            <p:nvPr/>
          </p:nvSpPr>
          <p:spPr bwMode="auto">
            <a:xfrm>
              <a:off x="3277584" y="2712013"/>
              <a:ext cx="1676804" cy="1879580"/>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5" name="Freeform 10"/>
            <p:cNvSpPr/>
            <p:nvPr/>
          </p:nvSpPr>
          <p:spPr bwMode="auto">
            <a:xfrm>
              <a:off x="4031171" y="3468525"/>
              <a:ext cx="2253936" cy="1119169"/>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86" name="Group 121"/>
            <p:cNvGrpSpPr/>
            <p:nvPr/>
          </p:nvGrpSpPr>
          <p:grpSpPr>
            <a:xfrm>
              <a:off x="5262450" y="1408206"/>
              <a:ext cx="417494" cy="418208"/>
              <a:chOff x="9145588" y="4435475"/>
              <a:chExt cx="464344" cy="465138"/>
            </a:xfrm>
            <a:solidFill>
              <a:schemeClr val="bg2"/>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10" name="Group 131"/>
            <p:cNvGrpSpPr/>
            <p:nvPr/>
          </p:nvGrpSpPr>
          <p:grpSpPr>
            <a:xfrm>
              <a:off x="5971868" y="2724050"/>
              <a:ext cx="417494" cy="405362"/>
              <a:chOff x="8216107" y="4449763"/>
              <a:chExt cx="464344" cy="450850"/>
            </a:xfrm>
            <a:solidFill>
              <a:schemeClr val="tx2"/>
            </a:solidFill>
          </p:grpSpPr>
          <p:sp>
            <p:nvSpPr>
              <p:cNvPr id="111"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2"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3" name="Group 134"/>
            <p:cNvGrpSpPr/>
            <p:nvPr/>
          </p:nvGrpSpPr>
          <p:grpSpPr>
            <a:xfrm>
              <a:off x="5104730" y="4072266"/>
              <a:ext cx="418208" cy="351837"/>
              <a:chOff x="5368132" y="2625725"/>
              <a:chExt cx="465138" cy="391319"/>
            </a:xfrm>
            <a:solidFill>
              <a:schemeClr val="bg2"/>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7" name="Group 138"/>
            <p:cNvGrpSpPr/>
            <p:nvPr/>
          </p:nvGrpSpPr>
          <p:grpSpPr>
            <a:xfrm>
              <a:off x="3613677" y="3918874"/>
              <a:ext cx="417494" cy="417494"/>
              <a:chOff x="4439444" y="2582069"/>
              <a:chExt cx="464344" cy="464344"/>
            </a:xfrm>
            <a:solidFill>
              <a:schemeClr val="tx2"/>
            </a:solidFill>
          </p:grpSpPr>
          <p:sp>
            <p:nvSpPr>
              <p:cNvPr id="1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1" name="Group 142"/>
            <p:cNvGrpSpPr/>
            <p:nvPr/>
          </p:nvGrpSpPr>
          <p:grpSpPr>
            <a:xfrm>
              <a:off x="2918494" y="2646273"/>
              <a:ext cx="417494" cy="417494"/>
              <a:chOff x="4439444" y="1652588"/>
              <a:chExt cx="464344" cy="464344"/>
            </a:xfrm>
            <a:solidFill>
              <a:schemeClr val="bg2"/>
            </a:solidFill>
          </p:grpSpPr>
          <p:sp>
            <p:nvSpPr>
              <p:cNvPr id="12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5" name="Group 146"/>
            <p:cNvGrpSpPr/>
            <p:nvPr/>
          </p:nvGrpSpPr>
          <p:grpSpPr>
            <a:xfrm>
              <a:off x="3768545" y="1369668"/>
              <a:ext cx="417494" cy="326145"/>
              <a:chOff x="2581275" y="1710532"/>
              <a:chExt cx="464344" cy="362744"/>
            </a:xfrm>
            <a:solidFill>
              <a:schemeClr val="tx2"/>
            </a:solidFill>
          </p:grpSpPr>
          <p:sp>
            <p:nvSpPr>
              <p:cNvPr id="12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5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sp>
          <p:nvSpPr>
            <p:cNvPr id="156" name="TextBox 155"/>
            <p:cNvSpPr txBox="1"/>
            <p:nvPr/>
          </p:nvSpPr>
          <p:spPr>
            <a:xfrm>
              <a:off x="4265280" y="3188878"/>
              <a:ext cx="764085" cy="442808"/>
            </a:xfrm>
            <a:prstGeom prst="rect">
              <a:avLst/>
            </a:prstGeom>
            <a:noFill/>
          </p:spPr>
          <p:txBody>
            <a:bodyPr wrap="none" rtlCol="0">
              <a:spAutoFit/>
            </a:bodyPr>
            <a:lstStyle/>
            <a:p>
              <a:pPr algn="ctr"/>
              <a:r>
                <a:rPr lang="zh-CN" altLang="en-US" sz="2665" dirty="0">
                  <a:solidFill>
                    <a:schemeClr val="bg1"/>
                  </a:solidFill>
                  <a:latin typeface="Source Sans Pro" panose="020B0503030403020204" pitchFamily="34" charset="0"/>
                </a:rPr>
                <a:t>标题</a:t>
              </a:r>
              <a:endParaRPr lang="en-GB" sz="2665" dirty="0">
                <a:solidFill>
                  <a:schemeClr val="bg1"/>
                </a:solidFill>
                <a:latin typeface="Source Sans Pro" panose="020B0503030403020204" pitchFamily="34" charset="0"/>
              </a:endParaRPr>
            </a:p>
          </p:txBody>
        </p:sp>
        <p:sp>
          <p:nvSpPr>
            <p:cNvPr id="158" name="Oval 2"/>
            <p:cNvSpPr>
              <a:spLocks noChangeAspect="1"/>
            </p:cNvSpPr>
            <p:nvPr/>
          </p:nvSpPr>
          <p:spPr bwMode="auto">
            <a:xfrm>
              <a:off x="4215758" y="2340044"/>
              <a:ext cx="862107" cy="879847"/>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bg1"/>
            </a:solidFill>
            <a:ln w="9525" cap="flat" cmpd="sng" algn="ctr">
              <a:noFill/>
              <a:prstDash val="solid"/>
              <a:headEnd type="none" w="med" len="med"/>
              <a:tailEnd type="none" w="med" len="med"/>
            </a:ln>
            <a:effectLst/>
          </p:spPr>
          <p:txBody>
            <a:bodyPr vert="horz" wrap="square" lIns="124341" tIns="62171" rIns="124341" bIns="62171" numCol="1" rtlCol="0" anchor="ctr" anchorCtr="0" compatLnSpc="1"/>
            <a:lstStyle/>
            <a:p>
              <a:pPr algn="ctr" defTabSz="1242060" fontAlgn="base">
                <a:lnSpc>
                  <a:spcPct val="90000"/>
                </a:lnSpc>
                <a:spcBef>
                  <a:spcPct val="0"/>
                </a:spcBef>
                <a:spcAft>
                  <a:spcPct val="0"/>
                </a:spcAft>
                <a:defRPr/>
              </a:pPr>
              <a:endParaRPr lang="en-US" sz="2935" kern="0" dirty="0">
                <a:solidFill>
                  <a:schemeClr val="bg1"/>
                </a:solidFill>
              </a:endParaRPr>
            </a:p>
          </p:txBody>
        </p:sp>
      </p:grpSp>
      <p:grpSp>
        <p:nvGrpSpPr>
          <p:cNvPr id="171" name="组合 170"/>
          <p:cNvGrpSpPr/>
          <p:nvPr/>
        </p:nvGrpSpPr>
        <p:grpSpPr>
          <a:xfrm>
            <a:off x="886092" y="1939113"/>
            <a:ext cx="2565023" cy="1006341"/>
            <a:chOff x="1072034" y="1783252"/>
            <a:chExt cx="1923767" cy="754756"/>
          </a:xfrm>
        </p:grpSpPr>
        <p:sp>
          <p:nvSpPr>
            <p:cNvPr id="172" name="TextBox 171"/>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3" name="TextBox 172"/>
            <p:cNvSpPr txBox="1"/>
            <p:nvPr/>
          </p:nvSpPr>
          <p:spPr>
            <a:xfrm>
              <a:off x="2116288"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4" name="组合 173"/>
          <p:cNvGrpSpPr/>
          <p:nvPr/>
        </p:nvGrpSpPr>
        <p:grpSpPr>
          <a:xfrm>
            <a:off x="886093" y="3339730"/>
            <a:ext cx="2565023" cy="1006341"/>
            <a:chOff x="1072034" y="1783252"/>
            <a:chExt cx="1923767" cy="754756"/>
          </a:xfrm>
        </p:grpSpPr>
        <p:sp>
          <p:nvSpPr>
            <p:cNvPr id="175" name="TextBox 174"/>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6" name="TextBox 175"/>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7" name="组合 176"/>
          <p:cNvGrpSpPr/>
          <p:nvPr/>
        </p:nvGrpSpPr>
        <p:grpSpPr>
          <a:xfrm>
            <a:off x="886093" y="4797209"/>
            <a:ext cx="2565023" cy="1006341"/>
            <a:chOff x="1072034" y="1783252"/>
            <a:chExt cx="1923767" cy="754756"/>
          </a:xfrm>
        </p:grpSpPr>
        <p:sp>
          <p:nvSpPr>
            <p:cNvPr id="178" name="TextBox 17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9" name="TextBox 178"/>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0" name="组合 179"/>
          <p:cNvGrpSpPr/>
          <p:nvPr/>
        </p:nvGrpSpPr>
        <p:grpSpPr>
          <a:xfrm>
            <a:off x="8617128" y="1943801"/>
            <a:ext cx="2566090" cy="1006341"/>
            <a:chOff x="1071233" y="1783252"/>
            <a:chExt cx="1924568" cy="754756"/>
          </a:xfrm>
        </p:grpSpPr>
        <p:sp>
          <p:nvSpPr>
            <p:cNvPr id="181" name="TextBox 180"/>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2" name="TextBox 181"/>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3" name="组合 182"/>
          <p:cNvGrpSpPr/>
          <p:nvPr/>
        </p:nvGrpSpPr>
        <p:grpSpPr>
          <a:xfrm>
            <a:off x="8617128" y="3401280"/>
            <a:ext cx="2566090" cy="1006341"/>
            <a:chOff x="1071233" y="1783252"/>
            <a:chExt cx="1924568" cy="754756"/>
          </a:xfrm>
        </p:grpSpPr>
        <p:sp>
          <p:nvSpPr>
            <p:cNvPr id="184" name="TextBox 183"/>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5" name="TextBox 184"/>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6" name="组合 185"/>
          <p:cNvGrpSpPr/>
          <p:nvPr/>
        </p:nvGrpSpPr>
        <p:grpSpPr>
          <a:xfrm>
            <a:off x="8617128" y="4692521"/>
            <a:ext cx="2566090" cy="1006341"/>
            <a:chOff x="1071233" y="1783252"/>
            <a:chExt cx="1924568" cy="754756"/>
          </a:xfrm>
        </p:grpSpPr>
        <p:sp>
          <p:nvSpPr>
            <p:cNvPr id="187" name="TextBox 186"/>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8" name="TextBox 187"/>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71"/>
                                        </p:tgtEl>
                                        <p:attrNameLst>
                                          <p:attrName>style.visibility</p:attrName>
                                        </p:attrNameLst>
                                      </p:cBhvr>
                                      <p:to>
                                        <p:strVal val="visible"/>
                                      </p:to>
                                    </p:set>
                                    <p:anim calcmode="lin" valueType="num">
                                      <p:cBhvr additive="base">
                                        <p:cTn id="20" dur="500" fill="hold"/>
                                        <p:tgtEl>
                                          <p:spTgt spid="171"/>
                                        </p:tgtEl>
                                        <p:attrNameLst>
                                          <p:attrName>ppt_x</p:attrName>
                                        </p:attrNameLst>
                                      </p:cBhvr>
                                      <p:tavLst>
                                        <p:tav tm="0">
                                          <p:val>
                                            <p:strVal val="0-#ppt_w/2"/>
                                          </p:val>
                                        </p:tav>
                                        <p:tav tm="100000">
                                          <p:val>
                                            <p:strVal val="#ppt_x"/>
                                          </p:val>
                                        </p:tav>
                                      </p:tavLst>
                                    </p:anim>
                                    <p:anim calcmode="lin" valueType="num">
                                      <p:cBhvr additive="base">
                                        <p:cTn id="21"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74"/>
                                        </p:tgtEl>
                                        <p:attrNameLst>
                                          <p:attrName>style.visibility</p:attrName>
                                        </p:attrNameLst>
                                      </p:cBhvr>
                                      <p:to>
                                        <p:strVal val="visible"/>
                                      </p:to>
                                    </p:set>
                                    <p:anim calcmode="lin" valueType="num">
                                      <p:cBhvr additive="base">
                                        <p:cTn id="26" dur="500" fill="hold"/>
                                        <p:tgtEl>
                                          <p:spTgt spid="174"/>
                                        </p:tgtEl>
                                        <p:attrNameLst>
                                          <p:attrName>ppt_x</p:attrName>
                                        </p:attrNameLst>
                                      </p:cBhvr>
                                      <p:tavLst>
                                        <p:tav tm="0">
                                          <p:val>
                                            <p:strVal val="0-#ppt_w/2"/>
                                          </p:val>
                                        </p:tav>
                                        <p:tav tm="100000">
                                          <p:val>
                                            <p:strVal val="#ppt_x"/>
                                          </p:val>
                                        </p:tav>
                                      </p:tavLst>
                                    </p:anim>
                                    <p:anim calcmode="lin" valueType="num">
                                      <p:cBhvr additive="base">
                                        <p:cTn id="27" dur="5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7"/>
                                        </p:tgtEl>
                                        <p:attrNameLst>
                                          <p:attrName>style.visibility</p:attrName>
                                        </p:attrNameLst>
                                      </p:cBhvr>
                                      <p:to>
                                        <p:strVal val="visible"/>
                                      </p:to>
                                    </p:set>
                                    <p:anim calcmode="lin" valueType="num">
                                      <p:cBhvr additive="base">
                                        <p:cTn id="32" dur="500" fill="hold"/>
                                        <p:tgtEl>
                                          <p:spTgt spid="177"/>
                                        </p:tgtEl>
                                        <p:attrNameLst>
                                          <p:attrName>ppt_x</p:attrName>
                                        </p:attrNameLst>
                                      </p:cBhvr>
                                      <p:tavLst>
                                        <p:tav tm="0">
                                          <p:val>
                                            <p:strVal val="0-#ppt_w/2"/>
                                          </p:val>
                                        </p:tav>
                                        <p:tav tm="100000">
                                          <p:val>
                                            <p:strVal val="#ppt_x"/>
                                          </p:val>
                                        </p:tav>
                                      </p:tavLst>
                                    </p:anim>
                                    <p:anim calcmode="lin" valueType="num">
                                      <p:cBhvr additive="base">
                                        <p:cTn id="33" dur="500" fill="hold"/>
                                        <p:tgtEl>
                                          <p:spTgt spid="17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anim calcmode="lin" valueType="num">
                                      <p:cBhvr additive="base">
                                        <p:cTn id="36" dur="500" fill="hold"/>
                                        <p:tgtEl>
                                          <p:spTgt spid="180"/>
                                        </p:tgtEl>
                                        <p:attrNameLst>
                                          <p:attrName>ppt_x</p:attrName>
                                        </p:attrNameLst>
                                      </p:cBhvr>
                                      <p:tavLst>
                                        <p:tav tm="0">
                                          <p:val>
                                            <p:strVal val="1+#ppt_w/2"/>
                                          </p:val>
                                        </p:tav>
                                        <p:tav tm="100000">
                                          <p:val>
                                            <p:strVal val="#ppt_x"/>
                                          </p:val>
                                        </p:tav>
                                      </p:tavLst>
                                    </p:anim>
                                    <p:anim calcmode="lin" valueType="num">
                                      <p:cBhvr additive="base">
                                        <p:cTn id="37" dur="5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83"/>
                                        </p:tgtEl>
                                        <p:attrNameLst>
                                          <p:attrName>style.visibility</p:attrName>
                                        </p:attrNameLst>
                                      </p:cBhvr>
                                      <p:to>
                                        <p:strVal val="visible"/>
                                      </p:to>
                                    </p:set>
                                    <p:anim calcmode="lin" valueType="num">
                                      <p:cBhvr additive="base">
                                        <p:cTn id="42" dur="500" fill="hold"/>
                                        <p:tgtEl>
                                          <p:spTgt spid="183"/>
                                        </p:tgtEl>
                                        <p:attrNameLst>
                                          <p:attrName>ppt_x</p:attrName>
                                        </p:attrNameLst>
                                      </p:cBhvr>
                                      <p:tavLst>
                                        <p:tav tm="0">
                                          <p:val>
                                            <p:strVal val="1+#ppt_w/2"/>
                                          </p:val>
                                        </p:tav>
                                        <p:tav tm="100000">
                                          <p:val>
                                            <p:strVal val="#ppt_x"/>
                                          </p:val>
                                        </p:tav>
                                      </p:tavLst>
                                    </p:anim>
                                    <p:anim calcmode="lin" valueType="num">
                                      <p:cBhvr additive="base">
                                        <p:cTn id="43" dur="5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86"/>
                                        </p:tgtEl>
                                        <p:attrNameLst>
                                          <p:attrName>style.visibility</p:attrName>
                                        </p:attrNameLst>
                                      </p:cBhvr>
                                      <p:to>
                                        <p:strVal val="visible"/>
                                      </p:to>
                                    </p:set>
                                    <p:anim calcmode="lin" valueType="num">
                                      <p:cBhvr additive="base">
                                        <p:cTn id="48" dur="500" fill="hold"/>
                                        <p:tgtEl>
                                          <p:spTgt spid="186"/>
                                        </p:tgtEl>
                                        <p:attrNameLst>
                                          <p:attrName>ppt_x</p:attrName>
                                        </p:attrNameLst>
                                      </p:cBhvr>
                                      <p:tavLst>
                                        <p:tav tm="0">
                                          <p:val>
                                            <p:strVal val="1+#ppt_w/2"/>
                                          </p:val>
                                        </p:tav>
                                        <p:tav tm="100000">
                                          <p:val>
                                            <p:strVal val="#ppt_x"/>
                                          </p:val>
                                        </p:tav>
                                      </p:tavLst>
                                    </p:anim>
                                    <p:anim calcmode="lin" valueType="num">
                                      <p:cBhvr additive="base">
                                        <p:cTn id="49" dur="5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666786"/>
          </a:xfrm>
          <a:prstGeom prst="rect">
            <a:avLst/>
          </a:prstGeom>
          <a:noFill/>
        </p:spPr>
        <p:txBody>
          <a:bodyPr wrap="square" lIns="0" rIns="0" rtlCol="0">
            <a:spAutoFit/>
          </a:bodyPr>
          <a:lstStyle/>
          <a:p>
            <a:pPr algn="ctr"/>
            <a:r>
              <a:rPr lang="zh-CN" altLang="en-US" sz="3735" b="1" dirty="0">
                <a:solidFill>
                  <a:schemeClr val="bg1"/>
                </a:solidFill>
              </a:rPr>
              <a:t>年度基本情况介绍</a:t>
            </a:r>
            <a:endParaRPr lang="zh-CN" altLang="en-US" sz="3735" b="1" dirty="0">
              <a:solidFill>
                <a:schemeClr val="bg1"/>
              </a:solidFill>
            </a:endParaRP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56607" y="2500459"/>
            <a:ext cx="1099112" cy="1099112"/>
            <a:chOff x="2877835" y="2955360"/>
            <a:chExt cx="824334" cy="824334"/>
          </a:xfrm>
        </p:grpSpPr>
        <p:grpSp>
          <p:nvGrpSpPr>
            <p:cNvPr id="135" name="组合 134"/>
            <p:cNvGrpSpPr/>
            <p:nvPr/>
          </p:nvGrpSpPr>
          <p:grpSpPr>
            <a:xfrm>
              <a:off x="2877835" y="2955360"/>
              <a:ext cx="824334" cy="824334"/>
              <a:chOff x="3567745" y="3971974"/>
              <a:chExt cx="1338084" cy="1338084"/>
            </a:xfrm>
          </p:grpSpPr>
          <p:grpSp>
            <p:nvGrpSpPr>
              <p:cNvPr id="175" name="组合 174"/>
              <p:cNvGrpSpPr/>
              <p:nvPr/>
            </p:nvGrpSpPr>
            <p:grpSpPr>
              <a:xfrm>
                <a:off x="3567745" y="3971974"/>
                <a:ext cx="1338084" cy="1338084"/>
                <a:chOff x="5213600" y="2517129"/>
                <a:chExt cx="2023672" cy="2023672"/>
              </a:xfrm>
            </p:grpSpPr>
            <p:sp>
              <p:nvSpPr>
                <p:cNvPr id="177" name="椭圆 176"/>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78" name="椭圆 177"/>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76" name="椭圆 175"/>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90" name="Group 64"/>
            <p:cNvGrpSpPr/>
            <p:nvPr/>
          </p:nvGrpSpPr>
          <p:grpSpPr>
            <a:xfrm>
              <a:off x="3099527" y="3212058"/>
              <a:ext cx="369596" cy="310939"/>
              <a:chOff x="5368132" y="2625725"/>
              <a:chExt cx="465138" cy="391319"/>
            </a:xfrm>
            <a:solidFill>
              <a:schemeClr val="bg1"/>
            </a:solidFill>
          </p:grpSpPr>
          <p:sp>
            <p:nvSpPr>
              <p:cNvPr id="91"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2"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3"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6169497" y="2230009"/>
            <a:ext cx="1368003" cy="1368003"/>
            <a:chOff x="5801785" y="2730017"/>
            <a:chExt cx="824334" cy="824334"/>
          </a:xfrm>
        </p:grpSpPr>
        <p:grpSp>
          <p:nvGrpSpPr>
            <p:cNvPr id="180" name="组合 179"/>
            <p:cNvGrpSpPr/>
            <p:nvPr/>
          </p:nvGrpSpPr>
          <p:grpSpPr>
            <a:xfrm>
              <a:off x="5801785" y="2730017"/>
              <a:ext cx="824334" cy="824334"/>
              <a:chOff x="3567745" y="3971974"/>
              <a:chExt cx="1338084" cy="1338084"/>
            </a:xfrm>
          </p:grpSpPr>
          <p:grpSp>
            <p:nvGrpSpPr>
              <p:cNvPr id="185" name="组合 184"/>
              <p:cNvGrpSpPr/>
              <p:nvPr/>
            </p:nvGrpSpPr>
            <p:grpSpPr>
              <a:xfrm>
                <a:off x="3567745" y="3971974"/>
                <a:ext cx="1338084" cy="1338084"/>
                <a:chOff x="5213600" y="2517129"/>
                <a:chExt cx="2023672" cy="2023672"/>
              </a:xfrm>
            </p:grpSpPr>
            <p:sp>
              <p:nvSpPr>
                <p:cNvPr id="192" name="椭圆 19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93" name="椭圆 19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86" name="椭圆 185"/>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86" name="Group 60"/>
            <p:cNvGrpSpPr/>
            <p:nvPr/>
          </p:nvGrpSpPr>
          <p:grpSpPr>
            <a:xfrm>
              <a:off x="6043428" y="2954615"/>
              <a:ext cx="295540" cy="315495"/>
              <a:chOff x="9159875" y="1647825"/>
              <a:chExt cx="434975" cy="464344"/>
            </a:xfrm>
            <a:solidFill>
              <a:schemeClr val="bg1"/>
            </a:solidFill>
          </p:grpSpPr>
          <p:sp>
            <p:nvSpPr>
              <p:cNvPr id="87"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8"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9"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组合 5"/>
          <p:cNvGrpSpPr/>
          <p:nvPr/>
        </p:nvGrpSpPr>
        <p:grpSpPr>
          <a:xfrm>
            <a:off x="8794519" y="2056602"/>
            <a:ext cx="1511604" cy="1511604"/>
            <a:chOff x="6794223" y="3059119"/>
            <a:chExt cx="1026002" cy="1026002"/>
          </a:xfrm>
        </p:grpSpPr>
        <p:grpSp>
          <p:nvGrpSpPr>
            <p:cNvPr id="195" name="组合 194"/>
            <p:cNvGrpSpPr/>
            <p:nvPr/>
          </p:nvGrpSpPr>
          <p:grpSpPr>
            <a:xfrm>
              <a:off x="6794223" y="3059119"/>
              <a:ext cx="1026002" cy="1026002"/>
              <a:chOff x="3567745" y="3971974"/>
              <a:chExt cx="1338084" cy="1338084"/>
            </a:xfrm>
          </p:grpSpPr>
          <p:grpSp>
            <p:nvGrpSpPr>
              <p:cNvPr id="200" name="组合 199"/>
              <p:cNvGrpSpPr/>
              <p:nvPr/>
            </p:nvGrpSpPr>
            <p:grpSpPr>
              <a:xfrm>
                <a:off x="3567745" y="3971974"/>
                <a:ext cx="1338084" cy="1338084"/>
                <a:chOff x="5213600" y="2517129"/>
                <a:chExt cx="2023672" cy="2023672"/>
              </a:xfrm>
            </p:grpSpPr>
            <p:sp>
              <p:nvSpPr>
                <p:cNvPr id="202" name="椭圆 20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203" name="椭圆 20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201" name="椭圆 200"/>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76" name="Group 50"/>
            <p:cNvGrpSpPr/>
            <p:nvPr/>
          </p:nvGrpSpPr>
          <p:grpSpPr>
            <a:xfrm>
              <a:off x="7120103" y="3381304"/>
              <a:ext cx="395983" cy="371614"/>
              <a:chOff x="10074275" y="1647825"/>
              <a:chExt cx="464344" cy="435769"/>
            </a:xfrm>
            <a:solidFill>
              <a:schemeClr val="bg1"/>
            </a:solidFill>
          </p:grpSpPr>
          <p:sp>
            <p:nvSpPr>
              <p:cNvPr id="77"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78"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79"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0"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1"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2"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3"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4"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5"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 name="组合 2"/>
          <p:cNvGrpSpPr/>
          <p:nvPr/>
        </p:nvGrpSpPr>
        <p:grpSpPr>
          <a:xfrm>
            <a:off x="1648279" y="2695598"/>
            <a:ext cx="917460" cy="917460"/>
            <a:chOff x="2050289" y="3824474"/>
            <a:chExt cx="688095" cy="688095"/>
          </a:xfrm>
        </p:grpSpPr>
        <p:grpSp>
          <p:nvGrpSpPr>
            <p:cNvPr id="106" name="组合 105"/>
            <p:cNvGrpSpPr/>
            <p:nvPr/>
          </p:nvGrpSpPr>
          <p:grpSpPr>
            <a:xfrm>
              <a:off x="2050289" y="3824474"/>
              <a:ext cx="688095" cy="688095"/>
              <a:chOff x="3567745" y="3971974"/>
              <a:chExt cx="1338084" cy="1338084"/>
            </a:xfrm>
          </p:grpSpPr>
          <p:grpSp>
            <p:nvGrpSpPr>
              <p:cNvPr id="109" name="组合 108"/>
              <p:cNvGrpSpPr/>
              <p:nvPr/>
            </p:nvGrpSpPr>
            <p:grpSpPr>
              <a:xfrm>
                <a:off x="3567745" y="3971974"/>
                <a:ext cx="1338084" cy="1338084"/>
                <a:chOff x="5213600" y="2517129"/>
                <a:chExt cx="2023672" cy="2023672"/>
              </a:xfrm>
            </p:grpSpPr>
            <p:sp>
              <p:nvSpPr>
                <p:cNvPr id="132" name="椭圆 13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33" name="椭圆 13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31" name="椭圆 130"/>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94" name="Group 68"/>
            <p:cNvGrpSpPr/>
            <p:nvPr/>
          </p:nvGrpSpPr>
          <p:grpSpPr>
            <a:xfrm>
              <a:off x="2208399" y="4049290"/>
              <a:ext cx="328541" cy="256656"/>
              <a:chOff x="2581275" y="1710532"/>
              <a:chExt cx="464344" cy="362744"/>
            </a:xfrm>
            <a:solidFill>
              <a:schemeClr val="bg1"/>
            </a:solidFill>
          </p:grpSpPr>
          <p:sp>
            <p:nvSpPr>
              <p:cNvPr id="9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0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0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cxnSp>
        <p:nvCxnSpPr>
          <p:cNvPr id="73" name="Straight Arrow Connector 39"/>
          <p:cNvCxnSpPr/>
          <p:nvPr/>
        </p:nvCxnSpPr>
        <p:spPr>
          <a:xfrm flipV="1">
            <a:off x="2566333" y="3047997"/>
            <a:ext cx="1190273" cy="1060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43"/>
          <p:cNvCxnSpPr/>
          <p:nvPr/>
        </p:nvCxnSpPr>
        <p:spPr>
          <a:xfrm flipV="1">
            <a:off x="4867453" y="2921191"/>
            <a:ext cx="1290548" cy="1268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46"/>
          <p:cNvCxnSpPr/>
          <p:nvPr/>
        </p:nvCxnSpPr>
        <p:spPr>
          <a:xfrm flipV="1">
            <a:off x="7502122" y="2845767"/>
            <a:ext cx="1235005" cy="75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04" name="组合 203"/>
          <p:cNvGrpSpPr/>
          <p:nvPr/>
        </p:nvGrpSpPr>
        <p:grpSpPr>
          <a:xfrm>
            <a:off x="1054373" y="3910115"/>
            <a:ext cx="2357633" cy="1026724"/>
            <a:chOff x="1256119" y="1638320"/>
            <a:chExt cx="1923767" cy="770043"/>
          </a:xfrm>
        </p:grpSpPr>
        <p:sp>
          <p:nvSpPr>
            <p:cNvPr id="205" name="TextBox 204"/>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06" name="TextBox 205"/>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0" name="组合 209"/>
          <p:cNvGrpSpPr/>
          <p:nvPr/>
        </p:nvGrpSpPr>
        <p:grpSpPr>
          <a:xfrm>
            <a:off x="3412006" y="3910115"/>
            <a:ext cx="2357633" cy="1026724"/>
            <a:chOff x="1256119" y="1638320"/>
            <a:chExt cx="1923767" cy="770043"/>
          </a:xfrm>
        </p:grpSpPr>
        <p:sp>
          <p:nvSpPr>
            <p:cNvPr id="211" name="TextBox 210"/>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2" name="TextBox 211"/>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3" name="组合 212"/>
          <p:cNvGrpSpPr/>
          <p:nvPr/>
        </p:nvGrpSpPr>
        <p:grpSpPr>
          <a:xfrm>
            <a:off x="5882149" y="3910115"/>
            <a:ext cx="2357633" cy="1026724"/>
            <a:chOff x="1256119" y="1638320"/>
            <a:chExt cx="1923767" cy="770043"/>
          </a:xfrm>
        </p:grpSpPr>
        <p:sp>
          <p:nvSpPr>
            <p:cNvPr id="214" name="TextBox 21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5" name="TextBox 21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6" name="组合 215"/>
          <p:cNvGrpSpPr/>
          <p:nvPr/>
        </p:nvGrpSpPr>
        <p:grpSpPr>
          <a:xfrm>
            <a:off x="8625692" y="3910115"/>
            <a:ext cx="2357633" cy="1026724"/>
            <a:chOff x="1256119" y="1638320"/>
            <a:chExt cx="1923767" cy="770043"/>
          </a:xfrm>
        </p:grpSpPr>
        <p:sp>
          <p:nvSpPr>
            <p:cNvPr id="217" name="TextBox 21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8" name="TextBox 21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2" presetClass="entr" presetSubtype="2" fill="hold" nodeType="withEffect">
                                  <p:stCondLst>
                                    <p:cond delay="0"/>
                                  </p:stCondLst>
                                  <p:childTnLst>
                                    <p:set>
                                      <p:cBhvr>
                                        <p:cTn id="53" dur="1" fill="hold">
                                          <p:stCondLst>
                                            <p:cond delay="0"/>
                                          </p:stCondLst>
                                        </p:cTn>
                                        <p:tgtEl>
                                          <p:spTgt spid="204"/>
                                        </p:tgtEl>
                                        <p:attrNameLst>
                                          <p:attrName>style.visibility</p:attrName>
                                        </p:attrNameLst>
                                      </p:cBhvr>
                                      <p:to>
                                        <p:strVal val="visible"/>
                                      </p:to>
                                    </p:set>
                                    <p:anim calcmode="lin" valueType="num">
                                      <p:cBhvr additive="base">
                                        <p:cTn id="54" dur="500" fill="hold"/>
                                        <p:tgtEl>
                                          <p:spTgt spid="204"/>
                                        </p:tgtEl>
                                        <p:attrNameLst>
                                          <p:attrName>ppt_x</p:attrName>
                                        </p:attrNameLst>
                                      </p:cBhvr>
                                      <p:tavLst>
                                        <p:tav tm="0">
                                          <p:val>
                                            <p:strVal val="1+#ppt_w/2"/>
                                          </p:val>
                                        </p:tav>
                                        <p:tav tm="100000">
                                          <p:val>
                                            <p:strVal val="#ppt_x"/>
                                          </p:val>
                                        </p:tav>
                                      </p:tavLst>
                                    </p:anim>
                                    <p:anim calcmode="lin" valueType="num">
                                      <p:cBhvr additive="base">
                                        <p:cTn id="55" dur="500" fill="hold"/>
                                        <p:tgtEl>
                                          <p:spTgt spid="204"/>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10"/>
                                        </p:tgtEl>
                                        <p:attrNameLst>
                                          <p:attrName>style.visibility</p:attrName>
                                        </p:attrNameLst>
                                      </p:cBhvr>
                                      <p:to>
                                        <p:strVal val="visible"/>
                                      </p:to>
                                    </p:set>
                                    <p:anim calcmode="lin" valueType="num">
                                      <p:cBhvr additive="base">
                                        <p:cTn id="58" dur="500" fill="hold"/>
                                        <p:tgtEl>
                                          <p:spTgt spid="210"/>
                                        </p:tgtEl>
                                        <p:attrNameLst>
                                          <p:attrName>ppt_x</p:attrName>
                                        </p:attrNameLst>
                                      </p:cBhvr>
                                      <p:tavLst>
                                        <p:tav tm="0">
                                          <p:val>
                                            <p:strVal val="1+#ppt_w/2"/>
                                          </p:val>
                                        </p:tav>
                                        <p:tav tm="100000">
                                          <p:val>
                                            <p:strVal val="#ppt_x"/>
                                          </p:val>
                                        </p:tav>
                                      </p:tavLst>
                                    </p:anim>
                                    <p:anim calcmode="lin" valueType="num">
                                      <p:cBhvr additive="base">
                                        <p:cTn id="59" dur="500" fill="hold"/>
                                        <p:tgtEl>
                                          <p:spTgt spid="21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213"/>
                                        </p:tgtEl>
                                        <p:attrNameLst>
                                          <p:attrName>style.visibility</p:attrName>
                                        </p:attrNameLst>
                                      </p:cBhvr>
                                      <p:to>
                                        <p:strVal val="visible"/>
                                      </p:to>
                                    </p:set>
                                    <p:anim calcmode="lin" valueType="num">
                                      <p:cBhvr additive="base">
                                        <p:cTn id="62" dur="500" fill="hold"/>
                                        <p:tgtEl>
                                          <p:spTgt spid="213"/>
                                        </p:tgtEl>
                                        <p:attrNameLst>
                                          <p:attrName>ppt_x</p:attrName>
                                        </p:attrNameLst>
                                      </p:cBhvr>
                                      <p:tavLst>
                                        <p:tav tm="0">
                                          <p:val>
                                            <p:strVal val="1+#ppt_w/2"/>
                                          </p:val>
                                        </p:tav>
                                        <p:tav tm="100000">
                                          <p:val>
                                            <p:strVal val="#ppt_x"/>
                                          </p:val>
                                        </p:tav>
                                      </p:tavLst>
                                    </p:anim>
                                    <p:anim calcmode="lin" valueType="num">
                                      <p:cBhvr additive="base">
                                        <p:cTn id="63" dur="500" fill="hold"/>
                                        <p:tgtEl>
                                          <p:spTgt spid="213"/>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216"/>
                                        </p:tgtEl>
                                        <p:attrNameLst>
                                          <p:attrName>style.visibility</p:attrName>
                                        </p:attrNameLst>
                                      </p:cBhvr>
                                      <p:to>
                                        <p:strVal val="visible"/>
                                      </p:to>
                                    </p:set>
                                    <p:anim calcmode="lin" valueType="num">
                                      <p:cBhvr additive="base">
                                        <p:cTn id="66" dur="500" fill="hold"/>
                                        <p:tgtEl>
                                          <p:spTgt spid="216"/>
                                        </p:tgtEl>
                                        <p:attrNameLst>
                                          <p:attrName>ppt_x</p:attrName>
                                        </p:attrNameLst>
                                      </p:cBhvr>
                                      <p:tavLst>
                                        <p:tav tm="0">
                                          <p:val>
                                            <p:strVal val="1+#ppt_w/2"/>
                                          </p:val>
                                        </p:tav>
                                        <p:tav tm="100000">
                                          <p:val>
                                            <p:strVal val="#ppt_x"/>
                                          </p:val>
                                        </p:tav>
                                      </p:tavLst>
                                    </p:anim>
                                    <p:anim calcmode="lin" valueType="num">
                                      <p:cBhvr additive="base">
                                        <p:cTn id="67" dur="5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80" name="组合 79"/>
          <p:cNvGrpSpPr/>
          <p:nvPr/>
        </p:nvGrpSpPr>
        <p:grpSpPr>
          <a:xfrm>
            <a:off x="4146863" y="4945361"/>
            <a:ext cx="1225847" cy="1228327"/>
            <a:chOff x="4870744" y="3723878"/>
            <a:chExt cx="1057687" cy="1059827"/>
          </a:xfrm>
        </p:grpSpPr>
        <p:grpSp>
          <p:nvGrpSpPr>
            <p:cNvPr id="81" name="Group 10"/>
            <p:cNvGrpSpPr/>
            <p:nvPr/>
          </p:nvGrpSpPr>
          <p:grpSpPr>
            <a:xfrm>
              <a:off x="4870744" y="3723878"/>
              <a:ext cx="1057687" cy="1059827"/>
              <a:chOff x="3692576" y="1742634"/>
              <a:chExt cx="2790379" cy="2796023"/>
            </a:xfrm>
          </p:grpSpPr>
          <p:grpSp>
            <p:nvGrpSpPr>
              <p:cNvPr id="83" name="组合 79"/>
              <p:cNvGrpSpPr/>
              <p:nvPr/>
            </p:nvGrpSpPr>
            <p:grpSpPr bwMode="auto">
              <a:xfrm>
                <a:off x="3692576" y="1742634"/>
                <a:ext cx="2790379" cy="2796023"/>
                <a:chOff x="6379729" y="2488774"/>
                <a:chExt cx="2513016" cy="2513016"/>
              </a:xfrm>
            </p:grpSpPr>
            <p:sp>
              <p:nvSpPr>
                <p:cNvPr id="8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8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86" name="椭圆 80"/>
              <p:cNvSpPr/>
              <p:nvPr/>
            </p:nvSpPr>
            <p:spPr bwMode="auto">
              <a:xfrm>
                <a:off x="4101617" y="2137563"/>
                <a:ext cx="2016471" cy="2020559"/>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FFFFFF"/>
                  </a:solidFill>
                  <a:latin typeface="+mj-ea"/>
                  <a:ea typeface="+mj-ea"/>
                </a:endParaRPr>
              </a:p>
            </p:txBody>
          </p:sp>
        </p:grpSp>
        <p:sp>
          <p:nvSpPr>
            <p:cNvPr id="82" name="KSO_Shape"/>
            <p:cNvSpPr/>
            <p:nvPr/>
          </p:nvSpPr>
          <p:spPr bwMode="auto">
            <a:xfrm>
              <a:off x="5207533" y="4092731"/>
              <a:ext cx="408407" cy="34442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grpSp>
        <p:nvGrpSpPr>
          <p:cNvPr id="89" name="组合 88"/>
          <p:cNvGrpSpPr/>
          <p:nvPr/>
        </p:nvGrpSpPr>
        <p:grpSpPr>
          <a:xfrm>
            <a:off x="3263447" y="3291661"/>
            <a:ext cx="1273751" cy="1276328"/>
            <a:chOff x="5199992" y="936788"/>
            <a:chExt cx="1057687" cy="1059827"/>
          </a:xfrm>
        </p:grpSpPr>
        <p:grpSp>
          <p:nvGrpSpPr>
            <p:cNvPr id="97" name="Group 10"/>
            <p:cNvGrpSpPr/>
            <p:nvPr/>
          </p:nvGrpSpPr>
          <p:grpSpPr>
            <a:xfrm>
              <a:off x="5199992" y="936788"/>
              <a:ext cx="1057687" cy="1059827"/>
              <a:chOff x="3692576" y="1742634"/>
              <a:chExt cx="2790379" cy="2796023"/>
            </a:xfrm>
          </p:grpSpPr>
          <p:grpSp>
            <p:nvGrpSpPr>
              <p:cNvPr id="99" name="组合 79"/>
              <p:cNvGrpSpPr/>
              <p:nvPr/>
            </p:nvGrpSpPr>
            <p:grpSpPr bwMode="auto">
              <a:xfrm>
                <a:off x="3692576" y="1742634"/>
                <a:ext cx="2790379" cy="2796023"/>
                <a:chOff x="6379729" y="2488774"/>
                <a:chExt cx="2513016" cy="2513016"/>
              </a:xfrm>
            </p:grpSpPr>
            <p:sp>
              <p:nvSpPr>
                <p:cNvPr id="10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6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100" name="椭圆 80"/>
              <p:cNvSpPr/>
              <p:nvPr/>
            </p:nvSpPr>
            <p:spPr bwMode="auto">
              <a:xfrm>
                <a:off x="4101617" y="2137563"/>
                <a:ext cx="2016471" cy="2020559"/>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FFFFFF"/>
                  </a:solidFill>
                  <a:latin typeface="+mj-ea"/>
                  <a:ea typeface="+mj-ea"/>
                </a:endParaRPr>
              </a:p>
            </p:txBody>
          </p:sp>
        </p:grpSp>
        <p:sp>
          <p:nvSpPr>
            <p:cNvPr id="98" name="KSO_Shape"/>
            <p:cNvSpPr/>
            <p:nvPr/>
          </p:nvSpPr>
          <p:spPr bwMode="auto">
            <a:xfrm>
              <a:off x="5532119" y="1318962"/>
              <a:ext cx="419101" cy="31362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480000" anchor="ctr">
              <a:scene3d>
                <a:camera prst="orthographicFront"/>
                <a:lightRig rig="threePt" dir="t"/>
              </a:scene3d>
              <a:sp3d>
                <a:contourClr>
                  <a:srgbClr val="FFFFFF"/>
                </a:contourClr>
              </a:sp3d>
            </a:bodyPr>
            <a:lstStyle/>
            <a:p>
              <a:pPr algn="ctr">
                <a:defRPr/>
              </a:pPr>
              <a:endParaRPr lang="zh-CN" altLang="en-US" sz="2400" dirty="0">
                <a:solidFill>
                  <a:schemeClr val="bg1"/>
                </a:solidFill>
                <a:ea typeface="微软雅黑" panose="020B0503020204020204" charset="-122"/>
              </a:endParaRPr>
            </a:p>
          </p:txBody>
        </p:sp>
      </p:grpSp>
      <p:grpSp>
        <p:nvGrpSpPr>
          <p:cNvPr id="166" name="组合 165"/>
          <p:cNvGrpSpPr/>
          <p:nvPr/>
        </p:nvGrpSpPr>
        <p:grpSpPr>
          <a:xfrm>
            <a:off x="3949866" y="1515346"/>
            <a:ext cx="1225847" cy="1228327"/>
            <a:chOff x="4914190" y="671277"/>
            <a:chExt cx="1057687" cy="1059827"/>
          </a:xfrm>
        </p:grpSpPr>
        <p:grpSp>
          <p:nvGrpSpPr>
            <p:cNvPr id="167" name="Group 10"/>
            <p:cNvGrpSpPr/>
            <p:nvPr/>
          </p:nvGrpSpPr>
          <p:grpSpPr>
            <a:xfrm>
              <a:off x="4914190" y="671277"/>
              <a:ext cx="1057687" cy="1059827"/>
              <a:chOff x="3692576" y="1742634"/>
              <a:chExt cx="2790379" cy="2796023"/>
            </a:xfrm>
          </p:grpSpPr>
          <p:grpSp>
            <p:nvGrpSpPr>
              <p:cNvPr id="169" name="组合 79"/>
              <p:cNvGrpSpPr/>
              <p:nvPr/>
            </p:nvGrpSpPr>
            <p:grpSpPr bwMode="auto">
              <a:xfrm>
                <a:off x="3692576" y="1742634"/>
                <a:ext cx="2790379" cy="2796023"/>
                <a:chOff x="6379729" y="2488774"/>
                <a:chExt cx="2513016" cy="2513016"/>
              </a:xfrm>
            </p:grpSpPr>
            <p:sp>
              <p:nvSpPr>
                <p:cNvPr id="17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7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170" name="椭圆 80"/>
              <p:cNvSpPr/>
              <p:nvPr/>
            </p:nvSpPr>
            <p:spPr bwMode="auto">
              <a:xfrm>
                <a:off x="4101617" y="2137563"/>
                <a:ext cx="2016471" cy="2020559"/>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FFFFFF"/>
                  </a:solidFill>
                  <a:latin typeface="+mj-ea"/>
                  <a:ea typeface="+mj-ea"/>
                </a:endParaRPr>
              </a:p>
            </p:txBody>
          </p:sp>
        </p:grpSp>
        <p:sp>
          <p:nvSpPr>
            <p:cNvPr id="168" name="KSO_Shape"/>
            <p:cNvSpPr/>
            <p:nvPr/>
          </p:nvSpPr>
          <p:spPr bwMode="auto">
            <a:xfrm>
              <a:off x="5283471" y="992844"/>
              <a:ext cx="335868" cy="390545"/>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grpSp>
        <p:nvGrpSpPr>
          <p:cNvPr id="173" name="Group 10"/>
          <p:cNvGrpSpPr/>
          <p:nvPr/>
        </p:nvGrpSpPr>
        <p:grpSpPr>
          <a:xfrm>
            <a:off x="7070414" y="3164471"/>
            <a:ext cx="1410249" cy="1413103"/>
            <a:chOff x="3692576" y="1742634"/>
            <a:chExt cx="2790379" cy="2796023"/>
          </a:xfrm>
        </p:grpSpPr>
        <p:grpSp>
          <p:nvGrpSpPr>
            <p:cNvPr id="174" name="组合 79"/>
            <p:cNvGrpSpPr/>
            <p:nvPr/>
          </p:nvGrpSpPr>
          <p:grpSpPr bwMode="auto">
            <a:xfrm>
              <a:off x="3692576" y="1742634"/>
              <a:ext cx="2790379" cy="2796023"/>
              <a:chOff x="6379729" y="2488774"/>
              <a:chExt cx="2513016" cy="2513016"/>
            </a:xfrm>
          </p:grpSpPr>
          <p:sp>
            <p:nvSpPr>
              <p:cNvPr id="17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7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175" name="椭圆 80"/>
            <p:cNvSpPr/>
            <p:nvPr/>
          </p:nvSpPr>
          <p:spPr bwMode="auto">
            <a:xfrm>
              <a:off x="4101617" y="2137563"/>
              <a:ext cx="2016471" cy="2020559"/>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600" kern="0" dirty="0">
                  <a:solidFill>
                    <a:srgbClr val="FFFFFF"/>
                  </a:solidFill>
                  <a:latin typeface="+mj-ea"/>
                  <a:ea typeface="+mj-ea"/>
                </a:rPr>
                <a:t>标题文字</a:t>
              </a:r>
              <a:endParaRPr lang="zh-CN" altLang="en-US" sz="1600" kern="0" dirty="0">
                <a:solidFill>
                  <a:srgbClr val="FFFFFF"/>
                </a:solidFill>
                <a:latin typeface="+mj-ea"/>
                <a:ea typeface="+mj-ea"/>
              </a:endParaRPr>
            </a:p>
          </p:txBody>
        </p:sp>
      </p:grpSp>
      <p:sp>
        <p:nvSpPr>
          <p:cNvPr id="178" name="Line 11"/>
          <p:cNvSpPr>
            <a:spLocks noChangeShapeType="1"/>
          </p:cNvSpPr>
          <p:nvPr/>
        </p:nvSpPr>
        <p:spPr bwMode="auto">
          <a:xfrm flipH="1" flipV="1">
            <a:off x="5404775" y="2684419"/>
            <a:ext cx="1473619" cy="754575"/>
          </a:xfrm>
          <a:prstGeom prst="line">
            <a:avLst/>
          </a:prstGeom>
          <a:noFill/>
          <a:ln w="12700" cap="flat">
            <a:solidFill>
              <a:schemeClr val="bg1"/>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79" name="Line 12"/>
          <p:cNvSpPr>
            <a:spLocks noChangeShapeType="1"/>
          </p:cNvSpPr>
          <p:nvPr/>
        </p:nvSpPr>
        <p:spPr bwMode="auto">
          <a:xfrm flipH="1">
            <a:off x="5627071" y="4199939"/>
            <a:ext cx="1251323" cy="768260"/>
          </a:xfrm>
          <a:prstGeom prst="line">
            <a:avLst/>
          </a:prstGeom>
          <a:noFill/>
          <a:ln w="12700" cap="flat">
            <a:solidFill>
              <a:schemeClr val="bg1"/>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80" name="Line 13"/>
          <p:cNvSpPr>
            <a:spLocks noChangeShapeType="1"/>
          </p:cNvSpPr>
          <p:nvPr/>
        </p:nvSpPr>
        <p:spPr bwMode="auto">
          <a:xfrm flipH="1">
            <a:off x="4899153" y="3836547"/>
            <a:ext cx="1979240" cy="0"/>
          </a:xfrm>
          <a:prstGeom prst="line">
            <a:avLst/>
          </a:prstGeom>
          <a:noFill/>
          <a:ln w="12700" cap="flat">
            <a:solidFill>
              <a:schemeClr val="bg1"/>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81" name="TextBox 180"/>
          <p:cNvSpPr txBox="1"/>
          <p:nvPr/>
        </p:nvSpPr>
        <p:spPr>
          <a:xfrm>
            <a:off x="8775157" y="2516298"/>
            <a:ext cx="2688299" cy="3169457"/>
          </a:xfrm>
          <a:prstGeom prst="rect">
            <a:avLst/>
          </a:prstGeom>
          <a:noFill/>
          <a:ln>
            <a:noFill/>
          </a:ln>
        </p:spPr>
        <p:txBody>
          <a:bodyPr wrap="square" rtlCol="0">
            <a:spAutoFit/>
          </a:bodyPr>
          <a:lstStyle/>
          <a:p>
            <a:pPr>
              <a:lnSpc>
                <a:spcPct val="150000"/>
              </a:lnSpc>
            </a:pPr>
            <a:r>
              <a:rPr lang="zh-CN" altLang="en-US" sz="1335" dirty="0">
                <a:solidFill>
                  <a:schemeClr val="bg1"/>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ea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ea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82" name="TextBox 181"/>
          <p:cNvSpPr txBox="1"/>
          <p:nvPr/>
        </p:nvSpPr>
        <p:spPr>
          <a:xfrm>
            <a:off x="2077861" y="1775058"/>
            <a:ext cx="1382489" cy="287323"/>
          </a:xfrm>
          <a:prstGeom prst="rect">
            <a:avLst/>
          </a:prstGeom>
          <a:noFill/>
        </p:spPr>
        <p:txBody>
          <a:bodyPr wrap="square" lIns="0" tIns="0" rIns="0" bIns="0" rtlCol="0">
            <a:spAutoFit/>
          </a:bodyPr>
          <a:lstStyle/>
          <a:p>
            <a:pPr algn="ctr"/>
            <a:r>
              <a:rPr lang="zh-CN" altLang="en-US" sz="1865" dirty="0">
                <a:solidFill>
                  <a:schemeClr val="tx2"/>
                </a:solidFill>
                <a:latin typeface="微软雅黑" panose="020B0503020204020204" charset="-122"/>
                <a:ea typeface="微软雅黑" panose="020B0503020204020204" charset="-122"/>
              </a:rPr>
              <a:t>标题文字</a:t>
            </a:r>
            <a:endParaRPr lang="zh-CN" altLang="en-US" sz="1865" dirty="0">
              <a:solidFill>
                <a:schemeClr val="tx2"/>
              </a:solidFill>
              <a:latin typeface="微软雅黑" panose="020B0503020204020204" charset="-122"/>
              <a:ea typeface="微软雅黑" panose="020B0503020204020204" charset="-122"/>
            </a:endParaRPr>
          </a:p>
        </p:txBody>
      </p:sp>
      <p:sp>
        <p:nvSpPr>
          <p:cNvPr id="183" name="TextBox 182"/>
          <p:cNvSpPr txBox="1"/>
          <p:nvPr/>
        </p:nvSpPr>
        <p:spPr>
          <a:xfrm>
            <a:off x="1855930" y="2215608"/>
            <a:ext cx="1604421" cy="225767"/>
          </a:xfrm>
          <a:prstGeom prst="rect">
            <a:avLst/>
          </a:prstGeom>
          <a:noFill/>
        </p:spPr>
        <p:txBody>
          <a:bodyPr wrap="square" lIns="0" tIns="0" rIns="0" bIns="0" rtlCol="0">
            <a:spAutoFit/>
          </a:bodyPr>
          <a:lstStyle/>
          <a:p>
            <a:pPr algn="ctr"/>
            <a:r>
              <a:rPr lang="zh-CN" altLang="en-US" sz="1465" dirty="0">
                <a:solidFill>
                  <a:schemeClr val="bg1"/>
                </a:solidFill>
                <a:latin typeface="微软雅黑" panose="020B0503020204020204" charset="-122"/>
                <a:ea typeface="微软雅黑" panose="020B0503020204020204" charset="-122"/>
              </a:rPr>
              <a:t>点击输入说明文字</a:t>
            </a:r>
            <a:endParaRPr lang="zh-CN" altLang="en-US" sz="1465" dirty="0">
              <a:solidFill>
                <a:schemeClr val="bg1"/>
              </a:solidFill>
              <a:latin typeface="微软雅黑" panose="020B0503020204020204" charset="-122"/>
              <a:ea typeface="微软雅黑" panose="020B0503020204020204" charset="-122"/>
            </a:endParaRPr>
          </a:p>
        </p:txBody>
      </p:sp>
      <p:sp>
        <p:nvSpPr>
          <p:cNvPr id="184" name="TextBox 183"/>
          <p:cNvSpPr txBox="1"/>
          <p:nvPr/>
        </p:nvSpPr>
        <p:spPr>
          <a:xfrm>
            <a:off x="1190315" y="3554205"/>
            <a:ext cx="1775091" cy="287323"/>
          </a:xfrm>
          <a:prstGeom prst="rect">
            <a:avLst/>
          </a:prstGeom>
          <a:noFill/>
        </p:spPr>
        <p:txBody>
          <a:bodyPr wrap="square" lIns="0" tIns="0" rIns="0" bIns="0" rtlCol="0">
            <a:spAutoFit/>
          </a:bodyPr>
          <a:lstStyle/>
          <a:p>
            <a:pPr algn="ctr"/>
            <a:r>
              <a:rPr lang="zh-CN" altLang="en-US" sz="1865" dirty="0">
                <a:solidFill>
                  <a:schemeClr val="bg2"/>
                </a:solidFill>
                <a:latin typeface="微软雅黑" panose="020B0503020204020204" charset="-122"/>
                <a:ea typeface="微软雅黑" panose="020B0503020204020204" charset="-122"/>
              </a:rPr>
              <a:t>标题文字</a:t>
            </a:r>
            <a:endParaRPr lang="zh-CN" altLang="en-US" sz="1865" dirty="0">
              <a:solidFill>
                <a:schemeClr val="bg2"/>
              </a:solidFill>
              <a:latin typeface="微软雅黑" panose="020B0503020204020204" charset="-122"/>
              <a:ea typeface="微软雅黑" panose="020B0503020204020204" charset="-122"/>
            </a:endParaRPr>
          </a:p>
        </p:txBody>
      </p:sp>
      <p:sp>
        <p:nvSpPr>
          <p:cNvPr id="185" name="TextBox 184"/>
          <p:cNvSpPr txBox="1"/>
          <p:nvPr/>
        </p:nvSpPr>
        <p:spPr>
          <a:xfrm>
            <a:off x="1300190" y="3994755"/>
            <a:ext cx="1555341" cy="225767"/>
          </a:xfrm>
          <a:prstGeom prst="rect">
            <a:avLst/>
          </a:prstGeom>
          <a:noFill/>
        </p:spPr>
        <p:txBody>
          <a:bodyPr wrap="square" lIns="0" tIns="0" rIns="0" bIns="0" rtlCol="0">
            <a:spAutoFit/>
          </a:bodyPr>
          <a:lstStyle/>
          <a:p>
            <a:pPr algn="ctr"/>
            <a:r>
              <a:rPr lang="zh-CN" altLang="en-US" sz="1465" dirty="0">
                <a:solidFill>
                  <a:schemeClr val="bg1"/>
                </a:solidFill>
                <a:latin typeface="微软雅黑" panose="020B0503020204020204" charset="-122"/>
                <a:ea typeface="微软雅黑" panose="020B0503020204020204" charset="-122"/>
              </a:rPr>
              <a:t>点击输入说明文字</a:t>
            </a:r>
            <a:endParaRPr lang="zh-CN" altLang="en-US" sz="1465" dirty="0">
              <a:solidFill>
                <a:schemeClr val="bg1"/>
              </a:solidFill>
              <a:latin typeface="微软雅黑" panose="020B0503020204020204" charset="-122"/>
              <a:ea typeface="微软雅黑" panose="020B0503020204020204" charset="-122"/>
            </a:endParaRPr>
          </a:p>
        </p:txBody>
      </p:sp>
      <p:sp>
        <p:nvSpPr>
          <p:cNvPr id="186" name="TextBox 185"/>
          <p:cNvSpPr txBox="1"/>
          <p:nvPr/>
        </p:nvSpPr>
        <p:spPr>
          <a:xfrm>
            <a:off x="2092792" y="5420860"/>
            <a:ext cx="1555341" cy="287323"/>
          </a:xfrm>
          <a:prstGeom prst="rect">
            <a:avLst/>
          </a:prstGeom>
          <a:noFill/>
        </p:spPr>
        <p:txBody>
          <a:bodyPr wrap="square" lIns="0" tIns="0" rIns="0" bIns="0" rtlCol="0">
            <a:spAutoFit/>
          </a:bodyPr>
          <a:lstStyle/>
          <a:p>
            <a:pPr algn="ctr"/>
            <a:r>
              <a:rPr lang="zh-CN" altLang="en-US" sz="1865" dirty="0">
                <a:solidFill>
                  <a:schemeClr val="tx2"/>
                </a:solidFill>
                <a:latin typeface="微软雅黑" panose="020B0503020204020204" charset="-122"/>
                <a:ea typeface="微软雅黑" panose="020B0503020204020204" charset="-122"/>
              </a:rPr>
              <a:t>标题文字</a:t>
            </a:r>
            <a:endParaRPr lang="zh-CN" altLang="en-US" sz="1865" dirty="0">
              <a:solidFill>
                <a:schemeClr val="tx2"/>
              </a:solidFill>
              <a:latin typeface="微软雅黑" panose="020B0503020204020204" charset="-122"/>
              <a:ea typeface="微软雅黑" panose="020B0503020204020204" charset="-122"/>
            </a:endParaRPr>
          </a:p>
        </p:txBody>
      </p:sp>
      <p:sp>
        <p:nvSpPr>
          <p:cNvPr id="187" name="TextBox 186"/>
          <p:cNvSpPr txBox="1"/>
          <p:nvPr/>
        </p:nvSpPr>
        <p:spPr>
          <a:xfrm>
            <a:off x="2092792" y="5861410"/>
            <a:ext cx="1555341" cy="225767"/>
          </a:xfrm>
          <a:prstGeom prst="rect">
            <a:avLst/>
          </a:prstGeom>
          <a:noFill/>
        </p:spPr>
        <p:txBody>
          <a:bodyPr wrap="square" lIns="0" tIns="0" rIns="0" bIns="0" rtlCol="0">
            <a:spAutoFit/>
          </a:bodyPr>
          <a:lstStyle/>
          <a:p>
            <a:pPr algn="ctr"/>
            <a:r>
              <a:rPr lang="zh-CN" altLang="en-US" sz="1465" dirty="0">
                <a:solidFill>
                  <a:schemeClr val="bg1"/>
                </a:solidFill>
                <a:latin typeface="微软雅黑" panose="020B0503020204020204" charset="-122"/>
                <a:ea typeface="微软雅黑" panose="020B0503020204020204" charset="-122"/>
              </a:rPr>
              <a:t>点击输入说明文字</a:t>
            </a:r>
            <a:endParaRPr lang="zh-CN" altLang="en-US" sz="1465"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3"/>
                                        </p:tgtEl>
                                        <p:attrNameLst>
                                          <p:attrName>style.visibility</p:attrName>
                                        </p:attrNameLst>
                                      </p:cBhvr>
                                      <p:to>
                                        <p:strVal val="visible"/>
                                      </p:to>
                                    </p:set>
                                    <p:anim calcmode="lin" valueType="num">
                                      <p:cBhvr>
                                        <p:cTn id="12" dur="500" fill="hold"/>
                                        <p:tgtEl>
                                          <p:spTgt spid="173"/>
                                        </p:tgtEl>
                                        <p:attrNameLst>
                                          <p:attrName>ppt_w</p:attrName>
                                        </p:attrNameLst>
                                      </p:cBhvr>
                                      <p:tavLst>
                                        <p:tav tm="0">
                                          <p:val>
                                            <p:fltVal val="0"/>
                                          </p:val>
                                        </p:tav>
                                        <p:tav tm="100000">
                                          <p:val>
                                            <p:strVal val="#ppt_w"/>
                                          </p:val>
                                        </p:tav>
                                      </p:tavLst>
                                    </p:anim>
                                    <p:anim calcmode="lin" valueType="num">
                                      <p:cBhvr>
                                        <p:cTn id="13" dur="500" fill="hold"/>
                                        <p:tgtEl>
                                          <p:spTgt spid="173"/>
                                        </p:tgtEl>
                                        <p:attrNameLst>
                                          <p:attrName>ppt_h</p:attrName>
                                        </p:attrNameLst>
                                      </p:cBhvr>
                                      <p:tavLst>
                                        <p:tav tm="0">
                                          <p:val>
                                            <p:fltVal val="0"/>
                                          </p:val>
                                        </p:tav>
                                        <p:tav tm="100000">
                                          <p:val>
                                            <p:strVal val="#ppt_h"/>
                                          </p:val>
                                        </p:tav>
                                      </p:tavLst>
                                    </p:anim>
                                    <p:animEffect transition="in" filter="fade">
                                      <p:cBhvr>
                                        <p:cTn id="14" dur="500"/>
                                        <p:tgtEl>
                                          <p:spTgt spid="1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wipe(right)">
                                      <p:cBhvr>
                                        <p:cTn id="19" dur="500"/>
                                        <p:tgtEl>
                                          <p:spTgt spid="178"/>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wipe(right)">
                                      <p:cBhvr>
                                        <p:cTn id="22" dur="500"/>
                                        <p:tgtEl>
                                          <p:spTgt spid="18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79"/>
                                        </p:tgtEl>
                                        <p:attrNameLst>
                                          <p:attrName>style.visibility</p:attrName>
                                        </p:attrNameLst>
                                      </p:cBhvr>
                                      <p:to>
                                        <p:strVal val="visible"/>
                                      </p:to>
                                    </p:set>
                                    <p:animEffect transition="in" filter="wipe(right)">
                                      <p:cBhvr>
                                        <p:cTn id="25" dur="500"/>
                                        <p:tgtEl>
                                          <p:spTgt spid="17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66"/>
                                        </p:tgtEl>
                                        <p:attrNameLst>
                                          <p:attrName>style.visibility</p:attrName>
                                        </p:attrNameLst>
                                      </p:cBhvr>
                                      <p:to>
                                        <p:strVal val="visible"/>
                                      </p:to>
                                    </p:set>
                                    <p:anim calcmode="lin" valueType="num">
                                      <p:cBhvr>
                                        <p:cTn id="30" dur="500" fill="hold"/>
                                        <p:tgtEl>
                                          <p:spTgt spid="166"/>
                                        </p:tgtEl>
                                        <p:attrNameLst>
                                          <p:attrName>ppt_w</p:attrName>
                                        </p:attrNameLst>
                                      </p:cBhvr>
                                      <p:tavLst>
                                        <p:tav tm="0">
                                          <p:val>
                                            <p:fltVal val="0"/>
                                          </p:val>
                                        </p:tav>
                                        <p:tav tm="100000">
                                          <p:val>
                                            <p:strVal val="#ppt_w"/>
                                          </p:val>
                                        </p:tav>
                                      </p:tavLst>
                                    </p:anim>
                                    <p:anim calcmode="lin" valueType="num">
                                      <p:cBhvr>
                                        <p:cTn id="31" dur="500" fill="hold"/>
                                        <p:tgtEl>
                                          <p:spTgt spid="166"/>
                                        </p:tgtEl>
                                        <p:attrNameLst>
                                          <p:attrName>ppt_h</p:attrName>
                                        </p:attrNameLst>
                                      </p:cBhvr>
                                      <p:tavLst>
                                        <p:tav tm="0">
                                          <p:val>
                                            <p:fltVal val="0"/>
                                          </p:val>
                                        </p:tav>
                                        <p:tav tm="100000">
                                          <p:val>
                                            <p:strVal val="#ppt_h"/>
                                          </p:val>
                                        </p:tav>
                                      </p:tavLst>
                                    </p:anim>
                                    <p:animEffect transition="in" filter="fade">
                                      <p:cBhvr>
                                        <p:cTn id="32" dur="500"/>
                                        <p:tgtEl>
                                          <p:spTgt spid="166"/>
                                        </p:tgtEl>
                                      </p:cBhvr>
                                    </p:animEffect>
                                  </p:childTnLst>
                                </p:cTn>
                              </p:par>
                              <p:par>
                                <p:cTn id="33" presetID="53" presetClass="entr" presetSubtype="16"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p:cTn id="35" dur="500" fill="hold"/>
                                        <p:tgtEl>
                                          <p:spTgt spid="89"/>
                                        </p:tgtEl>
                                        <p:attrNameLst>
                                          <p:attrName>ppt_w</p:attrName>
                                        </p:attrNameLst>
                                      </p:cBhvr>
                                      <p:tavLst>
                                        <p:tav tm="0">
                                          <p:val>
                                            <p:fltVal val="0"/>
                                          </p:val>
                                        </p:tav>
                                        <p:tav tm="100000">
                                          <p:val>
                                            <p:strVal val="#ppt_w"/>
                                          </p:val>
                                        </p:tav>
                                      </p:tavLst>
                                    </p:anim>
                                    <p:anim calcmode="lin" valueType="num">
                                      <p:cBhvr>
                                        <p:cTn id="36" dur="500" fill="hold"/>
                                        <p:tgtEl>
                                          <p:spTgt spid="89"/>
                                        </p:tgtEl>
                                        <p:attrNameLst>
                                          <p:attrName>ppt_h</p:attrName>
                                        </p:attrNameLst>
                                      </p:cBhvr>
                                      <p:tavLst>
                                        <p:tav tm="0">
                                          <p:val>
                                            <p:fltVal val="0"/>
                                          </p:val>
                                        </p:tav>
                                        <p:tav tm="100000">
                                          <p:val>
                                            <p:strVal val="#ppt_h"/>
                                          </p:val>
                                        </p:tav>
                                      </p:tavLst>
                                    </p:anim>
                                    <p:animEffect transition="in" filter="fade">
                                      <p:cBhvr>
                                        <p:cTn id="37" dur="500"/>
                                        <p:tgtEl>
                                          <p:spTgt spid="89"/>
                                        </p:tgtEl>
                                      </p:cBhvr>
                                    </p:animEffect>
                                  </p:childTnLst>
                                </p:cTn>
                              </p:par>
                              <p:par>
                                <p:cTn id="38" presetID="53" presetClass="entr" presetSubtype="16"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82"/>
                                        </p:tgtEl>
                                        <p:attrNameLst>
                                          <p:attrName>style.visibility</p:attrName>
                                        </p:attrNameLst>
                                      </p:cBhvr>
                                      <p:to>
                                        <p:strVal val="visible"/>
                                      </p:to>
                                    </p:set>
                                    <p:anim calcmode="lin" valueType="num">
                                      <p:cBhvr additive="base">
                                        <p:cTn id="47" dur="500" fill="hold"/>
                                        <p:tgtEl>
                                          <p:spTgt spid="182"/>
                                        </p:tgtEl>
                                        <p:attrNameLst>
                                          <p:attrName>ppt_x</p:attrName>
                                        </p:attrNameLst>
                                      </p:cBhvr>
                                      <p:tavLst>
                                        <p:tav tm="0">
                                          <p:val>
                                            <p:strVal val="0-#ppt_w/2"/>
                                          </p:val>
                                        </p:tav>
                                        <p:tav tm="100000">
                                          <p:val>
                                            <p:strVal val="#ppt_x"/>
                                          </p:val>
                                        </p:tav>
                                      </p:tavLst>
                                    </p:anim>
                                    <p:anim calcmode="lin" valueType="num">
                                      <p:cBhvr additive="base">
                                        <p:cTn id="48" dur="500" fill="hold"/>
                                        <p:tgtEl>
                                          <p:spTgt spid="18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3"/>
                                        </p:tgtEl>
                                        <p:attrNameLst>
                                          <p:attrName>style.visibility</p:attrName>
                                        </p:attrNameLst>
                                      </p:cBhvr>
                                      <p:to>
                                        <p:strVal val="visible"/>
                                      </p:to>
                                    </p:set>
                                    <p:anim calcmode="lin" valueType="num">
                                      <p:cBhvr additive="base">
                                        <p:cTn id="51" dur="500" fill="hold"/>
                                        <p:tgtEl>
                                          <p:spTgt spid="183"/>
                                        </p:tgtEl>
                                        <p:attrNameLst>
                                          <p:attrName>ppt_x</p:attrName>
                                        </p:attrNameLst>
                                      </p:cBhvr>
                                      <p:tavLst>
                                        <p:tav tm="0">
                                          <p:val>
                                            <p:strVal val="0-#ppt_w/2"/>
                                          </p:val>
                                        </p:tav>
                                        <p:tav tm="100000">
                                          <p:val>
                                            <p:strVal val="#ppt_x"/>
                                          </p:val>
                                        </p:tav>
                                      </p:tavLst>
                                    </p:anim>
                                    <p:anim calcmode="lin" valueType="num">
                                      <p:cBhvr additive="base">
                                        <p:cTn id="52" dur="500" fill="hold"/>
                                        <p:tgtEl>
                                          <p:spTgt spid="18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4"/>
                                        </p:tgtEl>
                                        <p:attrNameLst>
                                          <p:attrName>style.visibility</p:attrName>
                                        </p:attrNameLst>
                                      </p:cBhvr>
                                      <p:to>
                                        <p:strVal val="visible"/>
                                      </p:to>
                                    </p:set>
                                    <p:anim calcmode="lin" valueType="num">
                                      <p:cBhvr additive="base">
                                        <p:cTn id="55" dur="500" fill="hold"/>
                                        <p:tgtEl>
                                          <p:spTgt spid="184"/>
                                        </p:tgtEl>
                                        <p:attrNameLst>
                                          <p:attrName>ppt_x</p:attrName>
                                        </p:attrNameLst>
                                      </p:cBhvr>
                                      <p:tavLst>
                                        <p:tav tm="0">
                                          <p:val>
                                            <p:strVal val="0-#ppt_w/2"/>
                                          </p:val>
                                        </p:tav>
                                        <p:tav tm="100000">
                                          <p:val>
                                            <p:strVal val="#ppt_x"/>
                                          </p:val>
                                        </p:tav>
                                      </p:tavLst>
                                    </p:anim>
                                    <p:anim calcmode="lin" valueType="num">
                                      <p:cBhvr additive="base">
                                        <p:cTn id="56" dur="500" fill="hold"/>
                                        <p:tgtEl>
                                          <p:spTgt spid="18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85"/>
                                        </p:tgtEl>
                                        <p:attrNameLst>
                                          <p:attrName>style.visibility</p:attrName>
                                        </p:attrNameLst>
                                      </p:cBhvr>
                                      <p:to>
                                        <p:strVal val="visible"/>
                                      </p:to>
                                    </p:set>
                                    <p:anim calcmode="lin" valueType="num">
                                      <p:cBhvr additive="base">
                                        <p:cTn id="59" dur="500" fill="hold"/>
                                        <p:tgtEl>
                                          <p:spTgt spid="185"/>
                                        </p:tgtEl>
                                        <p:attrNameLst>
                                          <p:attrName>ppt_x</p:attrName>
                                        </p:attrNameLst>
                                      </p:cBhvr>
                                      <p:tavLst>
                                        <p:tav tm="0">
                                          <p:val>
                                            <p:strVal val="0-#ppt_w/2"/>
                                          </p:val>
                                        </p:tav>
                                        <p:tav tm="100000">
                                          <p:val>
                                            <p:strVal val="#ppt_x"/>
                                          </p:val>
                                        </p:tav>
                                      </p:tavLst>
                                    </p:anim>
                                    <p:anim calcmode="lin" valueType="num">
                                      <p:cBhvr additive="base">
                                        <p:cTn id="60" dur="500" fill="hold"/>
                                        <p:tgtEl>
                                          <p:spTgt spid="18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86"/>
                                        </p:tgtEl>
                                        <p:attrNameLst>
                                          <p:attrName>style.visibility</p:attrName>
                                        </p:attrNameLst>
                                      </p:cBhvr>
                                      <p:to>
                                        <p:strVal val="visible"/>
                                      </p:to>
                                    </p:set>
                                    <p:anim calcmode="lin" valueType="num">
                                      <p:cBhvr additive="base">
                                        <p:cTn id="63" dur="500" fill="hold"/>
                                        <p:tgtEl>
                                          <p:spTgt spid="186"/>
                                        </p:tgtEl>
                                        <p:attrNameLst>
                                          <p:attrName>ppt_x</p:attrName>
                                        </p:attrNameLst>
                                      </p:cBhvr>
                                      <p:tavLst>
                                        <p:tav tm="0">
                                          <p:val>
                                            <p:strVal val="0-#ppt_w/2"/>
                                          </p:val>
                                        </p:tav>
                                        <p:tav tm="100000">
                                          <p:val>
                                            <p:strVal val="#ppt_x"/>
                                          </p:val>
                                        </p:tav>
                                      </p:tavLst>
                                    </p:anim>
                                    <p:anim calcmode="lin" valueType="num">
                                      <p:cBhvr additive="base">
                                        <p:cTn id="64" dur="500" fill="hold"/>
                                        <p:tgtEl>
                                          <p:spTgt spid="18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87"/>
                                        </p:tgtEl>
                                        <p:attrNameLst>
                                          <p:attrName>style.visibility</p:attrName>
                                        </p:attrNameLst>
                                      </p:cBhvr>
                                      <p:to>
                                        <p:strVal val="visible"/>
                                      </p:to>
                                    </p:set>
                                    <p:anim calcmode="lin" valueType="num">
                                      <p:cBhvr additive="base">
                                        <p:cTn id="67" dur="500" fill="hold"/>
                                        <p:tgtEl>
                                          <p:spTgt spid="187"/>
                                        </p:tgtEl>
                                        <p:attrNameLst>
                                          <p:attrName>ppt_x</p:attrName>
                                        </p:attrNameLst>
                                      </p:cBhvr>
                                      <p:tavLst>
                                        <p:tav tm="0">
                                          <p:val>
                                            <p:strVal val="0-#ppt_w/2"/>
                                          </p:val>
                                        </p:tav>
                                        <p:tav tm="100000">
                                          <p:val>
                                            <p:strVal val="#ppt_x"/>
                                          </p:val>
                                        </p:tav>
                                      </p:tavLst>
                                    </p:anim>
                                    <p:anim calcmode="lin" valueType="num">
                                      <p:cBhvr additive="base">
                                        <p:cTn id="68" dur="5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81"/>
                                        </p:tgtEl>
                                        <p:attrNameLst>
                                          <p:attrName>style.visibility</p:attrName>
                                        </p:attrNameLst>
                                      </p:cBhvr>
                                      <p:to>
                                        <p:strVal val="visible"/>
                                      </p:to>
                                    </p:set>
                                    <p:anim calcmode="lin" valueType="num">
                                      <p:cBhvr additive="base">
                                        <p:cTn id="73" dur="500" fill="hold"/>
                                        <p:tgtEl>
                                          <p:spTgt spid="181"/>
                                        </p:tgtEl>
                                        <p:attrNameLst>
                                          <p:attrName>ppt_x</p:attrName>
                                        </p:attrNameLst>
                                      </p:cBhvr>
                                      <p:tavLst>
                                        <p:tav tm="0">
                                          <p:val>
                                            <p:strVal val="1+#ppt_w/2"/>
                                          </p:val>
                                        </p:tav>
                                        <p:tav tm="100000">
                                          <p:val>
                                            <p:strVal val="#ppt_x"/>
                                          </p:val>
                                        </p:tav>
                                      </p:tavLst>
                                    </p:anim>
                                    <p:anim calcmode="lin" valueType="num">
                                      <p:cBhvr additive="base">
                                        <p:cTn id="74" dur="5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80" grpId="0" animBg="1"/>
      <p:bldP spid="181" grpId="0"/>
      <p:bldP spid="182" grpId="0"/>
      <p:bldP spid="183" grpId="0"/>
      <p:bldP spid="184" grpId="0"/>
      <p:bldP spid="185" grpId="0"/>
      <p:bldP spid="186" grpId="0"/>
      <p:bldP spid="18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7437" y="1536401"/>
            <a:ext cx="9130907" cy="5047979"/>
            <a:chOff x="2567608" y="1478345"/>
            <a:chExt cx="7056784" cy="3901310"/>
          </a:xfrm>
        </p:grpSpPr>
        <p:sp>
          <p:nvSpPr>
            <p:cNvPr id="32" name="圆角矩形 31"/>
            <p:cNvSpPr/>
            <p:nvPr/>
          </p:nvSpPr>
          <p:spPr>
            <a:xfrm>
              <a:off x="2567608" y="1478345"/>
              <a:ext cx="7056784" cy="2880320"/>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ea"/>
                <a:ea typeface="+mj-ea"/>
              </a:endParaRPr>
            </a:p>
          </p:txBody>
        </p:sp>
        <p:sp>
          <p:nvSpPr>
            <p:cNvPr id="33" name="圆角矩形 32"/>
            <p:cNvSpPr/>
            <p:nvPr/>
          </p:nvSpPr>
          <p:spPr>
            <a:xfrm>
              <a:off x="3169430"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4" name="圆角矩形 33"/>
            <p:cNvSpPr/>
            <p:nvPr/>
          </p:nvSpPr>
          <p:spPr>
            <a:xfrm>
              <a:off x="4184646" y="3958352"/>
              <a:ext cx="812173" cy="1421303"/>
            </a:xfrm>
            <a:prstGeom prst="roundRect">
              <a:avLst/>
            </a:prstGeom>
            <a:solidFill>
              <a:schemeClr val="bg2"/>
            </a:solidFill>
            <a:ln w="25400" cap="flat" cmpd="sng" algn="ctr">
              <a:solidFill>
                <a:schemeClr val="bg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5" name="圆角矩形 34"/>
            <p:cNvSpPr/>
            <p:nvPr/>
          </p:nvSpPr>
          <p:spPr>
            <a:xfrm>
              <a:off x="5204741"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6" name="圆角矩形 35"/>
            <p:cNvSpPr/>
            <p:nvPr/>
          </p:nvSpPr>
          <p:spPr>
            <a:xfrm>
              <a:off x="6190869"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7" name="圆角矩形 36"/>
            <p:cNvSpPr/>
            <p:nvPr/>
          </p:nvSpPr>
          <p:spPr>
            <a:xfrm>
              <a:off x="7162615"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8" name="圆角矩形 37"/>
            <p:cNvSpPr/>
            <p:nvPr/>
          </p:nvSpPr>
          <p:spPr>
            <a:xfrm>
              <a:off x="8110150"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9" name="圆角矩形 38"/>
            <p:cNvSpPr/>
            <p:nvPr/>
          </p:nvSpPr>
          <p:spPr>
            <a:xfrm>
              <a:off x="2783632" y="1694369"/>
              <a:ext cx="6624736" cy="2376264"/>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ea"/>
                <a:ea typeface="+mj-ea"/>
              </a:endParaRPr>
            </a:p>
          </p:txBody>
        </p:sp>
        <p:sp>
          <p:nvSpPr>
            <p:cNvPr id="40" name="TextBox 28"/>
            <p:cNvSpPr txBox="1"/>
            <p:nvPr/>
          </p:nvSpPr>
          <p:spPr>
            <a:xfrm>
              <a:off x="3767372" y="2318863"/>
              <a:ext cx="1287145" cy="7057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2665" kern="0" dirty="0">
                  <a:ln w="18415" cmpd="sng">
                    <a:noFill/>
                    <a:prstDash val="solid"/>
                  </a:ln>
                  <a:solidFill>
                    <a:schemeClr val="tx2"/>
                  </a:solidFill>
                  <a:latin typeface="+mj-ea"/>
                  <a:ea typeface="+mj-ea"/>
                </a:rPr>
                <a:t>标题</a:t>
              </a:r>
              <a:endParaRPr lang="en-US" altLang="zh-CN" sz="2665" kern="0" dirty="0">
                <a:ln w="18415" cmpd="sng">
                  <a:noFill/>
                  <a:prstDash val="solid"/>
                </a:ln>
                <a:solidFill>
                  <a:schemeClr val="tx2"/>
                </a:solidFill>
                <a:latin typeface="+mj-ea"/>
                <a:ea typeface="+mj-ea"/>
              </a:endParaRPr>
            </a:p>
            <a:p>
              <a:pPr algn="ctr" defTabSz="913765">
                <a:defRPr/>
              </a:pPr>
              <a:r>
                <a:rPr lang="zh-CN" altLang="en-US" sz="2665" kern="0" dirty="0">
                  <a:ln w="18415" cmpd="sng">
                    <a:noFill/>
                    <a:prstDash val="solid"/>
                  </a:ln>
                  <a:solidFill>
                    <a:schemeClr val="tx2"/>
                  </a:solidFill>
                  <a:latin typeface="+mj-ea"/>
                  <a:ea typeface="+mj-ea"/>
                </a:rPr>
                <a:t>文字</a:t>
              </a:r>
              <a:endParaRPr lang="zh-CN" altLang="en-US" sz="2665" kern="0" dirty="0">
                <a:ln w="18415" cmpd="sng">
                  <a:noFill/>
                  <a:prstDash val="solid"/>
                </a:ln>
                <a:solidFill>
                  <a:schemeClr val="tx2"/>
                </a:solidFill>
                <a:latin typeface="+mj-ea"/>
                <a:ea typeface="+mj-ea"/>
              </a:endParaRPr>
            </a:p>
          </p:txBody>
        </p:sp>
        <p:sp>
          <p:nvSpPr>
            <p:cNvPr id="41" name="TextBox 29"/>
            <p:cNvSpPr txBox="1"/>
            <p:nvPr/>
          </p:nvSpPr>
          <p:spPr>
            <a:xfrm>
              <a:off x="4933675" y="2227871"/>
              <a:ext cx="4186661" cy="10228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accent5"/>
                  </a:solidFill>
                  <a:latin typeface="+mj-ea"/>
                </a:rPr>
                <a:t>单击此处添加文本单击此处添加文本</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单击此处添加文本单击此处添加文本</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单击此处添加文本单击此处添加文本</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单击此处添加文本单击此处添加文本</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单击此处添加文本单击此处添加文本</a:t>
              </a:r>
              <a:endParaRPr lang="zh-CN" altLang="en-US" sz="1600" dirty="0">
                <a:solidFill>
                  <a:schemeClr val="accent5"/>
                </a:solidFill>
                <a:latin typeface="+mj-ea"/>
              </a:endParaRPr>
            </a:p>
          </p:txBody>
        </p:sp>
        <p:sp>
          <p:nvSpPr>
            <p:cNvPr id="42" name="TextBox 30"/>
            <p:cNvSpPr txBox="1"/>
            <p:nvPr/>
          </p:nvSpPr>
          <p:spPr>
            <a:xfrm>
              <a:off x="3097422"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ea typeface="+mj-ea"/>
                </a:rPr>
                <a:t>标题</a:t>
              </a:r>
              <a:endParaRPr lang="zh-CN" altLang="en-US" sz="2135" kern="0" dirty="0">
                <a:ln w="18415" cmpd="sng">
                  <a:noFill/>
                  <a:prstDash val="solid"/>
                </a:ln>
                <a:solidFill>
                  <a:sysClr val="window" lastClr="FFFFFF"/>
                </a:solidFill>
                <a:latin typeface="+mj-ea"/>
                <a:ea typeface="+mj-ea"/>
              </a:endParaRPr>
            </a:p>
          </p:txBody>
        </p:sp>
        <p:sp>
          <p:nvSpPr>
            <p:cNvPr id="43" name="TextBox 31"/>
            <p:cNvSpPr txBox="1"/>
            <p:nvPr/>
          </p:nvSpPr>
          <p:spPr>
            <a:xfrm>
              <a:off x="4118413" y="4669003"/>
              <a:ext cx="936104" cy="299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400" kern="0" dirty="0">
                  <a:ln w="18415" cmpd="sng">
                    <a:noFill/>
                    <a:prstDash val="solid"/>
                  </a:ln>
                  <a:solidFill>
                    <a:sysClr val="window" lastClr="FFFFFF"/>
                  </a:solidFill>
                  <a:latin typeface="+mj-ea"/>
                </a:rPr>
                <a:t>标题</a:t>
              </a:r>
              <a:endParaRPr lang="zh-CN" altLang="en-US" sz="2400" kern="0" dirty="0">
                <a:ln w="18415" cmpd="sng">
                  <a:noFill/>
                  <a:prstDash val="solid"/>
                </a:ln>
                <a:solidFill>
                  <a:sysClr val="window" lastClr="FFFFFF"/>
                </a:solidFill>
                <a:latin typeface="+mj-ea"/>
              </a:endParaRPr>
            </a:p>
          </p:txBody>
        </p:sp>
        <p:sp>
          <p:nvSpPr>
            <p:cNvPr id="44" name="TextBox 32"/>
            <p:cNvSpPr txBox="1"/>
            <p:nvPr/>
          </p:nvSpPr>
          <p:spPr>
            <a:xfrm>
              <a:off x="5147017"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endParaRPr lang="zh-CN" altLang="en-US" sz="2135" kern="0" dirty="0">
                <a:ln w="18415" cmpd="sng">
                  <a:noFill/>
                  <a:prstDash val="solid"/>
                </a:ln>
                <a:solidFill>
                  <a:sysClr val="window" lastClr="FFFFFF"/>
                </a:solidFill>
                <a:latin typeface="+mj-ea"/>
              </a:endParaRPr>
            </a:p>
          </p:txBody>
        </p:sp>
        <p:sp>
          <p:nvSpPr>
            <p:cNvPr id="45" name="TextBox 33"/>
            <p:cNvSpPr txBox="1"/>
            <p:nvPr/>
          </p:nvSpPr>
          <p:spPr>
            <a:xfrm>
              <a:off x="6128903"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endParaRPr lang="zh-CN" altLang="en-US" sz="2135" kern="0" dirty="0">
                <a:ln w="18415" cmpd="sng">
                  <a:noFill/>
                  <a:prstDash val="solid"/>
                </a:ln>
                <a:solidFill>
                  <a:sysClr val="window" lastClr="FFFFFF"/>
                </a:solidFill>
                <a:latin typeface="+mj-ea"/>
              </a:endParaRPr>
            </a:p>
          </p:txBody>
        </p:sp>
        <p:sp>
          <p:nvSpPr>
            <p:cNvPr id="46" name="TextBox 34"/>
            <p:cNvSpPr txBox="1"/>
            <p:nvPr/>
          </p:nvSpPr>
          <p:spPr>
            <a:xfrm>
              <a:off x="7110789"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endParaRPr lang="zh-CN" altLang="en-US" sz="2135" kern="0" dirty="0">
                <a:ln w="18415" cmpd="sng">
                  <a:noFill/>
                  <a:prstDash val="solid"/>
                </a:ln>
                <a:solidFill>
                  <a:sysClr val="window" lastClr="FFFFFF"/>
                </a:solidFill>
                <a:latin typeface="+mj-ea"/>
              </a:endParaRPr>
            </a:p>
          </p:txBody>
        </p:sp>
        <p:sp>
          <p:nvSpPr>
            <p:cNvPr id="47" name="TextBox 35"/>
            <p:cNvSpPr txBox="1"/>
            <p:nvPr/>
          </p:nvSpPr>
          <p:spPr>
            <a:xfrm>
              <a:off x="8066917"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endParaRPr lang="zh-CN" altLang="en-US" sz="2135" kern="0" dirty="0">
                <a:ln w="18415" cmpd="sng">
                  <a:noFill/>
                  <a:prstDash val="solid"/>
                </a:ln>
                <a:solidFill>
                  <a:sysClr val="window" lastClr="FFFFFF"/>
                </a:solidFill>
                <a:latin typeface="+mj-ea"/>
              </a:endParaRPr>
            </a:p>
          </p:txBody>
        </p:sp>
      </p:grpSp>
      <p:grpSp>
        <p:nvGrpSpPr>
          <p:cNvPr id="22" name="组合 21"/>
          <p:cNvGrpSpPr/>
          <p:nvPr/>
        </p:nvGrpSpPr>
        <p:grpSpPr>
          <a:xfrm>
            <a:off x="568443" y="319365"/>
            <a:ext cx="3809921" cy="420564"/>
            <a:chOff x="568442" y="319364"/>
            <a:chExt cx="3809924" cy="420565"/>
          </a:xfrm>
        </p:grpSpPr>
        <p:sp>
          <p:nvSpPr>
            <p:cNvPr id="23"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24" name="等腰三角形 23"/>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25"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存在不足及努力方向</a:t>
            </a:r>
            <a:endParaRPr lang="zh-CN" altLang="en-US" sz="4000" b="1" dirty="0">
              <a:solidFill>
                <a:schemeClr val="bg1"/>
              </a:solidFill>
            </a:endParaRP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68443" y="319365"/>
            <a:ext cx="3809921" cy="420564"/>
            <a:chOff x="568442" y="319364"/>
            <a:chExt cx="3809924" cy="420565"/>
          </a:xfrm>
        </p:grpSpPr>
        <p:sp>
          <p:nvSpPr>
            <p:cNvPr id="34"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35" name="等腰三角形 34"/>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6"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2" name="组合 1"/>
          <p:cNvGrpSpPr/>
          <p:nvPr/>
        </p:nvGrpSpPr>
        <p:grpSpPr>
          <a:xfrm>
            <a:off x="924826" y="1483859"/>
            <a:ext cx="10955132" cy="5110476"/>
            <a:chOff x="693619" y="1112894"/>
            <a:chExt cx="8216349" cy="3832857"/>
          </a:xfrm>
        </p:grpSpPr>
        <p:sp>
          <p:nvSpPr>
            <p:cNvPr id="22" name="椭圆 21"/>
            <p:cNvSpPr/>
            <p:nvPr/>
          </p:nvSpPr>
          <p:spPr>
            <a:xfrm>
              <a:off x="693619" y="2320651"/>
              <a:ext cx="1890210" cy="1890210"/>
            </a:xfrm>
            <a:prstGeom prst="ellipse">
              <a:avLst/>
            </a:prstGeom>
            <a:solidFill>
              <a:schemeClr val="tx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3" name="椭圆 22"/>
            <p:cNvSpPr/>
            <p:nvPr/>
          </p:nvSpPr>
          <p:spPr>
            <a:xfrm>
              <a:off x="771814" y="2310712"/>
              <a:ext cx="1812015" cy="192002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4" name="椭圆 23"/>
            <p:cNvSpPr/>
            <p:nvPr/>
          </p:nvSpPr>
          <p:spPr>
            <a:xfrm>
              <a:off x="5021567" y="3304574"/>
              <a:ext cx="1510653" cy="1510653"/>
            </a:xfrm>
            <a:prstGeom prst="ellipse">
              <a:avLst/>
            </a:prstGeom>
            <a:solidFill>
              <a:schemeClr val="tx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5" name="椭圆 24"/>
            <p:cNvSpPr/>
            <p:nvPr/>
          </p:nvSpPr>
          <p:spPr>
            <a:xfrm>
              <a:off x="5029963" y="3324452"/>
              <a:ext cx="1533618" cy="1621299"/>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6" name="椭圆 25"/>
            <p:cNvSpPr/>
            <p:nvPr/>
          </p:nvSpPr>
          <p:spPr>
            <a:xfrm>
              <a:off x="2925272" y="1112894"/>
              <a:ext cx="2518405" cy="2518405"/>
            </a:xfrm>
            <a:prstGeom prst="ellipse">
              <a:avLst/>
            </a:prstGeom>
            <a:solidFill>
              <a:schemeClr val="bg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7" name="椭圆 26"/>
            <p:cNvSpPr/>
            <p:nvPr/>
          </p:nvSpPr>
          <p:spPr>
            <a:xfrm>
              <a:off x="6708070" y="2909105"/>
              <a:ext cx="1786931" cy="1786931"/>
            </a:xfrm>
            <a:prstGeom prst="ellipse">
              <a:avLst/>
            </a:prstGeom>
            <a:solidFill>
              <a:schemeClr val="tx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8" name="椭圆 27"/>
            <p:cNvSpPr/>
            <p:nvPr/>
          </p:nvSpPr>
          <p:spPr>
            <a:xfrm>
              <a:off x="3187849" y="1297984"/>
              <a:ext cx="2299895" cy="243138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9" name="矩形 4"/>
            <p:cNvSpPr/>
            <p:nvPr/>
          </p:nvSpPr>
          <p:spPr>
            <a:xfrm rot="20235757">
              <a:off x="809522" y="1713409"/>
              <a:ext cx="4566364" cy="2229606"/>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a:outerShdw blurRad="50800" dist="50800" dir="5400000" sx="90000" sy="90000" algn="ctr" rotWithShape="0">
                <a:srgbClr val="000000">
                  <a:alpha val="43137"/>
                </a:srgb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30" name="椭圆 29"/>
            <p:cNvSpPr/>
            <p:nvPr/>
          </p:nvSpPr>
          <p:spPr>
            <a:xfrm>
              <a:off x="3074357" y="1255034"/>
              <a:ext cx="2207301" cy="223280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31" name="矩形 4"/>
            <p:cNvSpPr/>
            <p:nvPr/>
          </p:nvSpPr>
          <p:spPr>
            <a:xfrm rot="13415964">
              <a:off x="2945670" y="2103701"/>
              <a:ext cx="3930628" cy="1919197"/>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a:outerShdw blurRad="50800" dist="50800" dir="5400000" sx="87000" sy="87000" algn="ctr" rotWithShape="0">
                <a:srgbClr val="000000">
                  <a:alpha val="43137"/>
                </a:srgb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48" name="椭圆 47"/>
            <p:cNvSpPr/>
            <p:nvPr/>
          </p:nvSpPr>
          <p:spPr>
            <a:xfrm>
              <a:off x="5061323" y="3381146"/>
              <a:ext cx="1394217" cy="135446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49" name="椭圆 48"/>
            <p:cNvSpPr/>
            <p:nvPr/>
          </p:nvSpPr>
          <p:spPr>
            <a:xfrm>
              <a:off x="6666997" y="2978678"/>
              <a:ext cx="1847883" cy="181803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50" name="矩形 4"/>
            <p:cNvSpPr/>
            <p:nvPr/>
          </p:nvSpPr>
          <p:spPr>
            <a:xfrm rot="20885534">
              <a:off x="5200775" y="3180312"/>
              <a:ext cx="3189997" cy="1557571"/>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tileRect/>
            </a:gradFill>
            <a:ln w="25400" cap="flat" cmpd="sng" algn="ctr">
              <a:solidFill>
                <a:sysClr val="window" lastClr="FFFFFF"/>
              </a:solidFill>
              <a:prstDash val="solid"/>
            </a:ln>
            <a:effectLst>
              <a:outerShdw blurRad="50800" dist="50800" dir="5400000" sx="90000" sy="90000" algn="ctr" rotWithShape="0">
                <a:srgbClr val="000000">
                  <a:alpha val="43137"/>
                </a:srgb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56" name="TextBox 41"/>
            <p:cNvSpPr txBox="1"/>
            <p:nvPr/>
          </p:nvSpPr>
          <p:spPr>
            <a:xfrm>
              <a:off x="3676124" y="1726010"/>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bg2"/>
                  </a:solidFill>
                  <a:ea typeface="微软雅黑" panose="020B0503020204020204" charset="-122"/>
                </a:rPr>
                <a:t>标题文字</a:t>
              </a:r>
              <a:endParaRPr lang="zh-CN" altLang="en-US" sz="2400" kern="0" dirty="0">
                <a:ln w="18415" cmpd="sng">
                  <a:noFill/>
                  <a:prstDash val="solid"/>
                </a:ln>
                <a:solidFill>
                  <a:schemeClr val="bg2"/>
                </a:solidFill>
                <a:ea typeface="微软雅黑" panose="020B0503020204020204" charset="-122"/>
              </a:endParaRPr>
            </a:p>
          </p:txBody>
        </p:sp>
        <p:sp>
          <p:nvSpPr>
            <p:cNvPr id="57" name="TextBox 42"/>
            <p:cNvSpPr txBox="1"/>
            <p:nvPr/>
          </p:nvSpPr>
          <p:spPr>
            <a:xfrm>
              <a:off x="3547693" y="2046235"/>
              <a:ext cx="1669268" cy="746551"/>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a:t>
              </a:r>
              <a:endParaRPr lang="en-US" altLang="zh-CN" sz="1465" dirty="0">
                <a:solidFill>
                  <a:schemeClr val="accent5"/>
                </a:solidFill>
                <a:latin typeface="+mj-ea"/>
              </a:endParaRPr>
            </a:p>
            <a:p>
              <a:r>
                <a:rPr lang="zh-CN" altLang="en-US" sz="1465" dirty="0">
                  <a:solidFill>
                    <a:schemeClr val="accent5"/>
                  </a:solidFill>
                  <a:latin typeface="+mj-ea"/>
                </a:rPr>
                <a:t>单击此处添加文本</a:t>
              </a:r>
              <a:endParaRPr lang="zh-CN" altLang="en-US" sz="1465" dirty="0">
                <a:solidFill>
                  <a:schemeClr val="accent5"/>
                </a:solidFill>
                <a:latin typeface="+mj-ea"/>
              </a:endParaRPr>
            </a:p>
            <a:p>
              <a:r>
                <a:rPr lang="zh-CN" altLang="en-US" sz="1465" dirty="0">
                  <a:solidFill>
                    <a:schemeClr val="accent5"/>
                  </a:solidFill>
                  <a:latin typeface="+mj-ea"/>
                </a:rPr>
                <a:t>单击此处添加文本</a:t>
              </a:r>
              <a:endParaRPr lang="zh-CN" altLang="en-US" sz="1465" dirty="0">
                <a:solidFill>
                  <a:schemeClr val="accent5"/>
                </a:solidFill>
                <a:latin typeface="+mj-ea"/>
              </a:endParaRPr>
            </a:p>
            <a:p>
              <a:endParaRPr lang="en-US" altLang="zh-CN" sz="1465" dirty="0">
                <a:solidFill>
                  <a:schemeClr val="accent5"/>
                </a:solidFill>
                <a:latin typeface="+mj-ea"/>
              </a:endParaRPr>
            </a:p>
          </p:txBody>
        </p:sp>
        <p:sp>
          <p:nvSpPr>
            <p:cNvPr id="38" name="TextBox 41"/>
            <p:cNvSpPr txBox="1"/>
            <p:nvPr/>
          </p:nvSpPr>
          <p:spPr>
            <a:xfrm>
              <a:off x="1133396" y="2840161"/>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tx2"/>
                  </a:solidFill>
                  <a:ea typeface="微软雅黑" panose="020B0503020204020204" charset="-122"/>
                </a:rPr>
                <a:t>标题文字</a:t>
              </a:r>
              <a:endParaRPr lang="zh-CN" altLang="en-US" sz="2400" kern="0" dirty="0">
                <a:ln w="18415" cmpd="sng">
                  <a:noFill/>
                  <a:prstDash val="solid"/>
                </a:ln>
                <a:solidFill>
                  <a:schemeClr val="tx2"/>
                </a:solidFill>
                <a:ea typeface="微软雅黑" panose="020B0503020204020204" charset="-122"/>
              </a:endParaRPr>
            </a:p>
          </p:txBody>
        </p:sp>
        <p:sp>
          <p:nvSpPr>
            <p:cNvPr id="39" name="TextBox 42"/>
            <p:cNvSpPr txBox="1"/>
            <p:nvPr/>
          </p:nvSpPr>
          <p:spPr>
            <a:xfrm>
              <a:off x="1004965" y="3160386"/>
              <a:ext cx="1669268" cy="746551"/>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a:t>
              </a:r>
              <a:endParaRPr lang="en-US" altLang="zh-CN" sz="1465" dirty="0">
                <a:solidFill>
                  <a:schemeClr val="accent5"/>
                </a:solidFill>
                <a:latin typeface="+mj-ea"/>
              </a:endParaRPr>
            </a:p>
            <a:p>
              <a:r>
                <a:rPr lang="zh-CN" altLang="en-US" sz="1465" dirty="0">
                  <a:solidFill>
                    <a:schemeClr val="accent5"/>
                  </a:solidFill>
                  <a:latin typeface="+mj-ea"/>
                </a:rPr>
                <a:t>单击此处添加文本</a:t>
              </a:r>
              <a:endParaRPr lang="zh-CN" altLang="en-US" sz="1465" dirty="0">
                <a:solidFill>
                  <a:schemeClr val="accent5"/>
                </a:solidFill>
                <a:latin typeface="+mj-ea"/>
              </a:endParaRPr>
            </a:p>
            <a:p>
              <a:r>
                <a:rPr lang="zh-CN" altLang="en-US" sz="1465" dirty="0">
                  <a:solidFill>
                    <a:schemeClr val="accent5"/>
                  </a:solidFill>
                  <a:latin typeface="+mj-ea"/>
                </a:rPr>
                <a:t>单击此处添加文本</a:t>
              </a:r>
              <a:endParaRPr lang="zh-CN" altLang="en-US" sz="1465" dirty="0">
                <a:solidFill>
                  <a:schemeClr val="accent5"/>
                </a:solidFill>
                <a:latin typeface="+mj-ea"/>
              </a:endParaRPr>
            </a:p>
            <a:p>
              <a:endParaRPr lang="en-US" altLang="zh-CN" sz="1465" dirty="0">
                <a:solidFill>
                  <a:schemeClr val="accent5"/>
                </a:solidFill>
                <a:latin typeface="+mj-ea"/>
              </a:endParaRPr>
            </a:p>
          </p:txBody>
        </p:sp>
        <p:sp>
          <p:nvSpPr>
            <p:cNvPr id="40" name="TextBox 41"/>
            <p:cNvSpPr txBox="1"/>
            <p:nvPr/>
          </p:nvSpPr>
          <p:spPr>
            <a:xfrm>
              <a:off x="7110274" y="3320817"/>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tx2"/>
                  </a:solidFill>
                  <a:ea typeface="微软雅黑" panose="020B0503020204020204" charset="-122"/>
                </a:rPr>
                <a:t>标题文字</a:t>
              </a:r>
              <a:endParaRPr lang="zh-CN" altLang="en-US" sz="2400" kern="0" dirty="0">
                <a:ln w="18415" cmpd="sng">
                  <a:noFill/>
                  <a:prstDash val="solid"/>
                </a:ln>
                <a:solidFill>
                  <a:schemeClr val="tx2"/>
                </a:solidFill>
                <a:ea typeface="微软雅黑" panose="020B0503020204020204" charset="-122"/>
              </a:endParaRPr>
            </a:p>
          </p:txBody>
        </p:sp>
        <p:sp>
          <p:nvSpPr>
            <p:cNvPr id="41" name="TextBox 42"/>
            <p:cNvSpPr txBox="1"/>
            <p:nvPr/>
          </p:nvSpPr>
          <p:spPr>
            <a:xfrm>
              <a:off x="6981843" y="3641042"/>
              <a:ext cx="1669268" cy="746551"/>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a:t>
              </a:r>
              <a:endParaRPr lang="en-US" altLang="zh-CN" sz="1465" dirty="0">
                <a:solidFill>
                  <a:schemeClr val="accent5"/>
                </a:solidFill>
                <a:latin typeface="+mj-ea"/>
              </a:endParaRPr>
            </a:p>
            <a:p>
              <a:r>
                <a:rPr lang="zh-CN" altLang="en-US" sz="1465" dirty="0">
                  <a:solidFill>
                    <a:schemeClr val="accent5"/>
                  </a:solidFill>
                  <a:latin typeface="+mj-ea"/>
                </a:rPr>
                <a:t>单击此处添加文本</a:t>
              </a:r>
              <a:endParaRPr lang="zh-CN" altLang="en-US" sz="1465" dirty="0">
                <a:solidFill>
                  <a:schemeClr val="accent5"/>
                </a:solidFill>
                <a:latin typeface="+mj-ea"/>
              </a:endParaRPr>
            </a:p>
            <a:p>
              <a:r>
                <a:rPr lang="zh-CN" altLang="en-US" sz="1465" dirty="0">
                  <a:solidFill>
                    <a:schemeClr val="accent5"/>
                  </a:solidFill>
                  <a:latin typeface="+mj-ea"/>
                </a:rPr>
                <a:t>单击此处添加文本</a:t>
              </a:r>
              <a:endParaRPr lang="zh-CN" altLang="en-US" sz="1465" dirty="0">
                <a:solidFill>
                  <a:schemeClr val="accent5"/>
                </a:solidFill>
                <a:latin typeface="+mj-ea"/>
              </a:endParaRPr>
            </a:p>
            <a:p>
              <a:endParaRPr lang="en-US" altLang="zh-CN" sz="1465" dirty="0">
                <a:solidFill>
                  <a:schemeClr val="accent5"/>
                </a:solidFill>
                <a:latin typeface="+mj-ea"/>
              </a:endParaRPr>
            </a:p>
          </p:txBody>
        </p:sp>
        <p:sp>
          <p:nvSpPr>
            <p:cNvPr id="42" name="TextBox 41"/>
            <p:cNvSpPr txBox="1"/>
            <p:nvPr/>
          </p:nvSpPr>
          <p:spPr>
            <a:xfrm>
              <a:off x="5434058" y="3783747"/>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tx2"/>
                  </a:solidFill>
                  <a:ea typeface="微软雅黑" panose="020B0503020204020204" charset="-122"/>
                </a:rPr>
                <a:t>标题</a:t>
              </a:r>
              <a:endParaRPr lang="zh-CN" altLang="en-US" sz="2400" kern="0" dirty="0">
                <a:ln w="18415" cmpd="sng">
                  <a:noFill/>
                  <a:prstDash val="solid"/>
                </a:ln>
                <a:solidFill>
                  <a:schemeClr val="tx2"/>
                </a:solidFill>
                <a:ea typeface="微软雅黑" panose="020B0503020204020204" charset="-122"/>
              </a:endParaRPr>
            </a:p>
          </p:txBody>
        </p:sp>
        <p:sp>
          <p:nvSpPr>
            <p:cNvPr id="43" name="TextBox 42"/>
            <p:cNvSpPr txBox="1"/>
            <p:nvPr/>
          </p:nvSpPr>
          <p:spPr>
            <a:xfrm>
              <a:off x="5267528" y="4037297"/>
              <a:ext cx="1028278"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单击此处添加文本单击文本</a:t>
              </a:r>
              <a:endParaRPr lang="zh-CN" altLang="en-US" sz="1465" dirty="0">
                <a:solidFill>
                  <a:schemeClr val="accent5"/>
                </a:solidFill>
                <a:latin typeface="+mj-ea"/>
              </a:endParaRPr>
            </a:p>
            <a:p>
              <a:endParaRPr lang="en-US" altLang="zh-CN" sz="1465" dirty="0">
                <a:solidFill>
                  <a:schemeClr val="accent5"/>
                </a:solidFill>
                <a:latin typeface="+mj-ea"/>
              </a:endParaRPr>
            </a:p>
          </p:txBody>
        </p:sp>
      </p:grpSp>
      <p:sp>
        <p:nvSpPr>
          <p:cNvPr id="44" name="TextBox 29"/>
          <p:cNvSpPr txBox="1"/>
          <p:nvPr/>
        </p:nvSpPr>
        <p:spPr>
          <a:xfrm>
            <a:off x="7843962" y="2051205"/>
            <a:ext cx="3678281" cy="769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1+#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76" name="任意多边形 75"/>
          <p:cNvSpPr/>
          <p:nvPr/>
        </p:nvSpPr>
        <p:spPr>
          <a:xfrm>
            <a:off x="881379" y="3699057"/>
            <a:ext cx="10204932"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solidFill>
            </a:endParaRPr>
          </a:p>
        </p:txBody>
      </p:sp>
      <p:sp>
        <p:nvSpPr>
          <p:cNvPr id="78" name="文本框 25"/>
          <p:cNvSpPr txBox="1">
            <a:spLocks noChangeArrowheads="1"/>
          </p:cNvSpPr>
          <p:nvPr/>
        </p:nvSpPr>
        <p:spPr bwMode="auto">
          <a:xfrm>
            <a:off x="164024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2014</a:t>
            </a:r>
            <a:endParaRPr lang="zh-CN" altLang="en-US" sz="1600" b="1" dirty="0">
              <a:solidFill>
                <a:schemeClr val="bg1"/>
              </a:solidFill>
              <a:latin typeface="微软雅黑" panose="020B0503020204020204" charset="-122"/>
              <a:ea typeface="微软雅黑" panose="020B0503020204020204" charset="-122"/>
            </a:endParaRPr>
          </a:p>
        </p:txBody>
      </p:sp>
      <p:sp>
        <p:nvSpPr>
          <p:cNvPr id="79" name="文本框 26"/>
          <p:cNvSpPr txBox="1">
            <a:spLocks noChangeArrowheads="1"/>
          </p:cNvSpPr>
          <p:nvPr/>
        </p:nvSpPr>
        <p:spPr bwMode="auto">
          <a:xfrm>
            <a:off x="4053506"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2015</a:t>
            </a:r>
            <a:endParaRPr lang="zh-CN" altLang="en-US" sz="1600" b="1" dirty="0">
              <a:solidFill>
                <a:schemeClr val="bg1"/>
              </a:solidFill>
              <a:latin typeface="微软雅黑" panose="020B0503020204020204" charset="-122"/>
              <a:ea typeface="微软雅黑" panose="020B0503020204020204" charset="-122"/>
            </a:endParaRPr>
          </a:p>
        </p:txBody>
      </p:sp>
      <p:sp>
        <p:nvSpPr>
          <p:cNvPr id="80" name="文本框 27"/>
          <p:cNvSpPr txBox="1">
            <a:spLocks noChangeArrowheads="1"/>
          </p:cNvSpPr>
          <p:nvPr/>
        </p:nvSpPr>
        <p:spPr bwMode="auto">
          <a:xfrm>
            <a:off x="6466762"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2016</a:t>
            </a:r>
            <a:endParaRPr lang="zh-CN" altLang="en-US" sz="1600" b="1" dirty="0">
              <a:solidFill>
                <a:schemeClr val="bg1"/>
              </a:solidFill>
              <a:latin typeface="微软雅黑" panose="020B0503020204020204" charset="-122"/>
              <a:ea typeface="微软雅黑" panose="020B0503020204020204" charset="-122"/>
            </a:endParaRPr>
          </a:p>
        </p:txBody>
      </p:sp>
      <p:sp>
        <p:nvSpPr>
          <p:cNvPr id="81" name="文本框 28"/>
          <p:cNvSpPr txBox="1">
            <a:spLocks noChangeArrowheads="1"/>
          </p:cNvSpPr>
          <p:nvPr/>
        </p:nvSpPr>
        <p:spPr bwMode="auto">
          <a:xfrm>
            <a:off x="888001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2017</a:t>
            </a:r>
            <a:endParaRPr lang="zh-CN" altLang="en-US" sz="1600" b="1" dirty="0">
              <a:solidFill>
                <a:schemeClr val="bg1"/>
              </a:solidFill>
              <a:latin typeface="微软雅黑" panose="020B0503020204020204" charset="-122"/>
              <a:ea typeface="微软雅黑" panose="020B0503020204020204" charset="-122"/>
            </a:endParaRPr>
          </a:p>
        </p:txBody>
      </p:sp>
      <p:grpSp>
        <p:nvGrpSpPr>
          <p:cNvPr id="5" name="组合 4"/>
          <p:cNvGrpSpPr/>
          <p:nvPr/>
        </p:nvGrpSpPr>
        <p:grpSpPr>
          <a:xfrm>
            <a:off x="1581873" y="2202547"/>
            <a:ext cx="1719396" cy="1151571"/>
            <a:chOff x="1186405" y="1797050"/>
            <a:chExt cx="1289547" cy="863678"/>
          </a:xfrm>
        </p:grpSpPr>
        <p:sp>
          <p:nvSpPr>
            <p:cNvPr id="83" name="矩形标注 82"/>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84"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charset="-122"/>
                  <a:ea typeface="微软雅黑" panose="020B0503020204020204" charset="-122"/>
                </a:rPr>
                <a:t>添加内容</a:t>
              </a:r>
              <a:endParaRPr lang="zh-CN" altLang="en-US" sz="2135" b="1" dirty="0">
                <a:solidFill>
                  <a:schemeClr val="tx2"/>
                </a:solidFill>
                <a:latin typeface="微软雅黑" panose="020B0503020204020204" charset="-122"/>
                <a:ea typeface="微软雅黑" panose="020B0503020204020204" charset="-122"/>
              </a:endParaRPr>
            </a:p>
          </p:txBody>
        </p:sp>
      </p:grpSp>
      <p:grpSp>
        <p:nvGrpSpPr>
          <p:cNvPr id="85" name="组合 84"/>
          <p:cNvGrpSpPr/>
          <p:nvPr/>
        </p:nvGrpSpPr>
        <p:grpSpPr>
          <a:xfrm>
            <a:off x="1043101" y="4323719"/>
            <a:ext cx="2238580" cy="836585"/>
            <a:chOff x="4625182" y="1242834"/>
            <a:chExt cx="2678648" cy="1001043"/>
          </a:xfrm>
        </p:grpSpPr>
        <p:sp>
          <p:nvSpPr>
            <p:cNvPr id="86"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87"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endParaRPr lang="zh-CN" altLang="en-US" sz="1465" b="1" dirty="0">
                <a:solidFill>
                  <a:schemeClr val="bg1"/>
                </a:solidFill>
                <a:latin typeface="微软雅黑" panose="020B0503020204020204" charset="-122"/>
                <a:ea typeface="微软雅黑" panose="020B0503020204020204" charset="-122"/>
              </a:endParaRPr>
            </a:p>
          </p:txBody>
        </p:sp>
      </p:grpSp>
      <p:grpSp>
        <p:nvGrpSpPr>
          <p:cNvPr id="118" name="组合 117"/>
          <p:cNvGrpSpPr/>
          <p:nvPr/>
        </p:nvGrpSpPr>
        <p:grpSpPr>
          <a:xfrm>
            <a:off x="4083144" y="2202547"/>
            <a:ext cx="1719396" cy="1151571"/>
            <a:chOff x="1186405" y="1797050"/>
            <a:chExt cx="1289547" cy="863678"/>
          </a:xfrm>
        </p:grpSpPr>
        <p:sp>
          <p:nvSpPr>
            <p:cNvPr id="119" name="矩形标注 118"/>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0"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charset="-122"/>
                  <a:ea typeface="微软雅黑" panose="020B0503020204020204" charset="-122"/>
                </a:rPr>
                <a:t>添加内容</a:t>
              </a:r>
              <a:endParaRPr lang="zh-CN" altLang="en-US" sz="2135" b="1" dirty="0">
                <a:solidFill>
                  <a:schemeClr val="bg2"/>
                </a:solidFill>
                <a:latin typeface="微软雅黑" panose="020B0503020204020204" charset="-122"/>
                <a:ea typeface="微软雅黑" panose="020B0503020204020204" charset="-122"/>
              </a:endParaRPr>
            </a:p>
          </p:txBody>
        </p:sp>
      </p:grpSp>
      <p:grpSp>
        <p:nvGrpSpPr>
          <p:cNvPr id="121" name="组合 120"/>
          <p:cNvGrpSpPr/>
          <p:nvPr/>
        </p:nvGrpSpPr>
        <p:grpSpPr>
          <a:xfrm>
            <a:off x="6416251" y="2202547"/>
            <a:ext cx="1719396" cy="1151571"/>
            <a:chOff x="1186405" y="1797050"/>
            <a:chExt cx="1289547" cy="863678"/>
          </a:xfrm>
        </p:grpSpPr>
        <p:sp>
          <p:nvSpPr>
            <p:cNvPr id="122" name="矩形标注 121"/>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3"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charset="-122"/>
                  <a:ea typeface="微软雅黑" panose="020B0503020204020204" charset="-122"/>
                </a:rPr>
                <a:t>添加内容</a:t>
              </a:r>
              <a:endParaRPr lang="zh-CN" altLang="en-US" sz="2135" b="1" dirty="0">
                <a:solidFill>
                  <a:schemeClr val="tx2"/>
                </a:solidFill>
                <a:latin typeface="微软雅黑" panose="020B0503020204020204" charset="-122"/>
                <a:ea typeface="微软雅黑" panose="020B0503020204020204" charset="-122"/>
              </a:endParaRPr>
            </a:p>
          </p:txBody>
        </p:sp>
      </p:grpSp>
      <p:grpSp>
        <p:nvGrpSpPr>
          <p:cNvPr id="124" name="组合 123"/>
          <p:cNvGrpSpPr/>
          <p:nvPr/>
        </p:nvGrpSpPr>
        <p:grpSpPr>
          <a:xfrm>
            <a:off x="8880019" y="2202547"/>
            <a:ext cx="1719396" cy="1151571"/>
            <a:chOff x="1186405" y="1797050"/>
            <a:chExt cx="1289547" cy="863678"/>
          </a:xfrm>
        </p:grpSpPr>
        <p:sp>
          <p:nvSpPr>
            <p:cNvPr id="125" name="矩形标注 124"/>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6"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charset="-122"/>
                  <a:ea typeface="微软雅黑" panose="020B0503020204020204" charset="-122"/>
                </a:rPr>
                <a:t>添加内容</a:t>
              </a:r>
              <a:endParaRPr lang="zh-CN" altLang="en-US" sz="2135" b="1" dirty="0">
                <a:solidFill>
                  <a:schemeClr val="bg2"/>
                </a:solidFill>
                <a:latin typeface="微软雅黑" panose="020B0503020204020204" charset="-122"/>
                <a:ea typeface="微软雅黑" panose="020B0503020204020204" charset="-122"/>
              </a:endParaRPr>
            </a:p>
          </p:txBody>
        </p:sp>
      </p:grpSp>
      <p:grpSp>
        <p:nvGrpSpPr>
          <p:cNvPr id="127" name="组合 126"/>
          <p:cNvGrpSpPr/>
          <p:nvPr/>
        </p:nvGrpSpPr>
        <p:grpSpPr>
          <a:xfrm>
            <a:off x="3373817" y="4323719"/>
            <a:ext cx="2238580" cy="836585"/>
            <a:chOff x="4625182" y="1242834"/>
            <a:chExt cx="2678648" cy="1001043"/>
          </a:xfrm>
        </p:grpSpPr>
        <p:sp>
          <p:nvSpPr>
            <p:cNvPr id="128"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29"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endParaRPr lang="zh-CN" altLang="en-US" sz="1465" b="1" dirty="0">
                <a:solidFill>
                  <a:schemeClr val="bg1"/>
                </a:solidFill>
                <a:latin typeface="微软雅黑" panose="020B0503020204020204" charset="-122"/>
                <a:ea typeface="微软雅黑" panose="020B0503020204020204" charset="-122"/>
              </a:endParaRPr>
            </a:p>
          </p:txBody>
        </p:sp>
      </p:grpSp>
      <p:grpSp>
        <p:nvGrpSpPr>
          <p:cNvPr id="130" name="组合 129"/>
          <p:cNvGrpSpPr/>
          <p:nvPr/>
        </p:nvGrpSpPr>
        <p:grpSpPr>
          <a:xfrm>
            <a:off x="5897067" y="4323719"/>
            <a:ext cx="2238580" cy="836585"/>
            <a:chOff x="4625182" y="1242834"/>
            <a:chExt cx="2678648" cy="1001043"/>
          </a:xfrm>
        </p:grpSpPr>
        <p:sp>
          <p:nvSpPr>
            <p:cNvPr id="131"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32"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endParaRPr lang="zh-CN" altLang="en-US" sz="1465" b="1" dirty="0">
                <a:solidFill>
                  <a:schemeClr val="bg1"/>
                </a:solidFill>
                <a:latin typeface="微软雅黑" panose="020B0503020204020204" charset="-122"/>
                <a:ea typeface="微软雅黑" panose="020B0503020204020204" charset="-122"/>
              </a:endParaRPr>
            </a:p>
          </p:txBody>
        </p:sp>
      </p:grpSp>
      <p:grpSp>
        <p:nvGrpSpPr>
          <p:cNvPr id="133" name="组合 132"/>
          <p:cNvGrpSpPr/>
          <p:nvPr/>
        </p:nvGrpSpPr>
        <p:grpSpPr>
          <a:xfrm>
            <a:off x="8254187" y="4323719"/>
            <a:ext cx="2238580" cy="836585"/>
            <a:chOff x="4625182" y="1242834"/>
            <a:chExt cx="2678648" cy="1001043"/>
          </a:xfrm>
        </p:grpSpPr>
        <p:sp>
          <p:nvSpPr>
            <p:cNvPr id="134"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35"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endParaRPr lang="zh-CN" altLang="en-US" sz="1465"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0-#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anim calcmode="lin" valueType="num">
                                      <p:cBhvr>
                                        <p:cTn id="25" dur="500" fill="hold"/>
                                        <p:tgtEl>
                                          <p:spTgt spid="118"/>
                                        </p:tgtEl>
                                        <p:attrNameLst>
                                          <p:attrName>ppt_x</p:attrName>
                                        </p:attrNameLst>
                                      </p:cBhvr>
                                      <p:tavLst>
                                        <p:tav tm="0">
                                          <p:val>
                                            <p:strVal val="#ppt_x"/>
                                          </p:val>
                                        </p:tav>
                                        <p:tav tm="100000">
                                          <p:val>
                                            <p:strVal val="#ppt_x"/>
                                          </p:val>
                                        </p:tav>
                                      </p:tavLst>
                                    </p:anim>
                                    <p:anim calcmode="lin" valueType="num">
                                      <p:cBhvr>
                                        <p:cTn id="26" dur="500" fill="hold"/>
                                        <p:tgtEl>
                                          <p:spTgt spid="118"/>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anim calcmode="lin" valueType="num">
                                      <p:cBhvr>
                                        <p:cTn id="31" dur="500" fill="hold"/>
                                        <p:tgtEl>
                                          <p:spTgt spid="121"/>
                                        </p:tgtEl>
                                        <p:attrNameLst>
                                          <p:attrName>ppt_x</p:attrName>
                                        </p:attrNameLst>
                                      </p:cBhvr>
                                      <p:tavLst>
                                        <p:tav tm="0">
                                          <p:val>
                                            <p:strVal val="#ppt_x"/>
                                          </p:val>
                                        </p:tav>
                                        <p:tav tm="100000">
                                          <p:val>
                                            <p:strVal val="#ppt_x"/>
                                          </p:val>
                                        </p:tav>
                                      </p:tavLst>
                                    </p:anim>
                                    <p:anim calcmode="lin" valueType="num">
                                      <p:cBhvr>
                                        <p:cTn id="32" dur="500" fill="hold"/>
                                        <p:tgtEl>
                                          <p:spTgt spid="12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anim calcmode="lin" valueType="num">
                                      <p:cBhvr>
                                        <p:cTn id="37" dur="500" fill="hold"/>
                                        <p:tgtEl>
                                          <p:spTgt spid="124"/>
                                        </p:tgtEl>
                                        <p:attrNameLst>
                                          <p:attrName>ppt_x</p:attrName>
                                        </p:attrNameLst>
                                      </p:cBhvr>
                                      <p:tavLst>
                                        <p:tav tm="0">
                                          <p:val>
                                            <p:strVal val="#ppt_x"/>
                                          </p:val>
                                        </p:tav>
                                        <p:tav tm="100000">
                                          <p:val>
                                            <p:strVal val="#ppt_x"/>
                                          </p:val>
                                        </p:tav>
                                      </p:tavLst>
                                    </p:anim>
                                    <p:anim calcmode="lin" valueType="num">
                                      <p:cBhvr>
                                        <p:cTn id="38"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anim calcmode="lin" valueType="num">
                                      <p:cBhvr>
                                        <p:cTn id="44" dur="500" fill="hold"/>
                                        <p:tgtEl>
                                          <p:spTgt spid="78"/>
                                        </p:tgtEl>
                                        <p:attrNameLst>
                                          <p:attrName>ppt_x</p:attrName>
                                        </p:attrNameLst>
                                      </p:cBhvr>
                                      <p:tavLst>
                                        <p:tav tm="0">
                                          <p:val>
                                            <p:strVal val="#ppt_x"/>
                                          </p:val>
                                        </p:tav>
                                        <p:tav tm="100000">
                                          <p:val>
                                            <p:strVal val="#ppt_x"/>
                                          </p:val>
                                        </p:tav>
                                      </p:tavLst>
                                    </p:anim>
                                    <p:anim calcmode="lin" valueType="num">
                                      <p:cBhvr>
                                        <p:cTn id="45" dur="500" fill="hold"/>
                                        <p:tgtEl>
                                          <p:spTgt spid="7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anim calcmode="lin" valueType="num">
                                      <p:cBhvr>
                                        <p:cTn id="54" dur="500" fill="hold"/>
                                        <p:tgtEl>
                                          <p:spTgt spid="80"/>
                                        </p:tgtEl>
                                        <p:attrNameLst>
                                          <p:attrName>ppt_x</p:attrName>
                                        </p:attrNameLst>
                                      </p:cBhvr>
                                      <p:tavLst>
                                        <p:tav tm="0">
                                          <p:val>
                                            <p:strVal val="#ppt_x"/>
                                          </p:val>
                                        </p:tav>
                                        <p:tav tm="100000">
                                          <p:val>
                                            <p:strVal val="#ppt_x"/>
                                          </p:val>
                                        </p:tav>
                                      </p:tavLst>
                                    </p:anim>
                                    <p:anim calcmode="lin" valueType="num">
                                      <p:cBhvr>
                                        <p:cTn id="55" dur="500" fill="hold"/>
                                        <p:tgtEl>
                                          <p:spTgt spid="8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anim calcmode="lin" valueType="num">
                                      <p:cBhvr>
                                        <p:cTn id="59" dur="500" fill="hold"/>
                                        <p:tgtEl>
                                          <p:spTgt spid="81"/>
                                        </p:tgtEl>
                                        <p:attrNameLst>
                                          <p:attrName>ppt_x</p:attrName>
                                        </p:attrNameLst>
                                      </p:cBhvr>
                                      <p:tavLst>
                                        <p:tav tm="0">
                                          <p:val>
                                            <p:strVal val="#ppt_x"/>
                                          </p:val>
                                        </p:tav>
                                        <p:tav tm="100000">
                                          <p:val>
                                            <p:strVal val="#ppt_x"/>
                                          </p:val>
                                        </p:tav>
                                      </p:tavLst>
                                    </p:anim>
                                    <p:anim calcmode="lin" valueType="num">
                                      <p:cBhvr>
                                        <p:cTn id="60" dur="500" fill="hold"/>
                                        <p:tgtEl>
                                          <p:spTgt spid="8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anim calcmode="lin" valueType="num">
                                      <p:cBhvr>
                                        <p:cTn id="64" dur="500" fill="hold"/>
                                        <p:tgtEl>
                                          <p:spTgt spid="85"/>
                                        </p:tgtEl>
                                        <p:attrNameLst>
                                          <p:attrName>ppt_x</p:attrName>
                                        </p:attrNameLst>
                                      </p:cBhvr>
                                      <p:tavLst>
                                        <p:tav tm="0">
                                          <p:val>
                                            <p:strVal val="#ppt_x"/>
                                          </p:val>
                                        </p:tav>
                                        <p:tav tm="100000">
                                          <p:val>
                                            <p:strVal val="#ppt_x"/>
                                          </p:val>
                                        </p:tav>
                                      </p:tavLst>
                                    </p:anim>
                                    <p:anim calcmode="lin" valueType="num">
                                      <p:cBhvr>
                                        <p:cTn id="65" dur="500" fill="hold"/>
                                        <p:tgtEl>
                                          <p:spTgt spid="8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fade">
                                      <p:cBhvr>
                                        <p:cTn id="68" dur="500"/>
                                        <p:tgtEl>
                                          <p:spTgt spid="127"/>
                                        </p:tgtEl>
                                      </p:cBhvr>
                                    </p:animEffect>
                                    <p:anim calcmode="lin" valueType="num">
                                      <p:cBhvr>
                                        <p:cTn id="69" dur="500" fill="hold"/>
                                        <p:tgtEl>
                                          <p:spTgt spid="127"/>
                                        </p:tgtEl>
                                        <p:attrNameLst>
                                          <p:attrName>ppt_x</p:attrName>
                                        </p:attrNameLst>
                                      </p:cBhvr>
                                      <p:tavLst>
                                        <p:tav tm="0">
                                          <p:val>
                                            <p:strVal val="#ppt_x"/>
                                          </p:val>
                                        </p:tav>
                                        <p:tav tm="100000">
                                          <p:val>
                                            <p:strVal val="#ppt_x"/>
                                          </p:val>
                                        </p:tav>
                                      </p:tavLst>
                                    </p:anim>
                                    <p:anim calcmode="lin" valueType="num">
                                      <p:cBhvr>
                                        <p:cTn id="70" dur="500" fill="hold"/>
                                        <p:tgtEl>
                                          <p:spTgt spid="127"/>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fade">
                                      <p:cBhvr>
                                        <p:cTn id="73" dur="500"/>
                                        <p:tgtEl>
                                          <p:spTgt spid="130"/>
                                        </p:tgtEl>
                                      </p:cBhvr>
                                    </p:animEffect>
                                    <p:anim calcmode="lin" valueType="num">
                                      <p:cBhvr>
                                        <p:cTn id="74" dur="500" fill="hold"/>
                                        <p:tgtEl>
                                          <p:spTgt spid="130"/>
                                        </p:tgtEl>
                                        <p:attrNameLst>
                                          <p:attrName>ppt_x</p:attrName>
                                        </p:attrNameLst>
                                      </p:cBhvr>
                                      <p:tavLst>
                                        <p:tav tm="0">
                                          <p:val>
                                            <p:strVal val="#ppt_x"/>
                                          </p:val>
                                        </p:tav>
                                        <p:tav tm="100000">
                                          <p:val>
                                            <p:strVal val="#ppt_x"/>
                                          </p:val>
                                        </p:tav>
                                      </p:tavLst>
                                    </p:anim>
                                    <p:anim calcmode="lin" valueType="num">
                                      <p:cBhvr>
                                        <p:cTn id="75" dur="500" fill="hold"/>
                                        <p:tgtEl>
                                          <p:spTgt spid="130"/>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33"/>
                                        </p:tgtEl>
                                        <p:attrNameLst>
                                          <p:attrName>style.visibility</p:attrName>
                                        </p:attrNameLst>
                                      </p:cBhvr>
                                      <p:to>
                                        <p:strVal val="visible"/>
                                      </p:to>
                                    </p:set>
                                    <p:animEffect transition="in" filter="fade">
                                      <p:cBhvr>
                                        <p:cTn id="78" dur="500"/>
                                        <p:tgtEl>
                                          <p:spTgt spid="133"/>
                                        </p:tgtEl>
                                      </p:cBhvr>
                                    </p:animEffect>
                                    <p:anim calcmode="lin" valueType="num">
                                      <p:cBhvr>
                                        <p:cTn id="79" dur="500" fill="hold"/>
                                        <p:tgtEl>
                                          <p:spTgt spid="133"/>
                                        </p:tgtEl>
                                        <p:attrNameLst>
                                          <p:attrName>ppt_x</p:attrName>
                                        </p:attrNameLst>
                                      </p:cBhvr>
                                      <p:tavLst>
                                        <p:tav tm="0">
                                          <p:val>
                                            <p:strVal val="#ppt_x"/>
                                          </p:val>
                                        </p:tav>
                                        <p:tav tm="100000">
                                          <p:val>
                                            <p:strVal val="#ppt_x"/>
                                          </p:val>
                                        </p:tav>
                                      </p:tavLst>
                                    </p:anim>
                                    <p:anim calcmode="lin" valueType="num">
                                      <p:cBhvr>
                                        <p:cTn id="80"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22" name="组合 21"/>
          <p:cNvGrpSpPr/>
          <p:nvPr/>
        </p:nvGrpSpPr>
        <p:grpSpPr>
          <a:xfrm>
            <a:off x="514101" y="1606205"/>
            <a:ext cx="7361506" cy="4217554"/>
            <a:chOff x="385575" y="1204653"/>
            <a:chExt cx="5521130" cy="3163166"/>
          </a:xfrm>
        </p:grpSpPr>
        <p:sp>
          <p:nvSpPr>
            <p:cNvPr id="23" name="五角星 22"/>
            <p:cNvSpPr/>
            <p:nvPr/>
          </p:nvSpPr>
          <p:spPr>
            <a:xfrm>
              <a:off x="2051581" y="1738257"/>
              <a:ext cx="2165350" cy="2165350"/>
            </a:xfrm>
            <a:prstGeom prst="star5">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charset="-122"/>
              </a:endParaRPr>
            </a:p>
          </p:txBody>
        </p:sp>
        <p:grpSp>
          <p:nvGrpSpPr>
            <p:cNvPr id="24" name="组合 23"/>
            <p:cNvGrpSpPr/>
            <p:nvPr/>
          </p:nvGrpSpPr>
          <p:grpSpPr>
            <a:xfrm>
              <a:off x="2519618" y="2327468"/>
              <a:ext cx="1193616" cy="1196029"/>
              <a:chOff x="2845016" y="2727979"/>
              <a:chExt cx="1072726" cy="1074895"/>
            </a:xfrm>
          </p:grpSpPr>
          <p:grpSp>
            <p:nvGrpSpPr>
              <p:cNvPr id="65" name="Group 10"/>
              <p:cNvGrpSpPr/>
              <p:nvPr/>
            </p:nvGrpSpPr>
            <p:grpSpPr>
              <a:xfrm>
                <a:off x="2845016" y="2727979"/>
                <a:ext cx="1072726" cy="1074895"/>
                <a:chOff x="3692576" y="1742634"/>
                <a:chExt cx="2790379" cy="2796023"/>
              </a:xfrm>
            </p:grpSpPr>
            <p:grpSp>
              <p:nvGrpSpPr>
                <p:cNvPr id="67" name="组合 79"/>
                <p:cNvGrpSpPr/>
                <p:nvPr/>
              </p:nvGrpSpPr>
              <p:grpSpPr bwMode="auto">
                <a:xfrm>
                  <a:off x="3692576" y="1742634"/>
                  <a:ext cx="2790379" cy="2796023"/>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7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6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66" name="TextBox 65"/>
              <p:cNvSpPr txBox="1"/>
              <p:nvPr/>
            </p:nvSpPr>
            <p:spPr>
              <a:xfrm>
                <a:off x="3008157" y="3020617"/>
                <a:ext cx="739230" cy="504718"/>
              </a:xfrm>
              <a:prstGeom prst="rect">
                <a:avLst/>
              </a:prstGeom>
              <a:noFill/>
              <a:ln>
                <a:noFill/>
              </a:ln>
            </p:spPr>
            <p:txBody>
              <a:bodyPr wrap="square" rtlCol="0">
                <a:spAutoFit/>
              </a:bodyPr>
              <a:lstStyle/>
              <a:p>
                <a:pPr algn="ctr"/>
                <a:r>
                  <a:rPr lang="zh-CN" altLang="en-US" sz="2135" dirty="0">
                    <a:solidFill>
                      <a:prstClr val="white"/>
                    </a:solidFill>
                    <a:latin typeface="微软雅黑" panose="020B0503020204020204" charset="-122"/>
                  </a:rPr>
                  <a:t>标题</a:t>
                </a:r>
                <a:endParaRPr lang="en-US" altLang="zh-CN" sz="2135" dirty="0">
                  <a:solidFill>
                    <a:prstClr val="white"/>
                  </a:solidFill>
                  <a:latin typeface="微软雅黑" panose="020B0503020204020204" charset="-122"/>
                </a:endParaRPr>
              </a:p>
              <a:p>
                <a:pPr algn="ctr"/>
                <a:r>
                  <a:rPr lang="zh-CN" altLang="en-US" sz="2135" dirty="0">
                    <a:solidFill>
                      <a:prstClr val="white"/>
                    </a:solidFill>
                    <a:latin typeface="微软雅黑" panose="020B0503020204020204" charset="-122"/>
                  </a:rPr>
                  <a:t>文字</a:t>
                </a:r>
                <a:endParaRPr lang="zh-CN" altLang="en-US" sz="2135" dirty="0">
                  <a:solidFill>
                    <a:prstClr val="white"/>
                  </a:solidFill>
                  <a:latin typeface="微软雅黑" panose="020B0503020204020204" charset="-122"/>
                </a:endParaRPr>
              </a:p>
            </p:txBody>
          </p:sp>
        </p:grpSp>
        <p:grpSp>
          <p:nvGrpSpPr>
            <p:cNvPr id="25" name="组合 24"/>
            <p:cNvGrpSpPr/>
            <p:nvPr/>
          </p:nvGrpSpPr>
          <p:grpSpPr>
            <a:xfrm>
              <a:off x="2767905" y="1204653"/>
              <a:ext cx="725812" cy="727279"/>
              <a:chOff x="2845016" y="2727979"/>
              <a:chExt cx="1072726" cy="1074895"/>
            </a:xfrm>
          </p:grpSpPr>
          <p:grpSp>
            <p:nvGrpSpPr>
              <p:cNvPr id="59" name="Group 10"/>
              <p:cNvGrpSpPr/>
              <p:nvPr/>
            </p:nvGrpSpPr>
            <p:grpSpPr>
              <a:xfrm>
                <a:off x="2845016" y="2727979"/>
                <a:ext cx="1072726" cy="1074895"/>
                <a:chOff x="3692576" y="1742634"/>
                <a:chExt cx="2790379" cy="2796023"/>
              </a:xfrm>
            </p:grpSpPr>
            <p:grpSp>
              <p:nvGrpSpPr>
                <p:cNvPr id="61" name="组合 79"/>
                <p:cNvGrpSpPr/>
                <p:nvPr/>
              </p:nvGrpSpPr>
              <p:grpSpPr bwMode="auto">
                <a:xfrm>
                  <a:off x="3692576" y="1742634"/>
                  <a:ext cx="2790379" cy="2796023"/>
                  <a:chOff x="6379729" y="2488774"/>
                  <a:chExt cx="2513016" cy="2513016"/>
                </a:xfrm>
              </p:grpSpPr>
              <p:sp>
                <p:nvSpPr>
                  <p:cNvPr id="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62"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60" name="TextBox 59"/>
              <p:cNvSpPr txBox="1"/>
              <p:nvPr/>
            </p:nvSpPr>
            <p:spPr>
              <a:xfrm>
                <a:off x="3021853" y="3001038"/>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01</a:t>
                </a:r>
                <a:endParaRPr lang="zh-CN" altLang="en-US" sz="2665" dirty="0">
                  <a:solidFill>
                    <a:prstClr val="white"/>
                  </a:solidFill>
                  <a:latin typeface="微软雅黑" panose="020B0503020204020204" charset="-122"/>
                </a:endParaRPr>
              </a:p>
            </p:txBody>
          </p:sp>
        </p:grpSp>
        <p:grpSp>
          <p:nvGrpSpPr>
            <p:cNvPr id="26" name="组合 25"/>
            <p:cNvGrpSpPr/>
            <p:nvPr/>
          </p:nvGrpSpPr>
          <p:grpSpPr>
            <a:xfrm>
              <a:off x="4023786" y="2191480"/>
              <a:ext cx="725812" cy="727279"/>
              <a:chOff x="2845016" y="2727979"/>
              <a:chExt cx="1072726" cy="1074895"/>
            </a:xfrm>
          </p:grpSpPr>
          <p:grpSp>
            <p:nvGrpSpPr>
              <p:cNvPr id="53" name="Group 10"/>
              <p:cNvGrpSpPr/>
              <p:nvPr/>
            </p:nvGrpSpPr>
            <p:grpSpPr>
              <a:xfrm>
                <a:off x="2845016" y="2727979"/>
                <a:ext cx="1072726" cy="1074895"/>
                <a:chOff x="3692576" y="1742634"/>
                <a:chExt cx="2790379" cy="2796023"/>
              </a:xfrm>
            </p:grpSpPr>
            <p:grpSp>
              <p:nvGrpSpPr>
                <p:cNvPr id="55" name="组合 79"/>
                <p:cNvGrpSpPr/>
                <p:nvPr/>
              </p:nvGrpSpPr>
              <p:grpSpPr bwMode="auto">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5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56"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54" name="TextBox 53"/>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02</a:t>
                </a:r>
                <a:endParaRPr lang="zh-CN" altLang="en-US" sz="2665" dirty="0">
                  <a:solidFill>
                    <a:prstClr val="white"/>
                  </a:solidFill>
                  <a:latin typeface="微软雅黑" panose="020B0503020204020204" charset="-122"/>
                </a:endParaRPr>
              </a:p>
            </p:txBody>
          </p:sp>
        </p:grpSp>
        <p:grpSp>
          <p:nvGrpSpPr>
            <p:cNvPr id="27" name="组合 26"/>
            <p:cNvGrpSpPr/>
            <p:nvPr/>
          </p:nvGrpSpPr>
          <p:grpSpPr>
            <a:xfrm>
              <a:off x="1547568" y="2178763"/>
              <a:ext cx="725812" cy="727279"/>
              <a:chOff x="2845016" y="2727979"/>
              <a:chExt cx="1072726" cy="1074895"/>
            </a:xfrm>
          </p:grpSpPr>
          <p:grpSp>
            <p:nvGrpSpPr>
              <p:cNvPr id="47" name="Group 10"/>
              <p:cNvGrpSpPr/>
              <p:nvPr/>
            </p:nvGrpSpPr>
            <p:grpSpPr>
              <a:xfrm>
                <a:off x="2845016" y="2727979"/>
                <a:ext cx="1072726" cy="1074895"/>
                <a:chOff x="3692576" y="1742634"/>
                <a:chExt cx="2790379" cy="2796023"/>
              </a:xfrm>
            </p:grpSpPr>
            <p:grpSp>
              <p:nvGrpSpPr>
                <p:cNvPr id="49" name="组合 79"/>
                <p:cNvGrpSpPr/>
                <p:nvPr/>
              </p:nvGrpSpPr>
              <p:grpSpPr bwMode="auto">
                <a:xfrm>
                  <a:off x="3692576" y="1742634"/>
                  <a:ext cx="2790379" cy="2796023"/>
                  <a:chOff x="6379729" y="2488774"/>
                  <a:chExt cx="2513016" cy="2513016"/>
                </a:xfrm>
              </p:grpSpPr>
              <p:sp>
                <p:nvSpPr>
                  <p:cNvPr id="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50"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48" name="TextBox 47"/>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03</a:t>
                </a:r>
                <a:endParaRPr lang="zh-CN" altLang="en-US" sz="2665" dirty="0">
                  <a:solidFill>
                    <a:prstClr val="white"/>
                  </a:solidFill>
                  <a:latin typeface="微软雅黑" panose="020B0503020204020204" charset="-122"/>
                </a:endParaRPr>
              </a:p>
            </p:txBody>
          </p:sp>
        </p:grpSp>
        <p:grpSp>
          <p:nvGrpSpPr>
            <p:cNvPr id="28" name="组合 27"/>
            <p:cNvGrpSpPr/>
            <p:nvPr/>
          </p:nvGrpSpPr>
          <p:grpSpPr>
            <a:xfrm>
              <a:off x="2032703" y="3640540"/>
              <a:ext cx="725812" cy="727279"/>
              <a:chOff x="2845016" y="2727979"/>
              <a:chExt cx="1072726" cy="1074895"/>
            </a:xfrm>
          </p:grpSpPr>
          <p:grpSp>
            <p:nvGrpSpPr>
              <p:cNvPr id="41" name="Group 10"/>
              <p:cNvGrpSpPr/>
              <p:nvPr/>
            </p:nvGrpSpPr>
            <p:grpSpPr>
              <a:xfrm>
                <a:off x="2845016" y="2727979"/>
                <a:ext cx="1072726" cy="1074895"/>
                <a:chOff x="3692576" y="1742634"/>
                <a:chExt cx="2790379" cy="2796023"/>
              </a:xfrm>
            </p:grpSpPr>
            <p:grpSp>
              <p:nvGrpSpPr>
                <p:cNvPr id="43" name="组合 79"/>
                <p:cNvGrpSpPr/>
                <p:nvPr/>
              </p:nvGrpSpPr>
              <p:grpSpPr bwMode="auto">
                <a:xfrm>
                  <a:off x="3692576" y="1742634"/>
                  <a:ext cx="2790379" cy="2796023"/>
                  <a:chOff x="6379729" y="2488774"/>
                  <a:chExt cx="2513016" cy="2513016"/>
                </a:xfrm>
              </p:grpSpPr>
              <p:sp>
                <p:nvSpPr>
                  <p:cNvPr id="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4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44"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42" name="TextBox 41"/>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04</a:t>
                </a:r>
                <a:endParaRPr lang="zh-CN" altLang="en-US" sz="2665" dirty="0">
                  <a:solidFill>
                    <a:prstClr val="white"/>
                  </a:solidFill>
                  <a:latin typeface="微软雅黑" panose="020B0503020204020204" charset="-122"/>
                </a:endParaRPr>
              </a:p>
            </p:txBody>
          </p:sp>
        </p:grpSp>
        <p:grpSp>
          <p:nvGrpSpPr>
            <p:cNvPr id="29" name="组合 28"/>
            <p:cNvGrpSpPr/>
            <p:nvPr/>
          </p:nvGrpSpPr>
          <p:grpSpPr>
            <a:xfrm>
              <a:off x="3538921" y="3640540"/>
              <a:ext cx="725812" cy="727279"/>
              <a:chOff x="2845016" y="2727979"/>
              <a:chExt cx="1072726" cy="1074895"/>
            </a:xfrm>
          </p:grpSpPr>
          <p:grpSp>
            <p:nvGrpSpPr>
              <p:cNvPr id="35" name="Group 10"/>
              <p:cNvGrpSpPr/>
              <p:nvPr/>
            </p:nvGrpSpPr>
            <p:grpSpPr>
              <a:xfrm>
                <a:off x="2845016" y="2727979"/>
                <a:ext cx="1072726" cy="1074895"/>
                <a:chOff x="3692576" y="1742634"/>
                <a:chExt cx="2790379" cy="2796023"/>
              </a:xfrm>
            </p:grpSpPr>
            <p:grpSp>
              <p:nvGrpSpPr>
                <p:cNvPr id="37" name="组合 79"/>
                <p:cNvGrpSpPr/>
                <p:nvPr/>
              </p:nvGrpSpPr>
              <p:grpSpPr bwMode="auto">
                <a:xfrm>
                  <a:off x="3692576" y="1742634"/>
                  <a:ext cx="2790379" cy="2796023"/>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36" name="TextBox 35"/>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05</a:t>
                </a:r>
                <a:endParaRPr lang="zh-CN" altLang="en-US" sz="2665" dirty="0">
                  <a:solidFill>
                    <a:prstClr val="white"/>
                  </a:solidFill>
                  <a:latin typeface="微软雅黑" panose="020B0503020204020204" charset="-122"/>
                </a:endParaRPr>
              </a:p>
            </p:txBody>
          </p:sp>
        </p:grpSp>
        <p:sp>
          <p:nvSpPr>
            <p:cNvPr id="30" name="TextBox 29"/>
            <p:cNvSpPr txBox="1"/>
            <p:nvPr/>
          </p:nvSpPr>
          <p:spPr>
            <a:xfrm>
              <a:off x="1702656" y="1401616"/>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rPr>
                <a:t>标题文字</a:t>
              </a:r>
              <a:endParaRPr lang="zh-CN" altLang="en-US" sz="2400" dirty="0">
                <a:solidFill>
                  <a:schemeClr val="bg1"/>
                </a:solidFill>
                <a:latin typeface="微软雅黑" panose="020B0503020204020204" charset="-122"/>
              </a:endParaRPr>
            </a:p>
          </p:txBody>
        </p:sp>
        <p:sp>
          <p:nvSpPr>
            <p:cNvPr id="31" name="TextBox 30"/>
            <p:cNvSpPr txBox="1"/>
            <p:nvPr/>
          </p:nvSpPr>
          <p:spPr>
            <a:xfrm>
              <a:off x="4844876" y="2418122"/>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charset="-122"/>
                </a:rPr>
                <a:t>标题文字</a:t>
              </a:r>
              <a:endParaRPr lang="zh-CN" altLang="en-US" sz="2400" dirty="0">
                <a:solidFill>
                  <a:schemeClr val="bg1"/>
                </a:solidFill>
                <a:latin typeface="微软雅黑" panose="020B0503020204020204" charset="-122"/>
              </a:endParaRPr>
            </a:p>
          </p:txBody>
        </p:sp>
        <p:sp>
          <p:nvSpPr>
            <p:cNvPr id="32" name="TextBox 31"/>
            <p:cNvSpPr txBox="1"/>
            <p:nvPr/>
          </p:nvSpPr>
          <p:spPr>
            <a:xfrm>
              <a:off x="4338218" y="3920157"/>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charset="-122"/>
                </a:rPr>
                <a:t>标题文字</a:t>
              </a:r>
              <a:endParaRPr lang="zh-CN" altLang="en-US" sz="2400" dirty="0">
                <a:solidFill>
                  <a:schemeClr val="bg1"/>
                </a:solidFill>
                <a:latin typeface="微软雅黑" panose="020B0503020204020204" charset="-122"/>
              </a:endParaRPr>
            </a:p>
          </p:txBody>
        </p:sp>
        <p:sp>
          <p:nvSpPr>
            <p:cNvPr id="33" name="TextBox 32"/>
            <p:cNvSpPr txBox="1"/>
            <p:nvPr/>
          </p:nvSpPr>
          <p:spPr>
            <a:xfrm>
              <a:off x="385575" y="2451600"/>
              <a:ext cx="1130358"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rPr>
                <a:t>标题文字 </a:t>
              </a:r>
              <a:endParaRPr lang="zh-CN" altLang="en-US" sz="2400" dirty="0">
                <a:solidFill>
                  <a:schemeClr val="bg1"/>
                </a:solidFill>
                <a:latin typeface="微软雅黑" panose="020B0503020204020204" charset="-122"/>
              </a:endParaRPr>
            </a:p>
          </p:txBody>
        </p:sp>
        <p:sp>
          <p:nvSpPr>
            <p:cNvPr id="34" name="TextBox 33"/>
            <p:cNvSpPr txBox="1"/>
            <p:nvPr/>
          </p:nvSpPr>
          <p:spPr>
            <a:xfrm>
              <a:off x="930368" y="3870314"/>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rPr>
                <a:t>标题文字</a:t>
              </a:r>
              <a:endParaRPr lang="zh-CN" altLang="en-US" sz="2400" dirty="0">
                <a:solidFill>
                  <a:schemeClr val="bg1"/>
                </a:solidFill>
                <a:latin typeface="微软雅黑" panose="020B0503020204020204" charset="-122"/>
              </a:endParaRPr>
            </a:p>
          </p:txBody>
        </p:sp>
      </p:grpSp>
      <p:grpSp>
        <p:nvGrpSpPr>
          <p:cNvPr id="71" name="组合 70"/>
          <p:cNvGrpSpPr/>
          <p:nvPr/>
        </p:nvGrpSpPr>
        <p:grpSpPr>
          <a:xfrm>
            <a:off x="8160803" y="2274026"/>
            <a:ext cx="3370797" cy="3094280"/>
            <a:chOff x="763742" y="1605380"/>
            <a:chExt cx="2528098" cy="2320710"/>
          </a:xfrm>
        </p:grpSpPr>
        <p:sp>
          <p:nvSpPr>
            <p:cNvPr id="72" name="TextBox 71"/>
            <p:cNvSpPr txBox="1"/>
            <p:nvPr/>
          </p:nvSpPr>
          <p:spPr>
            <a:xfrm>
              <a:off x="763742" y="2164598"/>
              <a:ext cx="2528098" cy="1761492"/>
            </a:xfrm>
            <a:prstGeom prst="rect">
              <a:avLst/>
            </a:prstGeom>
            <a:noFill/>
          </p:spPr>
          <p:txBody>
            <a:bodyPr wrap="square" rtlCol="0">
              <a:spAutoFit/>
            </a:bodyPr>
            <a:lstStyle/>
            <a:p>
              <a:pPr>
                <a:defRPr/>
              </a:pP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endParaRPr lang="en-US" altLang="zh-CN" sz="1335" kern="0" dirty="0">
                <a:solidFill>
                  <a:schemeClr val="bg1"/>
                </a:solidFill>
                <a:latin typeface="微软雅黑" panose="020B0503020204020204" charset="-122"/>
              </a:endParaRPr>
            </a:p>
            <a:p>
              <a:pPr>
                <a:defRPr/>
              </a:pPr>
              <a:endParaRPr lang="en-US" altLang="zh-CN" sz="1335" kern="0" dirty="0">
                <a:solidFill>
                  <a:schemeClr val="bg1"/>
                </a:solidFill>
                <a:latin typeface="微软雅黑" panose="020B0503020204020204" charset="-122"/>
              </a:endParaRPr>
            </a:p>
            <a:p>
              <a:pPr defTabSz="1218565">
                <a:defRPr/>
              </a:pPr>
              <a:endParaRPr lang="en-US" altLang="zh-CN" sz="1335" kern="0" dirty="0">
                <a:solidFill>
                  <a:schemeClr val="bg1"/>
                </a:solidFill>
                <a:latin typeface="微软雅黑" panose="020B0503020204020204" charset="-122"/>
              </a:endParaRPr>
            </a:p>
            <a:p>
              <a:pPr defTabSz="1218565">
                <a:defRPr/>
              </a:pPr>
              <a:endParaRPr lang="en-US" altLang="zh-CN" sz="1335" kern="0" dirty="0">
                <a:solidFill>
                  <a:schemeClr val="bg1"/>
                </a:solidFill>
                <a:latin typeface="微软雅黑" panose="020B0503020204020204" charset="-122"/>
              </a:endParaRPr>
            </a:p>
          </p:txBody>
        </p:sp>
        <p:grpSp>
          <p:nvGrpSpPr>
            <p:cNvPr id="73" name="组合 72"/>
            <p:cNvGrpSpPr/>
            <p:nvPr/>
          </p:nvGrpSpPr>
          <p:grpSpPr>
            <a:xfrm>
              <a:off x="866278" y="1605380"/>
              <a:ext cx="1134214" cy="385763"/>
              <a:chOff x="4452173" y="720606"/>
              <a:chExt cx="1134214" cy="385763"/>
            </a:xfrm>
          </p:grpSpPr>
          <p:grpSp>
            <p:nvGrpSpPr>
              <p:cNvPr id="74" name="组合 73"/>
              <p:cNvGrpSpPr/>
              <p:nvPr/>
            </p:nvGrpSpPr>
            <p:grpSpPr>
              <a:xfrm>
                <a:off x="4452173" y="720606"/>
                <a:ext cx="1134214" cy="385763"/>
                <a:chOff x="2099498" y="1186788"/>
                <a:chExt cx="1134214" cy="385763"/>
              </a:xfrm>
            </p:grpSpPr>
            <p:sp>
              <p:nvSpPr>
                <p:cNvPr id="76" name="圆角矩形 75"/>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77" name="圆角矩形 76"/>
                <p:cNvSpPr/>
                <p:nvPr/>
              </p:nvSpPr>
              <p:spPr>
                <a:xfrm>
                  <a:off x="2163904" y="1212584"/>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75" name="矩形 74"/>
              <p:cNvSpPr/>
              <p:nvPr/>
            </p:nvSpPr>
            <p:spPr>
              <a:xfrm>
                <a:off x="4538861" y="759599"/>
                <a:ext cx="960840" cy="315423"/>
              </a:xfrm>
              <a:prstGeom prst="rect">
                <a:avLst/>
              </a:prstGeom>
            </p:spPr>
            <p:txBody>
              <a:bodyPr wrap="none">
                <a:spAutoFit/>
              </a:bodyPr>
              <a:lstStyle/>
              <a:p>
                <a:pPr algn="ctr"/>
                <a:r>
                  <a:rPr lang="zh-CN" altLang="en-US" sz="2135" dirty="0">
                    <a:solidFill>
                      <a:prstClr val="white"/>
                    </a:solidFill>
                    <a:latin typeface="微软雅黑" panose="020B0503020204020204" charset="-122"/>
                  </a:rPr>
                  <a:t>添加标题</a:t>
                </a:r>
                <a:endParaRPr lang="zh-CN" altLang="en-US" sz="2135" dirty="0">
                  <a:solidFill>
                    <a:prstClr val="white"/>
                  </a:solidFill>
                  <a:latin typeface="微软雅黑" panose="020B050302020402020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500" fill="hold"/>
                                        <p:tgtEl>
                                          <p:spTgt spid="71"/>
                                        </p:tgtEl>
                                        <p:attrNameLst>
                                          <p:attrName>ppt_x</p:attrName>
                                        </p:attrNameLst>
                                      </p:cBhvr>
                                      <p:tavLst>
                                        <p:tav tm="0">
                                          <p:val>
                                            <p:strVal val="#ppt_x"/>
                                          </p:val>
                                        </p:tav>
                                        <p:tav tm="100000">
                                          <p:val>
                                            <p:strVal val="#ppt_x"/>
                                          </p:val>
                                        </p:tav>
                                      </p:tavLst>
                                    </p:anim>
                                    <p:anim calcmode="lin" valueType="num">
                                      <p:cBhvr additive="base">
                                        <p:cTn id="2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9" name="Block Arc 51"/>
          <p:cNvSpPr/>
          <p:nvPr/>
        </p:nvSpPr>
        <p:spPr>
          <a:xfrm>
            <a:off x="1234344"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65" name="TextBox 64"/>
          <p:cNvSpPr txBox="1"/>
          <p:nvPr/>
        </p:nvSpPr>
        <p:spPr>
          <a:xfrm>
            <a:off x="1704573"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sz="2400" dirty="0">
              <a:solidFill>
                <a:schemeClr val="tx2"/>
              </a:solidFill>
            </a:endParaRPr>
          </a:p>
        </p:txBody>
      </p:sp>
      <p:sp>
        <p:nvSpPr>
          <p:cNvPr id="66" name="TextBox 65"/>
          <p:cNvSpPr txBox="1"/>
          <p:nvPr/>
        </p:nvSpPr>
        <p:spPr>
          <a:xfrm>
            <a:off x="3576419"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7" name="TextBox 66"/>
          <p:cNvSpPr txBox="1"/>
          <p:nvPr/>
        </p:nvSpPr>
        <p:spPr>
          <a:xfrm>
            <a:off x="5510991"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68" name="TextBox 67"/>
          <p:cNvSpPr txBox="1"/>
          <p:nvPr/>
        </p:nvSpPr>
        <p:spPr>
          <a:xfrm>
            <a:off x="7362884"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9" name="TextBox 68"/>
          <p:cNvSpPr txBox="1"/>
          <p:nvPr/>
        </p:nvSpPr>
        <p:spPr>
          <a:xfrm>
            <a:off x="9283117"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3" name="组合 2"/>
          <p:cNvGrpSpPr/>
          <p:nvPr/>
        </p:nvGrpSpPr>
        <p:grpSpPr>
          <a:xfrm>
            <a:off x="1716039" y="3179622"/>
            <a:ext cx="1233652" cy="1233652"/>
            <a:chOff x="1318780" y="2410117"/>
            <a:chExt cx="806358" cy="806358"/>
          </a:xfrm>
        </p:grpSpPr>
        <p:grpSp>
          <p:nvGrpSpPr>
            <p:cNvPr id="97" name="组合 96"/>
            <p:cNvGrpSpPr/>
            <p:nvPr/>
          </p:nvGrpSpPr>
          <p:grpSpPr>
            <a:xfrm>
              <a:off x="1318780" y="2410117"/>
              <a:ext cx="806358" cy="806358"/>
              <a:chOff x="3724322" y="1908536"/>
              <a:chExt cx="1329153" cy="1329153"/>
            </a:xfrm>
          </p:grpSpPr>
          <p:sp>
            <p:nvSpPr>
              <p:cNvPr id="102" name="椭圆 10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4" name="椭圆 10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5"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4" name="组合 13"/>
          <p:cNvGrpSpPr/>
          <p:nvPr/>
        </p:nvGrpSpPr>
        <p:grpSpPr>
          <a:xfrm>
            <a:off x="3601790" y="3179622"/>
            <a:ext cx="1233652" cy="1233652"/>
            <a:chOff x="2701342" y="2384716"/>
            <a:chExt cx="925239" cy="925239"/>
          </a:xfrm>
        </p:grpSpPr>
        <p:grpSp>
          <p:nvGrpSpPr>
            <p:cNvPr id="107" name="组合 106"/>
            <p:cNvGrpSpPr/>
            <p:nvPr/>
          </p:nvGrpSpPr>
          <p:grpSpPr>
            <a:xfrm>
              <a:off x="2701342" y="2384716"/>
              <a:ext cx="925239" cy="925239"/>
              <a:chOff x="3724322" y="1908536"/>
              <a:chExt cx="1329153" cy="1329153"/>
            </a:xfrm>
          </p:grpSpPr>
          <p:sp>
            <p:nvSpPr>
              <p:cNvPr id="110" name="椭圆 10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3" name="椭圆 112"/>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8"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grpSp>
        <p:nvGrpSpPr>
          <p:cNvPr id="15" name="组合 14"/>
          <p:cNvGrpSpPr/>
          <p:nvPr/>
        </p:nvGrpSpPr>
        <p:grpSpPr>
          <a:xfrm>
            <a:off x="7361610" y="3142733"/>
            <a:ext cx="1233652" cy="1233652"/>
            <a:chOff x="5521207" y="2357049"/>
            <a:chExt cx="925239" cy="925239"/>
          </a:xfrm>
        </p:grpSpPr>
        <p:grpSp>
          <p:nvGrpSpPr>
            <p:cNvPr id="131" name="组合 130"/>
            <p:cNvGrpSpPr/>
            <p:nvPr/>
          </p:nvGrpSpPr>
          <p:grpSpPr>
            <a:xfrm>
              <a:off x="5521207" y="2357049"/>
              <a:ext cx="925239" cy="925239"/>
              <a:chOff x="3724322" y="1908536"/>
              <a:chExt cx="1329153" cy="1329153"/>
            </a:xfrm>
          </p:grpSpPr>
          <p:sp>
            <p:nvSpPr>
              <p:cNvPr id="133" name="椭圆 13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4" name="椭圆 13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0"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6" name="组合 15"/>
          <p:cNvGrpSpPr/>
          <p:nvPr/>
        </p:nvGrpSpPr>
        <p:grpSpPr>
          <a:xfrm>
            <a:off x="9247361" y="3152477"/>
            <a:ext cx="1233652" cy="1233652"/>
            <a:chOff x="6935520" y="2364357"/>
            <a:chExt cx="925239" cy="925239"/>
          </a:xfrm>
        </p:grpSpPr>
        <p:grpSp>
          <p:nvGrpSpPr>
            <p:cNvPr id="136" name="组合 135"/>
            <p:cNvGrpSpPr/>
            <p:nvPr/>
          </p:nvGrpSpPr>
          <p:grpSpPr>
            <a:xfrm>
              <a:off x="6935520" y="2364357"/>
              <a:ext cx="925239" cy="925239"/>
              <a:chOff x="3724322" y="1908536"/>
              <a:chExt cx="1329153" cy="1329153"/>
            </a:xfrm>
          </p:grpSpPr>
          <p:sp>
            <p:nvSpPr>
              <p:cNvPr id="139" name="椭圆 1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9"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7" name="组合 16"/>
          <p:cNvGrpSpPr/>
          <p:nvPr/>
        </p:nvGrpSpPr>
        <p:grpSpPr>
          <a:xfrm>
            <a:off x="5477341" y="3187207"/>
            <a:ext cx="1233652" cy="1233652"/>
            <a:chOff x="4313078" y="3516012"/>
            <a:chExt cx="925239" cy="925239"/>
          </a:xfrm>
        </p:grpSpPr>
        <p:grpSp>
          <p:nvGrpSpPr>
            <p:cNvPr id="147" name="组合 146"/>
            <p:cNvGrpSpPr/>
            <p:nvPr/>
          </p:nvGrpSpPr>
          <p:grpSpPr>
            <a:xfrm>
              <a:off x="4313078" y="3516012"/>
              <a:ext cx="925239" cy="925239"/>
              <a:chOff x="3724322" y="1908536"/>
              <a:chExt cx="1329153" cy="1329153"/>
            </a:xfrm>
          </p:grpSpPr>
          <p:sp>
            <p:nvSpPr>
              <p:cNvPr id="156" name="椭圆 15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6"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183" name="TextBox 77"/>
          <p:cNvSpPr txBox="1"/>
          <p:nvPr/>
        </p:nvSpPr>
        <p:spPr>
          <a:xfrm>
            <a:off x="750076"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4" name="TextBox 77"/>
          <p:cNvSpPr txBox="1"/>
          <p:nvPr/>
        </p:nvSpPr>
        <p:spPr>
          <a:xfrm>
            <a:off x="4563300"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5" name="TextBox 77"/>
          <p:cNvSpPr txBox="1"/>
          <p:nvPr/>
        </p:nvSpPr>
        <p:spPr>
          <a:xfrm>
            <a:off x="8307952"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6" name="TextBox 77"/>
          <p:cNvSpPr txBox="1"/>
          <p:nvPr/>
        </p:nvSpPr>
        <p:spPr>
          <a:xfrm>
            <a:off x="2798259"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7" name="TextBox 77"/>
          <p:cNvSpPr txBox="1"/>
          <p:nvPr/>
        </p:nvSpPr>
        <p:spPr>
          <a:xfrm>
            <a:off x="6542911"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1000"/>
                                        <p:tgtEl>
                                          <p:spTgt spid="67"/>
                                        </p:tgtEl>
                                      </p:cBhvr>
                                    </p:animEffect>
                                    <p:anim calcmode="lin" valueType="num">
                                      <p:cBhvr>
                                        <p:cTn id="66" dur="1000" fill="hold"/>
                                        <p:tgtEl>
                                          <p:spTgt spid="67"/>
                                        </p:tgtEl>
                                        <p:attrNameLst>
                                          <p:attrName>ppt_x</p:attrName>
                                        </p:attrNameLst>
                                      </p:cBhvr>
                                      <p:tavLst>
                                        <p:tav tm="0">
                                          <p:val>
                                            <p:strVal val="#ppt_x"/>
                                          </p:val>
                                        </p:tav>
                                        <p:tav tm="100000">
                                          <p:val>
                                            <p:strVal val="#ppt_x"/>
                                          </p:val>
                                        </p:tav>
                                      </p:tavLst>
                                    </p:anim>
                                    <p:anim calcmode="lin" valueType="num">
                                      <p:cBhvr>
                                        <p:cTn id="67" dur="1000" fill="hold"/>
                                        <p:tgtEl>
                                          <p:spTgt spid="6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anim calcmode="lin" valueType="num">
                                      <p:cBhvr>
                                        <p:cTn id="71" dur="1000" fill="hold"/>
                                        <p:tgtEl>
                                          <p:spTgt spid="69"/>
                                        </p:tgtEl>
                                        <p:attrNameLst>
                                          <p:attrName>ppt_x</p:attrName>
                                        </p:attrNameLst>
                                      </p:cBhvr>
                                      <p:tavLst>
                                        <p:tav tm="0">
                                          <p:val>
                                            <p:strVal val="#ppt_x"/>
                                          </p:val>
                                        </p:tav>
                                        <p:tav tm="100000">
                                          <p:val>
                                            <p:strVal val="#ppt_x"/>
                                          </p:val>
                                        </p:tav>
                                      </p:tavLst>
                                    </p:anim>
                                    <p:anim calcmode="lin" valueType="num">
                                      <p:cBhvr>
                                        <p:cTn id="72" dur="1000" fill="hold"/>
                                        <p:tgtEl>
                                          <p:spTgt spid="6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fade">
                                      <p:cBhvr>
                                        <p:cTn id="75" dur="1000"/>
                                        <p:tgtEl>
                                          <p:spTgt spid="186"/>
                                        </p:tgtEl>
                                      </p:cBhvr>
                                    </p:animEffect>
                                    <p:anim calcmode="lin" valueType="num">
                                      <p:cBhvr>
                                        <p:cTn id="76" dur="1000" fill="hold"/>
                                        <p:tgtEl>
                                          <p:spTgt spid="186"/>
                                        </p:tgtEl>
                                        <p:attrNameLst>
                                          <p:attrName>ppt_x</p:attrName>
                                        </p:attrNameLst>
                                      </p:cBhvr>
                                      <p:tavLst>
                                        <p:tav tm="0">
                                          <p:val>
                                            <p:strVal val="#ppt_x"/>
                                          </p:val>
                                        </p:tav>
                                        <p:tav tm="100000">
                                          <p:val>
                                            <p:strVal val="#ppt_x"/>
                                          </p:val>
                                        </p:tav>
                                      </p:tavLst>
                                    </p:anim>
                                    <p:anim calcmode="lin" valueType="num">
                                      <p:cBhvr>
                                        <p:cTn id="77" dur="1000" fill="hold"/>
                                        <p:tgtEl>
                                          <p:spTgt spid="18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87"/>
                                        </p:tgtEl>
                                        <p:attrNameLst>
                                          <p:attrName>style.visibility</p:attrName>
                                        </p:attrNameLst>
                                      </p:cBhvr>
                                      <p:to>
                                        <p:strVal val="visible"/>
                                      </p:to>
                                    </p:set>
                                    <p:animEffect transition="in" filter="fade">
                                      <p:cBhvr>
                                        <p:cTn id="80" dur="1000"/>
                                        <p:tgtEl>
                                          <p:spTgt spid="187"/>
                                        </p:tgtEl>
                                      </p:cBhvr>
                                    </p:animEffect>
                                    <p:anim calcmode="lin" valueType="num">
                                      <p:cBhvr>
                                        <p:cTn id="81" dur="1000" fill="hold"/>
                                        <p:tgtEl>
                                          <p:spTgt spid="187"/>
                                        </p:tgtEl>
                                        <p:attrNameLst>
                                          <p:attrName>ppt_x</p:attrName>
                                        </p:attrNameLst>
                                      </p:cBhvr>
                                      <p:tavLst>
                                        <p:tav tm="0">
                                          <p:val>
                                            <p:strVal val="#ppt_x"/>
                                          </p:val>
                                        </p:tav>
                                        <p:tav tm="100000">
                                          <p:val>
                                            <p:strVal val="#ppt_x"/>
                                          </p:val>
                                        </p:tav>
                                      </p:tavLst>
                                    </p:anim>
                                    <p:anim calcmode="lin" valueType="num">
                                      <p:cBhvr>
                                        <p:cTn id="82" dur="1000" fill="hold"/>
                                        <p:tgtEl>
                                          <p:spTgt spid="18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1000"/>
                                        <p:tgtEl>
                                          <p:spTgt spid="68"/>
                                        </p:tgtEl>
                                      </p:cBhvr>
                                    </p:animEffect>
                                    <p:anim calcmode="lin" valueType="num">
                                      <p:cBhvr>
                                        <p:cTn id="91" dur="1000" fill="hold"/>
                                        <p:tgtEl>
                                          <p:spTgt spid="68"/>
                                        </p:tgtEl>
                                        <p:attrNameLst>
                                          <p:attrName>ppt_x</p:attrName>
                                        </p:attrNameLst>
                                      </p:cBhvr>
                                      <p:tavLst>
                                        <p:tav tm="0">
                                          <p:val>
                                            <p:strVal val="#ppt_x"/>
                                          </p:val>
                                        </p:tav>
                                        <p:tav tm="100000">
                                          <p:val>
                                            <p:strVal val="#ppt_x"/>
                                          </p:val>
                                        </p:tav>
                                      </p:tavLst>
                                    </p:anim>
                                    <p:anim calcmode="lin" valueType="num">
                                      <p:cBhvr>
                                        <p:cTn id="92" dur="1000" fill="hold"/>
                                        <p:tgtEl>
                                          <p:spTgt spid="6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3"/>
                                        </p:tgtEl>
                                        <p:attrNameLst>
                                          <p:attrName>style.visibility</p:attrName>
                                        </p:attrNameLst>
                                      </p:cBhvr>
                                      <p:to>
                                        <p:strVal val="visible"/>
                                      </p:to>
                                    </p:set>
                                    <p:animEffect transition="in" filter="fade">
                                      <p:cBhvr>
                                        <p:cTn id="95" dur="1000"/>
                                        <p:tgtEl>
                                          <p:spTgt spid="183"/>
                                        </p:tgtEl>
                                      </p:cBhvr>
                                    </p:animEffect>
                                    <p:anim calcmode="lin" valueType="num">
                                      <p:cBhvr>
                                        <p:cTn id="96" dur="1000" fill="hold"/>
                                        <p:tgtEl>
                                          <p:spTgt spid="183"/>
                                        </p:tgtEl>
                                        <p:attrNameLst>
                                          <p:attrName>ppt_x</p:attrName>
                                        </p:attrNameLst>
                                      </p:cBhvr>
                                      <p:tavLst>
                                        <p:tav tm="0">
                                          <p:val>
                                            <p:strVal val="#ppt_x"/>
                                          </p:val>
                                        </p:tav>
                                        <p:tav tm="100000">
                                          <p:val>
                                            <p:strVal val="#ppt_x"/>
                                          </p:val>
                                        </p:tav>
                                      </p:tavLst>
                                    </p:anim>
                                    <p:anim calcmode="lin" valueType="num">
                                      <p:cBhvr>
                                        <p:cTn id="97" dur="1000" fill="hold"/>
                                        <p:tgtEl>
                                          <p:spTgt spid="18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4"/>
                                        </p:tgtEl>
                                        <p:attrNameLst>
                                          <p:attrName>style.visibility</p:attrName>
                                        </p:attrNameLst>
                                      </p:cBhvr>
                                      <p:to>
                                        <p:strVal val="visible"/>
                                      </p:to>
                                    </p:set>
                                    <p:animEffect transition="in" filter="fade">
                                      <p:cBhvr>
                                        <p:cTn id="100" dur="1000"/>
                                        <p:tgtEl>
                                          <p:spTgt spid="184"/>
                                        </p:tgtEl>
                                      </p:cBhvr>
                                    </p:animEffect>
                                    <p:anim calcmode="lin" valueType="num">
                                      <p:cBhvr>
                                        <p:cTn id="101" dur="1000" fill="hold"/>
                                        <p:tgtEl>
                                          <p:spTgt spid="184"/>
                                        </p:tgtEl>
                                        <p:attrNameLst>
                                          <p:attrName>ppt_x</p:attrName>
                                        </p:attrNameLst>
                                      </p:cBhvr>
                                      <p:tavLst>
                                        <p:tav tm="0">
                                          <p:val>
                                            <p:strVal val="#ppt_x"/>
                                          </p:val>
                                        </p:tav>
                                        <p:tav tm="100000">
                                          <p:val>
                                            <p:strVal val="#ppt_x"/>
                                          </p:val>
                                        </p:tav>
                                      </p:tavLst>
                                    </p:anim>
                                    <p:anim calcmode="lin" valueType="num">
                                      <p:cBhvr>
                                        <p:cTn id="102" dur="1000" fill="hold"/>
                                        <p:tgtEl>
                                          <p:spTgt spid="18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1000"/>
                                        <p:tgtEl>
                                          <p:spTgt spid="185"/>
                                        </p:tgtEl>
                                      </p:cBhvr>
                                    </p:animEffect>
                                    <p:anim calcmode="lin" valueType="num">
                                      <p:cBhvr>
                                        <p:cTn id="106" dur="1000" fill="hold"/>
                                        <p:tgtEl>
                                          <p:spTgt spid="185"/>
                                        </p:tgtEl>
                                        <p:attrNameLst>
                                          <p:attrName>ppt_x</p:attrName>
                                        </p:attrNameLst>
                                      </p:cBhvr>
                                      <p:tavLst>
                                        <p:tav tm="0">
                                          <p:val>
                                            <p:strVal val="#ppt_x"/>
                                          </p:val>
                                        </p:tav>
                                        <p:tav tm="100000">
                                          <p:val>
                                            <p:strVal val="#ppt_x"/>
                                          </p:val>
                                        </p:tav>
                                      </p:tavLst>
                                    </p:anim>
                                    <p:anim calcmode="lin" valueType="num">
                                      <p:cBhvr>
                                        <p:cTn id="107"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56" grpId="0" animBg="1"/>
      <p:bldP spid="65" grpId="0"/>
      <p:bldP spid="66" grpId="0"/>
      <p:bldP spid="67" grpId="0"/>
      <p:bldP spid="68" grpId="0"/>
      <p:bldP spid="69" grpId="0"/>
      <p:bldP spid="53" grpId="0" animBg="1"/>
      <p:bldP spid="55" grpId="0" animBg="1"/>
      <p:bldP spid="183" grpId="0"/>
      <p:bldP spid="184" grpId="0"/>
      <p:bldP spid="185" grpId="0"/>
      <p:bldP spid="186" grpId="0"/>
      <p:bldP spid="1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64" name="Freeform 5"/>
          <p:cNvSpPr/>
          <p:nvPr/>
        </p:nvSpPr>
        <p:spPr bwMode="auto">
          <a:xfrm>
            <a:off x="5252472" y="4300492"/>
            <a:ext cx="2079377" cy="2580249"/>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nvGrpSpPr>
          <p:cNvPr id="6" name="组合 5"/>
          <p:cNvGrpSpPr/>
          <p:nvPr/>
        </p:nvGrpSpPr>
        <p:grpSpPr>
          <a:xfrm>
            <a:off x="5404526" y="2598012"/>
            <a:ext cx="1316869" cy="1291777"/>
            <a:chOff x="4116894" y="1948508"/>
            <a:chExt cx="987652" cy="968833"/>
          </a:xfrm>
        </p:grpSpPr>
        <p:grpSp>
          <p:nvGrpSpPr>
            <p:cNvPr id="135" name="组合 134"/>
            <p:cNvGrpSpPr/>
            <p:nvPr/>
          </p:nvGrpSpPr>
          <p:grpSpPr>
            <a:xfrm rot="4348561">
              <a:off x="4126303" y="1939099"/>
              <a:ext cx="968833" cy="987652"/>
              <a:chOff x="2720209" y="3507822"/>
              <a:chExt cx="926822" cy="944825"/>
            </a:xfrm>
          </p:grpSpPr>
          <p:sp>
            <p:nvSpPr>
              <p:cNvPr id="136"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7"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1" name="Group 72"/>
            <p:cNvGrpSpPr/>
            <p:nvPr/>
          </p:nvGrpSpPr>
          <p:grpSpPr>
            <a:xfrm>
              <a:off x="4410453" y="2259240"/>
              <a:ext cx="361093" cy="303786"/>
              <a:chOff x="5368132" y="2625725"/>
              <a:chExt cx="465138" cy="391319"/>
            </a:xfrm>
            <a:solidFill>
              <a:schemeClr val="bg1"/>
            </a:solidFill>
          </p:grpSpPr>
          <p:sp>
            <p:nvSpPr>
              <p:cNvPr id="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4062502" y="3220896"/>
            <a:ext cx="1291777" cy="1316869"/>
            <a:chOff x="3046876" y="2364872"/>
            <a:chExt cx="968833" cy="987652"/>
          </a:xfrm>
        </p:grpSpPr>
        <p:grpSp>
          <p:nvGrpSpPr>
            <p:cNvPr id="132" name="组合 131"/>
            <p:cNvGrpSpPr/>
            <p:nvPr/>
          </p:nvGrpSpPr>
          <p:grpSpPr>
            <a:xfrm rot="2082787">
              <a:off x="3046876" y="2364872"/>
              <a:ext cx="968833" cy="987652"/>
              <a:chOff x="2720209" y="3507822"/>
              <a:chExt cx="926822" cy="944825"/>
            </a:xfrm>
          </p:grpSpPr>
          <p:sp>
            <p:nvSpPr>
              <p:cNvPr id="133"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4"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5" name="Group 76"/>
            <p:cNvGrpSpPr/>
            <p:nvPr/>
          </p:nvGrpSpPr>
          <p:grpSpPr>
            <a:xfrm>
              <a:off x="3373014" y="2686882"/>
              <a:ext cx="360476" cy="360476"/>
              <a:chOff x="4439444" y="2582069"/>
              <a:chExt cx="464344" cy="464344"/>
            </a:xfrm>
            <a:solidFill>
              <a:schemeClr val="bg1"/>
            </a:solidFill>
          </p:grpSpPr>
          <p:sp>
            <p:nvSpPr>
              <p:cNvPr id="9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4" name="组合 3"/>
          <p:cNvGrpSpPr/>
          <p:nvPr/>
        </p:nvGrpSpPr>
        <p:grpSpPr>
          <a:xfrm>
            <a:off x="3570932" y="4619995"/>
            <a:ext cx="1291777" cy="1316869"/>
            <a:chOff x="2678198" y="3464996"/>
            <a:chExt cx="968833" cy="987652"/>
          </a:xfrm>
        </p:grpSpPr>
        <p:grpSp>
          <p:nvGrpSpPr>
            <p:cNvPr id="3" name="组合 2"/>
            <p:cNvGrpSpPr/>
            <p:nvPr/>
          </p:nvGrpSpPr>
          <p:grpSpPr>
            <a:xfrm>
              <a:off x="2678198" y="3464996"/>
              <a:ext cx="968833" cy="987652"/>
              <a:chOff x="2720209" y="3507822"/>
              <a:chExt cx="926822" cy="944825"/>
            </a:xfrm>
          </p:grpSpPr>
          <p:sp>
            <p:nvSpPr>
              <p:cNvPr id="65"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1"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5"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8" name="组合 7"/>
          <p:cNvGrpSpPr/>
          <p:nvPr/>
        </p:nvGrpSpPr>
        <p:grpSpPr>
          <a:xfrm>
            <a:off x="6923420" y="2858468"/>
            <a:ext cx="1316869" cy="1291777"/>
            <a:chOff x="5192565" y="2143850"/>
            <a:chExt cx="987652" cy="968833"/>
          </a:xfrm>
        </p:grpSpPr>
        <p:grpSp>
          <p:nvGrpSpPr>
            <p:cNvPr id="87" name="Group 68"/>
            <p:cNvGrpSpPr/>
            <p:nvPr/>
          </p:nvGrpSpPr>
          <p:grpSpPr>
            <a:xfrm>
              <a:off x="5227488" y="2406237"/>
              <a:ext cx="360476" cy="360476"/>
              <a:chOff x="7287419" y="2577307"/>
              <a:chExt cx="464344" cy="464344"/>
            </a:xfrm>
            <a:solidFill>
              <a:schemeClr val="bg2"/>
            </a:solidFill>
          </p:grpSpPr>
          <p:sp>
            <p:nvSpPr>
              <p:cNvPr id="8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8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38" name="组合 137"/>
            <p:cNvGrpSpPr/>
            <p:nvPr/>
          </p:nvGrpSpPr>
          <p:grpSpPr>
            <a:xfrm rot="6212144">
              <a:off x="5201974" y="2134441"/>
              <a:ext cx="968833" cy="987652"/>
              <a:chOff x="2720209" y="3507822"/>
              <a:chExt cx="926822" cy="944825"/>
            </a:xfrm>
          </p:grpSpPr>
          <p:sp>
            <p:nvSpPr>
              <p:cNvPr id="139"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0"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70" name="Group 51"/>
            <p:cNvGrpSpPr/>
            <p:nvPr/>
          </p:nvGrpSpPr>
          <p:grpSpPr>
            <a:xfrm>
              <a:off x="5531582" y="2441523"/>
              <a:ext cx="360476" cy="361093"/>
              <a:chOff x="9145588" y="4435475"/>
              <a:chExt cx="464344" cy="465138"/>
            </a:xfrm>
            <a:solidFill>
              <a:schemeClr val="bg1"/>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7" name="组合 6"/>
          <p:cNvGrpSpPr/>
          <p:nvPr/>
        </p:nvGrpSpPr>
        <p:grpSpPr>
          <a:xfrm>
            <a:off x="7683860" y="4169618"/>
            <a:ext cx="1291777" cy="1316869"/>
            <a:chOff x="5762894" y="3127213"/>
            <a:chExt cx="968833" cy="987652"/>
          </a:xfrm>
        </p:grpSpPr>
        <p:grpSp>
          <p:nvGrpSpPr>
            <p:cNvPr id="141" name="组合 140"/>
            <p:cNvGrpSpPr/>
            <p:nvPr/>
          </p:nvGrpSpPr>
          <p:grpSpPr>
            <a:xfrm rot="9985777">
              <a:off x="5762894" y="3127213"/>
              <a:ext cx="968833" cy="987652"/>
              <a:chOff x="2720209" y="3507822"/>
              <a:chExt cx="926822" cy="944825"/>
            </a:xfrm>
          </p:grpSpPr>
          <p:sp>
            <p:nvSpPr>
              <p:cNvPr id="142"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3"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6"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47" name="组合 146"/>
          <p:cNvGrpSpPr/>
          <p:nvPr/>
        </p:nvGrpSpPr>
        <p:grpSpPr>
          <a:xfrm>
            <a:off x="664891" y="2193113"/>
            <a:ext cx="2566090" cy="1006341"/>
            <a:chOff x="1071233" y="1783252"/>
            <a:chExt cx="1924568" cy="754756"/>
          </a:xfrm>
        </p:grpSpPr>
        <p:sp>
          <p:nvSpPr>
            <p:cNvPr id="148" name="TextBox 14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49" name="TextBox 148"/>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59" name="组合 158"/>
          <p:cNvGrpSpPr/>
          <p:nvPr/>
        </p:nvGrpSpPr>
        <p:grpSpPr>
          <a:xfrm>
            <a:off x="664891" y="3593730"/>
            <a:ext cx="2566090" cy="1006341"/>
            <a:chOff x="1071233" y="1783252"/>
            <a:chExt cx="1924568" cy="754756"/>
          </a:xfrm>
        </p:grpSpPr>
        <p:sp>
          <p:nvSpPr>
            <p:cNvPr id="160" name="TextBox 159"/>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1" name="TextBox 160"/>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2" name="组合 161"/>
          <p:cNvGrpSpPr/>
          <p:nvPr/>
        </p:nvGrpSpPr>
        <p:grpSpPr>
          <a:xfrm>
            <a:off x="664891" y="5051209"/>
            <a:ext cx="2566090" cy="1006341"/>
            <a:chOff x="1071233" y="1783252"/>
            <a:chExt cx="1924568" cy="754756"/>
          </a:xfrm>
        </p:grpSpPr>
        <p:sp>
          <p:nvSpPr>
            <p:cNvPr id="163" name="TextBox 162"/>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4" name="TextBox 163"/>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5" name="组合 164"/>
          <p:cNvGrpSpPr/>
          <p:nvPr/>
        </p:nvGrpSpPr>
        <p:grpSpPr>
          <a:xfrm>
            <a:off x="9091262" y="1943801"/>
            <a:ext cx="2566090" cy="1006341"/>
            <a:chOff x="1071233" y="1783252"/>
            <a:chExt cx="1924568" cy="754756"/>
          </a:xfrm>
        </p:grpSpPr>
        <p:sp>
          <p:nvSpPr>
            <p:cNvPr id="166" name="TextBox 165"/>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7" name="TextBox 166"/>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8" name="组合 167"/>
          <p:cNvGrpSpPr/>
          <p:nvPr/>
        </p:nvGrpSpPr>
        <p:grpSpPr>
          <a:xfrm>
            <a:off x="9091262" y="3401280"/>
            <a:ext cx="2566090" cy="1006341"/>
            <a:chOff x="1071233" y="1783252"/>
            <a:chExt cx="1924568" cy="754756"/>
          </a:xfrm>
        </p:grpSpPr>
        <p:sp>
          <p:nvSpPr>
            <p:cNvPr id="169" name="TextBox 168"/>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0" name="TextBox 169"/>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47"/>
                                        </p:tgtEl>
                                        <p:attrNameLst>
                                          <p:attrName>style.visibility</p:attrName>
                                        </p:attrNameLst>
                                      </p:cBhvr>
                                      <p:to>
                                        <p:strVal val="visible"/>
                                      </p:to>
                                    </p:set>
                                    <p:anim calcmode="lin" valueType="num">
                                      <p:cBhvr additive="base">
                                        <p:cTn id="46" dur="500" fill="hold"/>
                                        <p:tgtEl>
                                          <p:spTgt spid="147"/>
                                        </p:tgtEl>
                                        <p:attrNameLst>
                                          <p:attrName>ppt_x</p:attrName>
                                        </p:attrNameLst>
                                      </p:cBhvr>
                                      <p:tavLst>
                                        <p:tav tm="0">
                                          <p:val>
                                            <p:strVal val="0-#ppt_w/2"/>
                                          </p:val>
                                        </p:tav>
                                        <p:tav tm="100000">
                                          <p:val>
                                            <p:strVal val="#ppt_x"/>
                                          </p:val>
                                        </p:tav>
                                      </p:tavLst>
                                    </p:anim>
                                    <p:anim calcmode="lin" valueType="num">
                                      <p:cBhvr additive="base">
                                        <p:cTn id="47"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59"/>
                                        </p:tgtEl>
                                        <p:attrNameLst>
                                          <p:attrName>style.visibility</p:attrName>
                                        </p:attrNameLst>
                                      </p:cBhvr>
                                      <p:to>
                                        <p:strVal val="visible"/>
                                      </p:to>
                                    </p:set>
                                    <p:anim calcmode="lin" valueType="num">
                                      <p:cBhvr additive="base">
                                        <p:cTn id="52" dur="500" fill="hold"/>
                                        <p:tgtEl>
                                          <p:spTgt spid="159"/>
                                        </p:tgtEl>
                                        <p:attrNameLst>
                                          <p:attrName>ppt_x</p:attrName>
                                        </p:attrNameLst>
                                      </p:cBhvr>
                                      <p:tavLst>
                                        <p:tav tm="0">
                                          <p:val>
                                            <p:strVal val="0-#ppt_w/2"/>
                                          </p:val>
                                        </p:tav>
                                        <p:tav tm="100000">
                                          <p:val>
                                            <p:strVal val="#ppt_x"/>
                                          </p:val>
                                        </p:tav>
                                      </p:tavLst>
                                    </p:anim>
                                    <p:anim calcmode="lin" valueType="num">
                                      <p:cBhvr additive="base">
                                        <p:cTn id="53" dur="5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162"/>
                                        </p:tgtEl>
                                        <p:attrNameLst>
                                          <p:attrName>style.visibility</p:attrName>
                                        </p:attrNameLst>
                                      </p:cBhvr>
                                      <p:to>
                                        <p:strVal val="visible"/>
                                      </p:to>
                                    </p:set>
                                    <p:anim calcmode="lin" valueType="num">
                                      <p:cBhvr additive="base">
                                        <p:cTn id="58" dur="500" fill="hold"/>
                                        <p:tgtEl>
                                          <p:spTgt spid="162"/>
                                        </p:tgtEl>
                                        <p:attrNameLst>
                                          <p:attrName>ppt_x</p:attrName>
                                        </p:attrNameLst>
                                      </p:cBhvr>
                                      <p:tavLst>
                                        <p:tav tm="0">
                                          <p:val>
                                            <p:strVal val="0-#ppt_w/2"/>
                                          </p:val>
                                        </p:tav>
                                        <p:tav tm="100000">
                                          <p:val>
                                            <p:strVal val="#ppt_x"/>
                                          </p:val>
                                        </p:tav>
                                      </p:tavLst>
                                    </p:anim>
                                    <p:anim calcmode="lin" valueType="num">
                                      <p:cBhvr additive="base">
                                        <p:cTn id="59" dur="5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165"/>
                                        </p:tgtEl>
                                        <p:attrNameLst>
                                          <p:attrName>style.visibility</p:attrName>
                                        </p:attrNameLst>
                                      </p:cBhvr>
                                      <p:to>
                                        <p:strVal val="visible"/>
                                      </p:to>
                                    </p:set>
                                    <p:anim calcmode="lin" valueType="num">
                                      <p:cBhvr additive="base">
                                        <p:cTn id="64" dur="500" fill="hold"/>
                                        <p:tgtEl>
                                          <p:spTgt spid="165"/>
                                        </p:tgtEl>
                                        <p:attrNameLst>
                                          <p:attrName>ppt_x</p:attrName>
                                        </p:attrNameLst>
                                      </p:cBhvr>
                                      <p:tavLst>
                                        <p:tav tm="0">
                                          <p:val>
                                            <p:strVal val="1+#ppt_w/2"/>
                                          </p:val>
                                        </p:tav>
                                        <p:tav tm="100000">
                                          <p:val>
                                            <p:strVal val="#ppt_x"/>
                                          </p:val>
                                        </p:tav>
                                      </p:tavLst>
                                    </p:anim>
                                    <p:anim calcmode="lin" valueType="num">
                                      <p:cBhvr additive="base">
                                        <p:cTn id="65" dur="500" fill="hold"/>
                                        <p:tgtEl>
                                          <p:spTgt spid="16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68"/>
                                        </p:tgtEl>
                                        <p:attrNameLst>
                                          <p:attrName>style.visibility</p:attrName>
                                        </p:attrNameLst>
                                      </p:cBhvr>
                                      <p:to>
                                        <p:strVal val="visible"/>
                                      </p:to>
                                    </p:set>
                                    <p:anim calcmode="lin" valueType="num">
                                      <p:cBhvr additive="base">
                                        <p:cTn id="70" dur="500" fill="hold"/>
                                        <p:tgtEl>
                                          <p:spTgt spid="168"/>
                                        </p:tgtEl>
                                        <p:attrNameLst>
                                          <p:attrName>ppt_x</p:attrName>
                                        </p:attrNameLst>
                                      </p:cBhvr>
                                      <p:tavLst>
                                        <p:tav tm="0">
                                          <p:val>
                                            <p:strVal val="1+#ppt_w/2"/>
                                          </p:val>
                                        </p:tav>
                                        <p:tav tm="100000">
                                          <p:val>
                                            <p:strVal val="#ppt_x"/>
                                          </p:val>
                                        </p:tav>
                                      </p:tavLst>
                                    </p:anim>
                                    <p:anim calcmode="lin" valueType="num">
                                      <p:cBhvr additive="base">
                                        <p:cTn id="71" dur="500" fill="hold"/>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0" name="组合 9"/>
          <p:cNvGrpSpPr/>
          <p:nvPr/>
        </p:nvGrpSpPr>
        <p:grpSpPr>
          <a:xfrm>
            <a:off x="3522470" y="3747212"/>
            <a:ext cx="1743188" cy="1761621"/>
            <a:chOff x="2641852" y="2810409"/>
            <a:chExt cx="1307391" cy="1321216"/>
          </a:xfrm>
        </p:grpSpPr>
        <p:grpSp>
          <p:nvGrpSpPr>
            <p:cNvPr id="149" name="组合 102"/>
            <p:cNvGrpSpPr/>
            <p:nvPr/>
          </p:nvGrpSpPr>
          <p:grpSpPr bwMode="auto">
            <a:xfrm>
              <a:off x="2641852" y="2810409"/>
              <a:ext cx="1307391" cy="1321216"/>
              <a:chOff x="1148973" y="1803300"/>
              <a:chExt cx="2641800" cy="2641800"/>
            </a:xfrm>
            <a:solidFill>
              <a:schemeClr val="accent5"/>
            </a:solidFill>
          </p:grpSpPr>
          <p:grpSp>
            <p:nvGrpSpPr>
              <p:cNvPr id="155" name="组合 103"/>
              <p:cNvGrpSpPr/>
              <p:nvPr/>
            </p:nvGrpSpPr>
            <p:grpSpPr bwMode="auto">
              <a:xfrm>
                <a:off x="1148973" y="1803300"/>
                <a:ext cx="2641800" cy="2641800"/>
                <a:chOff x="1148973" y="1803300"/>
                <a:chExt cx="2641800" cy="2641800"/>
              </a:xfrm>
              <a:grpFill/>
            </p:grpSpPr>
            <p:sp>
              <p:nvSpPr>
                <p:cNvPr id="15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7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5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171" name="Group 178"/>
            <p:cNvGrpSpPr/>
            <p:nvPr/>
          </p:nvGrpSpPr>
          <p:grpSpPr>
            <a:xfrm>
              <a:off x="3133136" y="3308569"/>
              <a:ext cx="332891" cy="333460"/>
              <a:chOff x="9145588" y="4435475"/>
              <a:chExt cx="464344" cy="465138"/>
            </a:xfrm>
            <a:solidFill>
              <a:schemeClr val="bg2"/>
            </a:solidFill>
          </p:grpSpPr>
          <p:sp>
            <p:nvSpPr>
              <p:cNvPr id="1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6" name="组合 5"/>
          <p:cNvGrpSpPr/>
          <p:nvPr/>
        </p:nvGrpSpPr>
        <p:grpSpPr>
          <a:xfrm>
            <a:off x="4137189" y="1683659"/>
            <a:ext cx="2109257" cy="2131563"/>
            <a:chOff x="3102891" y="1262744"/>
            <a:chExt cx="1581943" cy="1598672"/>
          </a:xfrm>
        </p:grpSpPr>
        <p:grpSp>
          <p:nvGrpSpPr>
            <p:cNvPr id="181" name="组合 102"/>
            <p:cNvGrpSpPr/>
            <p:nvPr/>
          </p:nvGrpSpPr>
          <p:grpSpPr bwMode="auto">
            <a:xfrm>
              <a:off x="3102891" y="1262744"/>
              <a:ext cx="1581943" cy="1598672"/>
              <a:chOff x="1148973" y="1803300"/>
              <a:chExt cx="2641800" cy="2641800"/>
            </a:xfrm>
            <a:solidFill>
              <a:schemeClr val="accent1"/>
            </a:solidFill>
          </p:grpSpPr>
          <p:grpSp>
            <p:nvGrpSpPr>
              <p:cNvPr id="182" name="组合 103"/>
              <p:cNvGrpSpPr/>
              <p:nvPr/>
            </p:nvGrpSpPr>
            <p:grpSpPr bwMode="auto">
              <a:xfrm>
                <a:off x="1148973" y="1803300"/>
                <a:ext cx="2641800" cy="2641800"/>
                <a:chOff x="1148973" y="1803300"/>
                <a:chExt cx="2641800" cy="2641800"/>
              </a:xfrm>
              <a:grpFill/>
            </p:grpSpPr>
            <p:sp>
              <p:nvSpPr>
                <p:cNvPr id="18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8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01" name="Group 188"/>
            <p:cNvGrpSpPr/>
            <p:nvPr/>
          </p:nvGrpSpPr>
          <p:grpSpPr>
            <a:xfrm>
              <a:off x="3736644" y="1900472"/>
              <a:ext cx="332891" cy="323217"/>
              <a:chOff x="8216107" y="4449763"/>
              <a:chExt cx="464344" cy="450850"/>
            </a:xfrm>
            <a:solidFill>
              <a:schemeClr val="tx2"/>
            </a:solidFill>
          </p:grpSpPr>
          <p:sp>
            <p:nvSpPr>
              <p:cNvPr id="20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0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9" name="组合 8"/>
          <p:cNvGrpSpPr/>
          <p:nvPr/>
        </p:nvGrpSpPr>
        <p:grpSpPr>
          <a:xfrm>
            <a:off x="5334366" y="3357010"/>
            <a:ext cx="2807421" cy="2837109"/>
            <a:chOff x="4000774" y="2517757"/>
            <a:chExt cx="2105566" cy="2127832"/>
          </a:xfrm>
        </p:grpSpPr>
        <p:grpSp>
          <p:nvGrpSpPr>
            <p:cNvPr id="204" name="组合 102"/>
            <p:cNvGrpSpPr/>
            <p:nvPr/>
          </p:nvGrpSpPr>
          <p:grpSpPr bwMode="auto">
            <a:xfrm>
              <a:off x="4000774" y="2517757"/>
              <a:ext cx="2105566" cy="2127832"/>
              <a:chOff x="1148973" y="1803300"/>
              <a:chExt cx="2641800" cy="2641800"/>
            </a:xfrm>
            <a:solidFill>
              <a:schemeClr val="accent4"/>
            </a:solidFill>
          </p:grpSpPr>
          <p:grpSp>
            <p:nvGrpSpPr>
              <p:cNvPr id="205" name="组合 103"/>
              <p:cNvGrpSpPr/>
              <p:nvPr/>
            </p:nvGrpSpPr>
            <p:grpSpPr bwMode="auto">
              <a:xfrm>
                <a:off x="1148973" y="1803300"/>
                <a:ext cx="2641800" cy="2641800"/>
                <a:chOff x="1148973" y="1803300"/>
                <a:chExt cx="2641800" cy="2641800"/>
              </a:xfrm>
              <a:grpFill/>
            </p:grpSpPr>
            <p:sp>
              <p:nvSpPr>
                <p:cNvPr id="207"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8"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9"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0"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1"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2"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3"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4"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5"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6"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7"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8"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06"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19" name="Group 191"/>
            <p:cNvGrpSpPr/>
            <p:nvPr/>
          </p:nvGrpSpPr>
          <p:grpSpPr>
            <a:xfrm>
              <a:off x="4869442" y="3379417"/>
              <a:ext cx="402798" cy="402798"/>
              <a:chOff x="4439444" y="1652588"/>
              <a:chExt cx="464344" cy="464344"/>
            </a:xfrm>
            <a:solidFill>
              <a:schemeClr val="tx2"/>
            </a:solidFill>
          </p:grpSpPr>
          <p:sp>
            <p:nvSpPr>
              <p:cNvPr id="22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7" name="组合 6"/>
          <p:cNvGrpSpPr/>
          <p:nvPr/>
        </p:nvGrpSpPr>
        <p:grpSpPr>
          <a:xfrm>
            <a:off x="6341913" y="1877253"/>
            <a:ext cx="1440651" cy="1455887"/>
            <a:chOff x="4756435" y="1407939"/>
            <a:chExt cx="1080488" cy="1091915"/>
          </a:xfrm>
        </p:grpSpPr>
        <p:grpSp>
          <p:nvGrpSpPr>
            <p:cNvPr id="223" name="组合 102"/>
            <p:cNvGrpSpPr/>
            <p:nvPr/>
          </p:nvGrpSpPr>
          <p:grpSpPr bwMode="auto">
            <a:xfrm>
              <a:off x="4756435" y="1407939"/>
              <a:ext cx="1080488" cy="1091915"/>
              <a:chOff x="1148973" y="1803300"/>
              <a:chExt cx="2641800" cy="2641800"/>
            </a:xfrm>
            <a:solidFill>
              <a:schemeClr val="accent2"/>
            </a:solidFill>
          </p:grpSpPr>
          <p:grpSp>
            <p:nvGrpSpPr>
              <p:cNvPr id="224" name="组合 103"/>
              <p:cNvGrpSpPr/>
              <p:nvPr/>
            </p:nvGrpSpPr>
            <p:grpSpPr bwMode="auto">
              <a:xfrm>
                <a:off x="1148973" y="1803300"/>
                <a:ext cx="2641800" cy="2641800"/>
                <a:chOff x="1148973" y="1803300"/>
                <a:chExt cx="2641800" cy="2641800"/>
              </a:xfrm>
              <a:grpFill/>
            </p:grpSpPr>
            <p:sp>
              <p:nvSpPr>
                <p:cNvPr id="226"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7"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8"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9"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0"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1"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2"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3"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4"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5"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6"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7"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25"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38" name="Group 195"/>
            <p:cNvGrpSpPr/>
            <p:nvPr/>
          </p:nvGrpSpPr>
          <p:grpSpPr>
            <a:xfrm>
              <a:off x="5132906" y="1822348"/>
              <a:ext cx="332891" cy="260053"/>
              <a:chOff x="2581275" y="1710532"/>
              <a:chExt cx="464344" cy="362744"/>
            </a:xfrm>
            <a:solidFill>
              <a:schemeClr val="bg2"/>
            </a:solidFill>
          </p:grpSpPr>
          <p:sp>
            <p:nvSpPr>
              <p:cNvPr id="23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24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1438018" y="2184427"/>
            <a:ext cx="2565023" cy="1026724"/>
            <a:chOff x="1078513" y="1638320"/>
            <a:chExt cx="1923767" cy="770043"/>
          </a:xfrm>
        </p:grpSpPr>
        <p:sp>
          <p:nvSpPr>
            <p:cNvPr id="260" name="TextBox 25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1" name="TextBox 260"/>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2" name="组合 261"/>
          <p:cNvGrpSpPr/>
          <p:nvPr/>
        </p:nvGrpSpPr>
        <p:grpSpPr>
          <a:xfrm>
            <a:off x="8079618" y="2184427"/>
            <a:ext cx="2565023" cy="1026724"/>
            <a:chOff x="1078513" y="1638320"/>
            <a:chExt cx="1923767" cy="770043"/>
          </a:xfrm>
        </p:grpSpPr>
        <p:sp>
          <p:nvSpPr>
            <p:cNvPr id="263" name="TextBox 26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4" name="TextBox 263"/>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5" name="组合 264"/>
          <p:cNvGrpSpPr/>
          <p:nvPr/>
        </p:nvGrpSpPr>
        <p:grpSpPr>
          <a:xfrm>
            <a:off x="853818" y="4267025"/>
            <a:ext cx="2565023" cy="1026724"/>
            <a:chOff x="1078513" y="1638320"/>
            <a:chExt cx="1923767" cy="770043"/>
          </a:xfrm>
        </p:grpSpPr>
        <p:sp>
          <p:nvSpPr>
            <p:cNvPr id="266" name="TextBox 26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7" name="TextBox 26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8" name="组合 267"/>
          <p:cNvGrpSpPr/>
          <p:nvPr/>
        </p:nvGrpSpPr>
        <p:grpSpPr>
          <a:xfrm>
            <a:off x="8625718" y="4267025"/>
            <a:ext cx="2565023" cy="1026724"/>
            <a:chOff x="1078513" y="1638320"/>
            <a:chExt cx="1923767" cy="770043"/>
          </a:xfrm>
        </p:grpSpPr>
        <p:sp>
          <p:nvSpPr>
            <p:cNvPr id="269" name="TextBox 26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70" name="TextBox 269"/>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 calcmode="lin" valueType="num">
                                      <p:cBhvr additive="base">
                                        <p:cTn id="39" dur="500" fill="hold"/>
                                        <p:tgtEl>
                                          <p:spTgt spid="265"/>
                                        </p:tgtEl>
                                        <p:attrNameLst>
                                          <p:attrName>ppt_x</p:attrName>
                                        </p:attrNameLst>
                                      </p:cBhvr>
                                      <p:tavLst>
                                        <p:tav tm="0">
                                          <p:val>
                                            <p:strVal val="0-#ppt_w/2"/>
                                          </p:val>
                                        </p:tav>
                                        <p:tav tm="100000">
                                          <p:val>
                                            <p:strVal val="#ppt_x"/>
                                          </p:val>
                                        </p:tav>
                                      </p:tavLst>
                                    </p:anim>
                                    <p:anim calcmode="lin" valueType="num">
                                      <p:cBhvr additive="base">
                                        <p:cTn id="40"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2"/>
                                        </p:tgtEl>
                                        <p:attrNameLst>
                                          <p:attrName>style.visibility</p:attrName>
                                        </p:attrNameLst>
                                      </p:cBhvr>
                                      <p:to>
                                        <p:strVal val="visible"/>
                                      </p:to>
                                    </p:set>
                                    <p:anim calcmode="lin" valueType="num">
                                      <p:cBhvr additive="base">
                                        <p:cTn id="45" dur="500" fill="hold"/>
                                        <p:tgtEl>
                                          <p:spTgt spid="262"/>
                                        </p:tgtEl>
                                        <p:attrNameLst>
                                          <p:attrName>ppt_x</p:attrName>
                                        </p:attrNameLst>
                                      </p:cBhvr>
                                      <p:tavLst>
                                        <p:tav tm="0">
                                          <p:val>
                                            <p:strVal val="1+#ppt_w/2"/>
                                          </p:val>
                                        </p:tav>
                                        <p:tav tm="100000">
                                          <p:val>
                                            <p:strVal val="#ppt_x"/>
                                          </p:val>
                                        </p:tav>
                                      </p:tavLst>
                                    </p:anim>
                                    <p:anim calcmode="lin" valueType="num">
                                      <p:cBhvr additive="base">
                                        <p:cTn id="46" dur="500" fill="hold"/>
                                        <p:tgtEl>
                                          <p:spTgt spid="26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68"/>
                                        </p:tgtEl>
                                        <p:attrNameLst>
                                          <p:attrName>style.visibility</p:attrName>
                                        </p:attrNameLst>
                                      </p:cBhvr>
                                      <p:to>
                                        <p:strVal val="visible"/>
                                      </p:to>
                                    </p:set>
                                    <p:anim calcmode="lin" valueType="num">
                                      <p:cBhvr additive="base">
                                        <p:cTn id="49" dur="500" fill="hold"/>
                                        <p:tgtEl>
                                          <p:spTgt spid="268"/>
                                        </p:tgtEl>
                                        <p:attrNameLst>
                                          <p:attrName>ppt_x</p:attrName>
                                        </p:attrNameLst>
                                      </p:cBhvr>
                                      <p:tavLst>
                                        <p:tav tm="0">
                                          <p:val>
                                            <p:strVal val="1+#ppt_w/2"/>
                                          </p:val>
                                        </p:tav>
                                        <p:tav tm="100000">
                                          <p:val>
                                            <p:strVal val="#ppt_x"/>
                                          </p:val>
                                        </p:tav>
                                      </p:tavLst>
                                    </p:anim>
                                    <p:anim calcmode="lin" valueType="num">
                                      <p:cBhvr additive="base">
                                        <p:cTn id="50"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320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51" name="组合 50"/>
          <p:cNvGrpSpPr/>
          <p:nvPr/>
        </p:nvGrpSpPr>
        <p:grpSpPr>
          <a:xfrm>
            <a:off x="7046714" y="2197350"/>
            <a:ext cx="1512285" cy="514351"/>
            <a:chOff x="4452173" y="720606"/>
            <a:chExt cx="1134214" cy="385763"/>
          </a:xfrm>
        </p:grpSpPr>
        <p:grpSp>
          <p:nvGrpSpPr>
            <p:cNvPr id="52" name="组合 51"/>
            <p:cNvGrpSpPr/>
            <p:nvPr/>
          </p:nvGrpSpPr>
          <p:grpSpPr>
            <a:xfrm>
              <a:off x="4452173" y="720606"/>
              <a:ext cx="1134214" cy="385763"/>
              <a:chOff x="2099498" y="1186788"/>
              <a:chExt cx="1134214" cy="385763"/>
            </a:xfrm>
          </p:grpSpPr>
          <p:sp>
            <p:nvSpPr>
              <p:cNvPr id="54" name="圆角矩形 5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55" name="圆角矩形 54"/>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chemeClr val="bg1"/>
                  </a:solidFill>
                  <a:ea typeface="宋体" panose="02010600030101010101" pitchFamily="2" charset="-122"/>
                </a:endParaRPr>
              </a:p>
            </p:txBody>
          </p:sp>
        </p:grpSp>
        <p:sp>
          <p:nvSpPr>
            <p:cNvPr id="53" name="矩形 52"/>
            <p:cNvSpPr/>
            <p:nvPr/>
          </p:nvSpPr>
          <p:spPr>
            <a:xfrm>
              <a:off x="4538860" y="759599"/>
              <a:ext cx="960840" cy="315423"/>
            </a:xfrm>
            <a:prstGeom prst="rect">
              <a:avLst/>
            </a:prstGeom>
          </p:spPr>
          <p:txBody>
            <a:bodyPr wrap="none">
              <a:spAutoFit/>
            </a:bodyPr>
            <a:lstStyle/>
            <a:p>
              <a:pPr algn="ctr"/>
              <a:r>
                <a:rPr lang="zh-CN" altLang="en-US" sz="2135" dirty="0">
                  <a:solidFill>
                    <a:schemeClr val="bg1"/>
                  </a:solidFill>
                  <a:latin typeface="微软雅黑" panose="020B0503020204020204" charset="-122"/>
                </a:rPr>
                <a:t>添加标题</a:t>
              </a:r>
              <a:endParaRPr lang="zh-CN" altLang="en-US" sz="2135" dirty="0">
                <a:solidFill>
                  <a:schemeClr val="bg1"/>
                </a:solidFill>
                <a:latin typeface="微软雅黑" panose="020B0503020204020204" charset="-122"/>
              </a:endParaRPr>
            </a:p>
          </p:txBody>
        </p:sp>
      </p:grpSp>
      <p:sp>
        <p:nvSpPr>
          <p:cNvPr id="56" name="Oval 5"/>
          <p:cNvSpPr/>
          <p:nvPr/>
        </p:nvSpPr>
        <p:spPr>
          <a:xfrm>
            <a:off x="4969886" y="1769577"/>
            <a:ext cx="408404" cy="40840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58" name="Group 40"/>
          <p:cNvGrpSpPr/>
          <p:nvPr/>
        </p:nvGrpSpPr>
        <p:grpSpPr>
          <a:xfrm>
            <a:off x="1433688" y="1960033"/>
            <a:ext cx="4106715" cy="4115020"/>
            <a:chOff x="3692576" y="1742634"/>
            <a:chExt cx="2790379" cy="2796023"/>
          </a:xfrm>
        </p:grpSpPr>
        <p:grpSp>
          <p:nvGrpSpPr>
            <p:cNvPr id="59"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3" name="椭圆 80"/>
            <p:cNvSpPr/>
            <p:nvPr/>
          </p:nvSpPr>
          <p:spPr bwMode="auto">
            <a:xfrm>
              <a:off x="4101618" y="2137562"/>
              <a:ext cx="2016471" cy="2020558"/>
            </a:xfrm>
            <a:prstGeom prst="ellipse">
              <a:avLst/>
            </a:prstGeom>
            <a:blipFill>
              <a:blip r:embed="rId1" cstate="email"/>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9" name="Oval 9"/>
          <p:cNvSpPr/>
          <p:nvPr/>
        </p:nvSpPr>
        <p:spPr>
          <a:xfrm>
            <a:off x="2880972" y="1818047"/>
            <a:ext cx="553208" cy="553208"/>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2" name="Oval 12"/>
          <p:cNvSpPr/>
          <p:nvPr/>
        </p:nvSpPr>
        <p:spPr>
          <a:xfrm>
            <a:off x="3204081" y="6087522"/>
            <a:ext cx="230100" cy="230100"/>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5" name="Oval 14"/>
          <p:cNvSpPr/>
          <p:nvPr/>
        </p:nvSpPr>
        <p:spPr>
          <a:xfrm>
            <a:off x="6204137" y="4144476"/>
            <a:ext cx="472224" cy="47222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6" name="Oval 6"/>
          <p:cNvSpPr/>
          <p:nvPr/>
        </p:nvSpPr>
        <p:spPr>
          <a:xfrm>
            <a:off x="8141680" y="5789177"/>
            <a:ext cx="268024" cy="268024"/>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schemeClr val="bg1"/>
              </a:solidFill>
            </a:endParaRPr>
          </a:p>
        </p:txBody>
      </p:sp>
      <p:sp>
        <p:nvSpPr>
          <p:cNvPr id="77" name="矩形 76"/>
          <p:cNvSpPr/>
          <p:nvPr/>
        </p:nvSpPr>
        <p:spPr>
          <a:xfrm>
            <a:off x="7026394" y="2944265"/>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p:txBody>
      </p:sp>
      <p:sp>
        <p:nvSpPr>
          <p:cNvPr id="80" name="矩形 79"/>
          <p:cNvSpPr/>
          <p:nvPr/>
        </p:nvSpPr>
        <p:spPr>
          <a:xfrm>
            <a:off x="7026394" y="3777449"/>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p:txBody>
      </p:sp>
      <p:grpSp>
        <p:nvGrpSpPr>
          <p:cNvPr id="81" name="组合 80"/>
          <p:cNvGrpSpPr/>
          <p:nvPr/>
        </p:nvGrpSpPr>
        <p:grpSpPr>
          <a:xfrm>
            <a:off x="5174088" y="2593980"/>
            <a:ext cx="986491" cy="986491"/>
            <a:chOff x="3791666" y="1894685"/>
            <a:chExt cx="739868" cy="739868"/>
          </a:xfrm>
        </p:grpSpPr>
        <p:sp>
          <p:nvSpPr>
            <p:cNvPr id="82" name="Oval 32"/>
            <p:cNvSpPr/>
            <p:nvPr/>
          </p:nvSpPr>
          <p:spPr>
            <a:xfrm>
              <a:off x="3791666" y="1894685"/>
              <a:ext cx="739868" cy="73986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3" name="矩形 82"/>
            <p:cNvSpPr/>
            <p:nvPr/>
          </p:nvSpPr>
          <p:spPr>
            <a:xfrm>
              <a:off x="3809822" y="2057369"/>
              <a:ext cx="703558" cy="407756"/>
            </a:xfrm>
            <a:prstGeom prst="rect">
              <a:avLst/>
            </a:prstGeom>
          </p:spPr>
          <p:txBody>
            <a:bodyPr wrap="none">
              <a:spAutoFit/>
            </a:bodyPr>
            <a:lstStyle/>
            <a:p>
              <a:pPr algn="ctr"/>
              <a:r>
                <a:rPr lang="zh-CN" altLang="en-US" sz="2935" b="1" dirty="0">
                  <a:solidFill>
                    <a:schemeClr val="tx2"/>
                  </a:solidFill>
                  <a:latin typeface="微软雅黑" panose="020B0503020204020204" charset="-122"/>
                </a:rPr>
                <a:t>专业</a:t>
              </a:r>
              <a:endParaRPr lang="zh-CN" altLang="en-US" sz="2935" b="1" dirty="0">
                <a:solidFill>
                  <a:schemeClr val="tx2"/>
                </a:solidFill>
                <a:latin typeface="微软雅黑" panose="020B0503020204020204" charset="-122"/>
              </a:endParaRPr>
            </a:p>
          </p:txBody>
        </p:sp>
      </p:grpSp>
      <p:grpSp>
        <p:nvGrpSpPr>
          <p:cNvPr id="86" name="组合 85"/>
          <p:cNvGrpSpPr/>
          <p:nvPr/>
        </p:nvGrpSpPr>
        <p:grpSpPr>
          <a:xfrm>
            <a:off x="1419702" y="1720780"/>
            <a:ext cx="954107" cy="914400"/>
            <a:chOff x="975876" y="1239785"/>
            <a:chExt cx="715580" cy="685800"/>
          </a:xfrm>
        </p:grpSpPr>
        <p:sp>
          <p:nvSpPr>
            <p:cNvPr id="87" name="Oval 35"/>
            <p:cNvSpPr/>
            <p:nvPr/>
          </p:nvSpPr>
          <p:spPr>
            <a:xfrm>
              <a:off x="999188" y="1239785"/>
              <a:ext cx="685800" cy="6858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8" name="矩形 87"/>
            <p:cNvSpPr/>
            <p:nvPr/>
          </p:nvSpPr>
          <p:spPr>
            <a:xfrm>
              <a:off x="975876" y="1399022"/>
              <a:ext cx="715580" cy="300083"/>
            </a:xfrm>
            <a:prstGeom prst="rect">
              <a:avLst/>
            </a:prstGeom>
          </p:spPr>
          <p:txBody>
            <a:bodyPr wrap="none">
              <a:spAutoFit/>
            </a:bodyPr>
            <a:lstStyle/>
            <a:p>
              <a:pPr algn="ctr"/>
              <a:r>
                <a:rPr lang="zh-CN" altLang="en-US" sz="2000" b="1" dirty="0">
                  <a:solidFill>
                    <a:schemeClr val="bg2"/>
                  </a:solidFill>
                  <a:latin typeface="微软雅黑" panose="020B0503020204020204" charset="-122"/>
                </a:rPr>
                <a:t>有梦想</a:t>
              </a:r>
              <a:endParaRPr lang="zh-CN" altLang="en-US" sz="2000" b="1" dirty="0">
                <a:solidFill>
                  <a:schemeClr val="bg2"/>
                </a:solidFill>
                <a:latin typeface="微软雅黑" panose="020B0503020204020204" charset="-122"/>
              </a:endParaRPr>
            </a:p>
          </p:txBody>
        </p:sp>
      </p:grpSp>
      <p:grpSp>
        <p:nvGrpSpPr>
          <p:cNvPr id="89" name="组合 88"/>
          <p:cNvGrpSpPr/>
          <p:nvPr/>
        </p:nvGrpSpPr>
        <p:grpSpPr>
          <a:xfrm>
            <a:off x="693894" y="3056451"/>
            <a:ext cx="800219" cy="759456"/>
            <a:chOff x="431520" y="2241539"/>
            <a:chExt cx="600164" cy="569592"/>
          </a:xfrm>
        </p:grpSpPr>
        <p:sp>
          <p:nvSpPr>
            <p:cNvPr id="97" name="Oval 13"/>
            <p:cNvSpPr/>
            <p:nvPr/>
          </p:nvSpPr>
          <p:spPr>
            <a:xfrm>
              <a:off x="440281" y="2241539"/>
              <a:ext cx="569592" cy="569592"/>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98" name="矩形 97"/>
            <p:cNvSpPr/>
            <p:nvPr/>
          </p:nvSpPr>
          <p:spPr>
            <a:xfrm>
              <a:off x="431520" y="2355726"/>
              <a:ext cx="600164" cy="346249"/>
            </a:xfrm>
            <a:prstGeom prst="rect">
              <a:avLst/>
            </a:prstGeom>
          </p:spPr>
          <p:txBody>
            <a:bodyPr wrap="none">
              <a:spAutoFit/>
            </a:bodyPr>
            <a:lstStyle/>
            <a:p>
              <a:pPr algn="ctr"/>
              <a:r>
                <a:rPr lang="zh-CN" altLang="en-US" sz="2400" b="1" dirty="0">
                  <a:solidFill>
                    <a:schemeClr val="tx2"/>
                  </a:solidFill>
                  <a:latin typeface="微软雅黑" panose="020B0503020204020204" charset="-122"/>
                </a:rPr>
                <a:t>年轻</a:t>
              </a:r>
              <a:endParaRPr lang="zh-CN" altLang="en-US" sz="2400" b="1" dirty="0">
                <a:solidFill>
                  <a:schemeClr val="tx2"/>
                </a:solidFill>
                <a:latin typeface="微软雅黑" panose="020B0503020204020204" charset="-122"/>
              </a:endParaRPr>
            </a:p>
          </p:txBody>
        </p:sp>
      </p:grpSp>
      <p:grpSp>
        <p:nvGrpSpPr>
          <p:cNvPr id="99" name="组合 98"/>
          <p:cNvGrpSpPr/>
          <p:nvPr/>
        </p:nvGrpSpPr>
        <p:grpSpPr>
          <a:xfrm>
            <a:off x="5631720" y="5023030"/>
            <a:ext cx="837162" cy="766148"/>
            <a:chOff x="5094905" y="4056086"/>
            <a:chExt cx="627871" cy="574611"/>
          </a:xfrm>
        </p:grpSpPr>
        <p:sp>
          <p:nvSpPr>
            <p:cNvPr id="100" name="Oval 6"/>
            <p:cNvSpPr/>
            <p:nvPr/>
          </p:nvSpPr>
          <p:spPr>
            <a:xfrm>
              <a:off x="5094905" y="4056086"/>
              <a:ext cx="574611" cy="574611"/>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02" name="矩形 101"/>
            <p:cNvSpPr/>
            <p:nvPr/>
          </p:nvSpPr>
          <p:spPr>
            <a:xfrm>
              <a:off x="5122612" y="4158725"/>
              <a:ext cx="600164" cy="346249"/>
            </a:xfrm>
            <a:prstGeom prst="rect">
              <a:avLst/>
            </a:prstGeom>
          </p:spPr>
          <p:txBody>
            <a:bodyPr wrap="none">
              <a:spAutoFit/>
            </a:bodyPr>
            <a:lstStyle/>
            <a:p>
              <a:pPr algn="ctr"/>
              <a:r>
                <a:rPr lang="zh-CN" altLang="en-US" sz="2400" b="1" dirty="0">
                  <a:solidFill>
                    <a:schemeClr val="bg2"/>
                  </a:solidFill>
                  <a:latin typeface="微软雅黑" panose="020B0503020204020204" charset="-122"/>
                </a:rPr>
                <a:t>潜力</a:t>
              </a:r>
              <a:endParaRPr lang="zh-CN" altLang="en-US" sz="2400" b="1" dirty="0">
                <a:solidFill>
                  <a:schemeClr val="bg2"/>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0-#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 calcmode="lin" valueType="num">
                                      <p:cBhvr>
                                        <p:cTn id="25" dur="500" fill="hold"/>
                                        <p:tgtEl>
                                          <p:spTgt spid="99"/>
                                        </p:tgtEl>
                                        <p:attrNameLst>
                                          <p:attrName>ppt_w</p:attrName>
                                        </p:attrNameLst>
                                      </p:cBhvr>
                                      <p:tavLst>
                                        <p:tav tm="0">
                                          <p:val>
                                            <p:fltVal val="0"/>
                                          </p:val>
                                        </p:tav>
                                        <p:tav tm="100000">
                                          <p:val>
                                            <p:strVal val="#ppt_w"/>
                                          </p:val>
                                        </p:tav>
                                      </p:tavLst>
                                    </p:anim>
                                    <p:anim calcmode="lin" valueType="num">
                                      <p:cBhvr>
                                        <p:cTn id="26" dur="500" fill="hold"/>
                                        <p:tgtEl>
                                          <p:spTgt spid="99"/>
                                        </p:tgtEl>
                                        <p:attrNameLst>
                                          <p:attrName>ppt_h</p:attrName>
                                        </p:attrNameLst>
                                      </p:cBhvr>
                                      <p:tavLst>
                                        <p:tav tm="0">
                                          <p:val>
                                            <p:fltVal val="0"/>
                                          </p:val>
                                        </p:tav>
                                        <p:tav tm="100000">
                                          <p:val>
                                            <p:strVal val="#ppt_h"/>
                                          </p:val>
                                        </p:tav>
                                      </p:tavLst>
                                    </p:anim>
                                    <p:animEffect transition="in" filter="fade">
                                      <p:cBhvr>
                                        <p:cTn id="27" dur="500"/>
                                        <p:tgtEl>
                                          <p:spTgt spid="99"/>
                                        </p:tgtEl>
                                      </p:cBhvr>
                                    </p:animEffect>
                                  </p:childTnLst>
                                </p:cTn>
                              </p:par>
                              <p:par>
                                <p:cTn id="28" presetID="53" presetClass="entr" presetSubtype="16"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par>
                                <p:cTn id="33" presetID="53" presetClass="entr" presetSubtype="16"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53" presetClass="entr" presetSubtype="16"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ppt_w</p:attrName>
                                        </p:attrNameLst>
                                      </p:cBhvr>
                                      <p:tavLst>
                                        <p:tav tm="0">
                                          <p:val>
                                            <p:fltVal val="0"/>
                                          </p:val>
                                        </p:tav>
                                        <p:tav tm="100000">
                                          <p:val>
                                            <p:strVal val="#ppt_w"/>
                                          </p:val>
                                        </p:tav>
                                      </p:tavLst>
                                    </p:anim>
                                    <p:anim calcmode="lin" valueType="num">
                                      <p:cBhvr>
                                        <p:cTn id="41" dur="500" fill="hold"/>
                                        <p:tgtEl>
                                          <p:spTgt spid="89"/>
                                        </p:tgtEl>
                                        <p:attrNameLst>
                                          <p:attrName>ppt_h</p:attrName>
                                        </p:attrNameLst>
                                      </p:cBhvr>
                                      <p:tavLst>
                                        <p:tav tm="0">
                                          <p:val>
                                            <p:fltVal val="0"/>
                                          </p:val>
                                        </p:tav>
                                        <p:tav tm="100000">
                                          <p:val>
                                            <p:strVal val="#ppt_h"/>
                                          </p:val>
                                        </p:tav>
                                      </p:tavLst>
                                    </p:anim>
                                    <p:animEffect transition="in" filter="fade">
                                      <p:cBhvr>
                                        <p:cTn id="42" dur="500"/>
                                        <p:tgtEl>
                                          <p:spTgt spid="89"/>
                                        </p:tgtEl>
                                      </p:cBhvr>
                                    </p:animEffect>
                                  </p:childTnLst>
                                </p:cTn>
                              </p:par>
                              <p:par>
                                <p:cTn id="43" presetID="2" presetClass="entr" presetSubtype="1"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0-#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500" fill="hold"/>
                                        <p:tgtEl>
                                          <p:spTgt spid="77"/>
                                        </p:tgtEl>
                                        <p:attrNameLst>
                                          <p:attrName>ppt_x</p:attrName>
                                        </p:attrNameLst>
                                      </p:cBhvr>
                                      <p:tavLst>
                                        <p:tav tm="0">
                                          <p:val>
                                            <p:strVal val="1+#ppt_w/2"/>
                                          </p:val>
                                        </p:tav>
                                        <p:tav tm="100000">
                                          <p:val>
                                            <p:strVal val="#ppt_x"/>
                                          </p:val>
                                        </p:tav>
                                      </p:tavLst>
                                    </p:anim>
                                    <p:anim calcmode="lin" valueType="num">
                                      <p:cBhvr additive="base">
                                        <p:cTn id="67"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1+#ppt_w/2"/>
                                          </p:val>
                                        </p:tav>
                                        <p:tav tm="100000">
                                          <p:val>
                                            <p:strVal val="#ppt_x"/>
                                          </p:val>
                                        </p:tav>
                                      </p:tavLst>
                                    </p:anim>
                                    <p:anim calcmode="lin" valueType="num">
                                      <p:cBhvr additive="base">
                                        <p:cTn id="73"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9" grpId="0" animBg="1"/>
      <p:bldP spid="72" grpId="0" animBg="1"/>
      <p:bldP spid="75" grpId="0" animBg="1"/>
      <p:bldP spid="76" grpId="0" animBg="1"/>
      <p:bldP spid="77" grpId="0"/>
      <p:bldP spid="8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91"/>
          <p:cNvSpPr/>
          <p:nvPr>
            <p:custDataLst>
              <p:tags r:id="rId1"/>
            </p:custDataLst>
          </p:nvPr>
        </p:nvSpPr>
        <p:spPr>
          <a:xfrm>
            <a:off x="2372625" y="2934984"/>
            <a:ext cx="4479111"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cs typeface="微软雅黑" panose="020B0503020204020204" charset="-122"/>
              </a:rPr>
              <a:t>工作计划 </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指标汇报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总结汇报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年度总结</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PA_文本框 198"/>
          <p:cNvSpPr txBox="1">
            <a:spLocks noChangeArrowheads="1"/>
          </p:cNvSpPr>
          <p:nvPr>
            <p:custDataLst>
              <p:tags r:id="rId2"/>
            </p:custDataLst>
          </p:nvPr>
        </p:nvSpPr>
        <p:spPr bwMode="ltGray">
          <a:xfrm>
            <a:off x="552819" y="1866783"/>
            <a:ext cx="6421468"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感谢您的耐心观看</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 name="PA_文本框 198"/>
          <p:cNvSpPr txBox="1">
            <a:spLocks noChangeArrowheads="1"/>
          </p:cNvSpPr>
          <p:nvPr>
            <p:custDataLst>
              <p:tags r:id="rId3"/>
            </p:custDataLst>
          </p:nvPr>
        </p:nvSpPr>
        <p:spPr bwMode="ltGray">
          <a:xfrm>
            <a:off x="3227527" y="481148"/>
            <a:ext cx="3624209" cy="451795"/>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400" dirty="0" smtClean="0">
                <a:solidFill>
                  <a:schemeClr val="bg1"/>
                </a:solidFill>
                <a:latin typeface="微软雅黑" panose="020B0503020204020204" charset="-122"/>
                <a:ea typeface="微软雅黑" panose="020B0503020204020204" charset="-122"/>
              </a:rPr>
              <a:t>医院或医疗名称在此输入</a:t>
            </a:r>
            <a:endParaRPr lang="zh-CN" altLang="en-US" sz="2400" dirty="0">
              <a:solidFill>
                <a:schemeClr val="bg1"/>
              </a:solidFill>
              <a:latin typeface="微软雅黑" panose="020B0503020204020204" charset="-122"/>
              <a:ea typeface="微软雅黑" panose="020B0503020204020204" charset="-122"/>
            </a:endParaRPr>
          </a:p>
        </p:txBody>
      </p:sp>
      <p:grpSp>
        <p:nvGrpSpPr>
          <p:cNvPr id="5" name="PA_组合 74"/>
          <p:cNvGrpSpPr/>
          <p:nvPr>
            <p:custDataLst>
              <p:tags r:id="rId4"/>
            </p:custDataLst>
          </p:nvPr>
        </p:nvGrpSpPr>
        <p:grpSpPr>
          <a:xfrm>
            <a:off x="3109353" y="1190188"/>
            <a:ext cx="3614811" cy="603335"/>
            <a:chOff x="7598226" y="974057"/>
            <a:chExt cx="3614811" cy="603335"/>
          </a:xfrm>
        </p:grpSpPr>
        <p:grpSp>
          <p:nvGrpSpPr>
            <p:cNvPr id="6" name="组合 5"/>
            <p:cNvGrpSpPr/>
            <p:nvPr/>
          </p:nvGrpSpPr>
          <p:grpSpPr>
            <a:xfrm>
              <a:off x="7598226" y="974057"/>
              <a:ext cx="602129" cy="602129"/>
              <a:chOff x="4092575" y="674688"/>
              <a:chExt cx="3171825" cy="3171825"/>
            </a:xfrm>
          </p:grpSpPr>
          <p:sp>
            <p:nvSpPr>
              <p:cNvPr id="23" name="Oval 10"/>
              <p:cNvSpPr>
                <a:spLocks noChangeArrowheads="1"/>
              </p:cNvSpPr>
              <p:nvPr/>
            </p:nvSpPr>
            <p:spPr bwMode="auto">
              <a:xfrm>
                <a:off x="4092575" y="674688"/>
                <a:ext cx="3171825"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grpSp>
            <p:nvGrpSpPr>
              <p:cNvPr id="24" name="组合 23"/>
              <p:cNvGrpSpPr/>
              <p:nvPr/>
            </p:nvGrpSpPr>
            <p:grpSpPr>
              <a:xfrm>
                <a:off x="4727575" y="1306513"/>
                <a:ext cx="1900238" cy="1903413"/>
                <a:chOff x="4727575" y="1306513"/>
                <a:chExt cx="1900238" cy="1903413"/>
              </a:xfrm>
            </p:grpSpPr>
            <p:sp>
              <p:nvSpPr>
                <p:cNvPr id="25" name="Freeform 11"/>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 name="组合 6"/>
            <p:cNvGrpSpPr/>
            <p:nvPr/>
          </p:nvGrpSpPr>
          <p:grpSpPr>
            <a:xfrm>
              <a:off x="9103964" y="974057"/>
              <a:ext cx="603033" cy="602430"/>
              <a:chOff x="4724400" y="4673600"/>
              <a:chExt cx="3176588" cy="3173413"/>
            </a:xfrm>
          </p:grpSpPr>
          <p:sp>
            <p:nvSpPr>
              <p:cNvPr id="21" name="Oval 22"/>
              <p:cNvSpPr>
                <a:spLocks noChangeArrowheads="1"/>
              </p:cNvSpPr>
              <p:nvPr/>
            </p:nvSpPr>
            <p:spPr bwMode="auto">
              <a:xfrm>
                <a:off x="4724400" y="4673600"/>
                <a:ext cx="3176588" cy="3173413"/>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22"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8" name="组合 7"/>
            <p:cNvGrpSpPr/>
            <p:nvPr/>
          </p:nvGrpSpPr>
          <p:grpSpPr>
            <a:xfrm>
              <a:off x="10610305" y="974057"/>
              <a:ext cx="602732" cy="603335"/>
              <a:chOff x="5795963" y="3938588"/>
              <a:chExt cx="3175000" cy="3178175"/>
            </a:xfrm>
          </p:grpSpPr>
          <p:sp>
            <p:nvSpPr>
              <p:cNvPr id="18" name="Oval 27"/>
              <p:cNvSpPr>
                <a:spLocks noChangeArrowheads="1"/>
              </p:cNvSpPr>
              <p:nvPr/>
            </p:nvSpPr>
            <p:spPr bwMode="auto">
              <a:xfrm>
                <a:off x="5795963" y="3938588"/>
                <a:ext cx="3175000" cy="317817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9" name="Freeform 28"/>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9" name="组合 8"/>
            <p:cNvGrpSpPr/>
            <p:nvPr/>
          </p:nvGrpSpPr>
          <p:grpSpPr>
            <a:xfrm>
              <a:off x="8350643" y="974057"/>
              <a:ext cx="603033" cy="602732"/>
              <a:chOff x="2185988" y="3163888"/>
              <a:chExt cx="3176587" cy="3175000"/>
            </a:xfrm>
          </p:grpSpPr>
          <p:sp>
            <p:nvSpPr>
              <p:cNvPr id="15" name="Oval 33"/>
              <p:cNvSpPr>
                <a:spLocks noChangeArrowheads="1"/>
              </p:cNvSpPr>
              <p:nvPr/>
            </p:nvSpPr>
            <p:spPr bwMode="auto">
              <a:xfrm>
                <a:off x="2185988" y="3163888"/>
                <a:ext cx="3176587" cy="3175000"/>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6" name="Freeform 34"/>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0" name="组合 9"/>
            <p:cNvGrpSpPr/>
            <p:nvPr/>
          </p:nvGrpSpPr>
          <p:grpSpPr>
            <a:xfrm>
              <a:off x="9857285" y="974057"/>
              <a:ext cx="602732" cy="602129"/>
              <a:chOff x="4470400" y="4495800"/>
              <a:chExt cx="3175000" cy="3171825"/>
            </a:xfrm>
          </p:grpSpPr>
          <p:sp>
            <p:nvSpPr>
              <p:cNvPr id="11" name="Oval 39"/>
              <p:cNvSpPr>
                <a:spLocks noChangeArrowheads="1"/>
              </p:cNvSpPr>
              <p:nvPr/>
            </p:nvSpPr>
            <p:spPr bwMode="auto">
              <a:xfrm>
                <a:off x="4470400" y="4495800"/>
                <a:ext cx="3175000"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2"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836547" y="2553454"/>
            <a:ext cx="2364291" cy="2816772"/>
            <a:chOff x="640110" y="1915090"/>
            <a:chExt cx="1773218" cy="2112579"/>
          </a:xfrm>
        </p:grpSpPr>
        <p:sp>
          <p:nvSpPr>
            <p:cNvPr id="46" name="矩形 45"/>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47" name="矩形 46"/>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endParaRPr lang="zh-CN" altLang="en-US" sz="2135" dirty="0">
                <a:solidFill>
                  <a:schemeClr val="bg1"/>
                </a:solidFill>
                <a:latin typeface="微软雅黑" panose="020B0503020204020204" charset="-122"/>
                <a:ea typeface="微软雅黑" panose="020B0503020204020204" charset="-122"/>
              </a:endParaRPr>
            </a:p>
          </p:txBody>
        </p:sp>
        <p:sp>
          <p:nvSpPr>
            <p:cNvPr id="5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58" name="组合 57"/>
          <p:cNvGrpSpPr/>
          <p:nvPr/>
        </p:nvGrpSpPr>
        <p:grpSpPr>
          <a:xfrm>
            <a:off x="3536852" y="2553454"/>
            <a:ext cx="2364291" cy="2816772"/>
            <a:chOff x="640110" y="1915090"/>
            <a:chExt cx="1773218" cy="2112579"/>
          </a:xfrm>
        </p:grpSpPr>
        <p:sp>
          <p:nvSpPr>
            <p:cNvPr id="59" name="矩形 5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0" name="矩形 5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endParaRPr lang="zh-CN" altLang="en-US" sz="2135" dirty="0">
                <a:solidFill>
                  <a:schemeClr val="bg1"/>
                </a:solidFill>
                <a:latin typeface="微软雅黑" panose="020B0503020204020204" charset="-122"/>
                <a:ea typeface="微软雅黑" panose="020B0503020204020204" charset="-122"/>
              </a:endParaRPr>
            </a:p>
          </p:txBody>
        </p:sp>
        <p:sp>
          <p:nvSpPr>
            <p:cNvPr id="6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3" name="组合 62"/>
          <p:cNvGrpSpPr/>
          <p:nvPr/>
        </p:nvGrpSpPr>
        <p:grpSpPr>
          <a:xfrm>
            <a:off x="6237157" y="2553454"/>
            <a:ext cx="2364291" cy="2816772"/>
            <a:chOff x="640110" y="1915090"/>
            <a:chExt cx="1773218" cy="2112579"/>
          </a:xfrm>
        </p:grpSpPr>
        <p:sp>
          <p:nvSpPr>
            <p:cNvPr id="64" name="矩形 63"/>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5" name="矩形 64"/>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6"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endParaRPr lang="zh-CN" altLang="en-US" sz="2135" dirty="0">
                <a:solidFill>
                  <a:schemeClr val="bg1"/>
                </a:solidFill>
                <a:latin typeface="微软雅黑" panose="020B0503020204020204" charset="-122"/>
                <a:ea typeface="微软雅黑" panose="020B0503020204020204" charset="-122"/>
              </a:endParaRPr>
            </a:p>
          </p:txBody>
        </p:sp>
        <p:sp>
          <p:nvSpPr>
            <p:cNvPr id="67"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8" name="组合 67"/>
          <p:cNvGrpSpPr/>
          <p:nvPr/>
        </p:nvGrpSpPr>
        <p:grpSpPr>
          <a:xfrm>
            <a:off x="8937461" y="2553454"/>
            <a:ext cx="2364291" cy="2816772"/>
            <a:chOff x="640110" y="1915090"/>
            <a:chExt cx="1773218" cy="2112579"/>
          </a:xfrm>
        </p:grpSpPr>
        <p:sp>
          <p:nvSpPr>
            <p:cNvPr id="69" name="矩形 6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70" name="矩形 6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7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endParaRPr lang="zh-CN" altLang="en-US" sz="2135" dirty="0">
                <a:solidFill>
                  <a:schemeClr val="bg1"/>
                </a:solidFill>
                <a:latin typeface="微软雅黑" panose="020B0503020204020204" charset="-122"/>
                <a:ea typeface="微软雅黑" panose="020B0503020204020204" charset="-122"/>
              </a:endParaRPr>
            </a:p>
          </p:txBody>
        </p:sp>
        <p:sp>
          <p:nvSpPr>
            <p:cNvPr id="7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ppt_x"/>
                                          </p:val>
                                        </p:tav>
                                        <p:tav tm="100000">
                                          <p:val>
                                            <p:strVal val="#ppt_x"/>
                                          </p:val>
                                        </p:tav>
                                      </p:tavLst>
                                    </p:anim>
                                    <p:anim calcmode="lin" valueType="num">
                                      <p:cBhvr additive="base">
                                        <p:cTn id="23" dur="500" fill="hold"/>
                                        <p:tgtEl>
                                          <p:spTgt spid="6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97" name="任意多边形 96"/>
          <p:cNvSpPr/>
          <p:nvPr/>
        </p:nvSpPr>
        <p:spPr>
          <a:xfrm>
            <a:off x="3487170" y="2333564"/>
            <a:ext cx="5177711" cy="2789873"/>
          </a:xfrm>
          <a:custGeom>
            <a:avLst/>
            <a:gdLst>
              <a:gd name="connsiteX0" fmla="*/ 200025 w 6072187"/>
              <a:gd name="connsiteY0" fmla="*/ 700088 h 3271838"/>
              <a:gd name="connsiteX1" fmla="*/ 3000375 w 6072187"/>
              <a:gd name="connsiteY1" fmla="*/ 2286000 h 3271838"/>
              <a:gd name="connsiteX2" fmla="*/ 4914900 w 6072187"/>
              <a:gd name="connsiteY2" fmla="*/ 0 h 3271838"/>
              <a:gd name="connsiteX3" fmla="*/ 6072187 w 6072187"/>
              <a:gd name="connsiteY3" fmla="*/ 3171825 h 3271838"/>
              <a:gd name="connsiteX4" fmla="*/ 3000375 w 6072187"/>
              <a:gd name="connsiteY4" fmla="*/ 2343150 h 3271838"/>
              <a:gd name="connsiteX5" fmla="*/ 0 w 6072187"/>
              <a:gd name="connsiteY5" fmla="*/ 3271838 h 3271838"/>
              <a:gd name="connsiteX6" fmla="*/ 200025 w 6072187"/>
              <a:gd name="connsiteY6" fmla="*/ 70008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2187" h="3271838">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35"/>
          </a:p>
        </p:txBody>
      </p:sp>
      <p:sp>
        <p:nvSpPr>
          <p:cNvPr id="100" name="椭圆 99"/>
          <p:cNvSpPr/>
          <p:nvPr/>
        </p:nvSpPr>
        <p:spPr>
          <a:xfrm>
            <a:off x="4946404" y="3235095"/>
            <a:ext cx="2119816" cy="2119816"/>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4" name="文本框 15"/>
          <p:cNvSpPr txBox="1">
            <a:spLocks noChangeArrowheads="1"/>
          </p:cNvSpPr>
          <p:nvPr/>
        </p:nvSpPr>
        <p:spPr bwMode="auto">
          <a:xfrm>
            <a:off x="5213953" y="4046251"/>
            <a:ext cx="1550424" cy="502766"/>
          </a:xfrm>
          <a:prstGeom prst="rect">
            <a:avLst/>
          </a:prstGeom>
          <a:noFill/>
          <a:ln w="9525">
            <a:noFill/>
            <a:miter lim="800000"/>
          </a:ln>
        </p:spPr>
        <p:txBody>
          <a:bodyPr wrap="none">
            <a:spAutoFit/>
          </a:bodyPr>
          <a:lstStyle/>
          <a:p>
            <a:r>
              <a:rPr lang="zh-CN" altLang="en-US" sz="2665" dirty="0">
                <a:solidFill>
                  <a:schemeClr val="bg2"/>
                </a:solidFill>
                <a:latin typeface="微软雅黑" panose="020B0503020204020204" charset="-122"/>
                <a:ea typeface="微软雅黑" panose="020B0503020204020204" charset="-122"/>
              </a:rPr>
              <a:t>标题文字</a:t>
            </a:r>
            <a:endParaRPr lang="zh-CN" altLang="en-US" sz="2665" dirty="0">
              <a:solidFill>
                <a:schemeClr val="bg2"/>
              </a:solidFill>
              <a:latin typeface="微软雅黑" panose="020B0503020204020204" charset="-122"/>
              <a:ea typeface="微软雅黑" panose="020B0503020204020204" charset="-122"/>
            </a:endParaRPr>
          </a:p>
        </p:txBody>
      </p:sp>
      <p:sp>
        <p:nvSpPr>
          <p:cNvPr id="107" name="椭圆 106"/>
          <p:cNvSpPr/>
          <p:nvPr/>
        </p:nvSpPr>
        <p:spPr>
          <a:xfrm>
            <a:off x="6764355" y="1742019"/>
            <a:ext cx="1644685" cy="1644684"/>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9" name="文本框 16"/>
          <p:cNvSpPr txBox="1">
            <a:spLocks noChangeArrowheads="1"/>
          </p:cNvSpPr>
          <p:nvPr/>
        </p:nvSpPr>
        <p:spPr bwMode="auto">
          <a:xfrm>
            <a:off x="6978379" y="2362369"/>
            <a:ext cx="1210588" cy="400110"/>
          </a:xfrm>
          <a:prstGeom prst="rect">
            <a:avLst/>
          </a:prstGeom>
          <a:noFill/>
          <a:ln w="9525">
            <a:noFill/>
            <a:miter lim="800000"/>
          </a:ln>
        </p:spPr>
        <p:txBody>
          <a:bodyPr wrap="none">
            <a:spAutoFit/>
          </a:bodyPr>
          <a:lstStyle/>
          <a:p>
            <a:r>
              <a:rPr lang="zh-CN" altLang="en-US" sz="2000" dirty="0">
                <a:solidFill>
                  <a:schemeClr val="tx2"/>
                </a:solidFill>
                <a:latin typeface="微软雅黑" panose="020B0503020204020204" charset="-122"/>
                <a:ea typeface="微软雅黑" panose="020B0503020204020204" charset="-122"/>
              </a:rPr>
              <a:t>标题文字</a:t>
            </a:r>
            <a:endParaRPr lang="zh-CN" altLang="en-US" sz="2000" dirty="0">
              <a:solidFill>
                <a:schemeClr val="tx2"/>
              </a:solidFill>
              <a:latin typeface="微软雅黑" panose="020B0503020204020204" charset="-122"/>
              <a:ea typeface="微软雅黑" panose="020B0503020204020204" charset="-122"/>
            </a:endParaRPr>
          </a:p>
        </p:txBody>
      </p:sp>
      <p:sp>
        <p:nvSpPr>
          <p:cNvPr id="112" name="椭圆 111"/>
          <p:cNvSpPr/>
          <p:nvPr/>
        </p:nvSpPr>
        <p:spPr>
          <a:xfrm>
            <a:off x="2929465" y="2112919"/>
            <a:ext cx="1353651" cy="135365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0" name="椭圆 129"/>
          <p:cNvSpPr/>
          <p:nvPr/>
        </p:nvSpPr>
        <p:spPr>
          <a:xfrm>
            <a:off x="2811697" y="4295004"/>
            <a:ext cx="1471419" cy="147141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3" name="椭圆 132"/>
          <p:cNvSpPr/>
          <p:nvPr/>
        </p:nvSpPr>
        <p:spPr>
          <a:xfrm>
            <a:off x="7728154" y="4175882"/>
            <a:ext cx="1610844" cy="1610844"/>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文本框 19"/>
          <p:cNvSpPr txBox="1">
            <a:spLocks noChangeArrowheads="1"/>
          </p:cNvSpPr>
          <p:nvPr/>
        </p:nvSpPr>
        <p:spPr bwMode="auto">
          <a:xfrm>
            <a:off x="7900775" y="4769881"/>
            <a:ext cx="1210588" cy="400110"/>
          </a:xfrm>
          <a:prstGeom prst="rect">
            <a:avLst/>
          </a:prstGeom>
          <a:noFill/>
          <a:ln w="9525">
            <a:noFill/>
            <a:miter lim="800000"/>
          </a:ln>
        </p:spPr>
        <p:txBody>
          <a:bodyPr wrap="none">
            <a:spAutoFit/>
          </a:bodyPr>
          <a:lstStyle/>
          <a:p>
            <a:r>
              <a:rPr lang="zh-CN" altLang="en-US" sz="2000" dirty="0">
                <a:solidFill>
                  <a:schemeClr val="bg2"/>
                </a:solidFill>
                <a:latin typeface="微软雅黑" panose="020B0503020204020204" charset="-122"/>
                <a:ea typeface="微软雅黑" panose="020B0503020204020204" charset="-122"/>
              </a:rPr>
              <a:t>标题文字</a:t>
            </a:r>
            <a:endParaRPr lang="zh-CN" altLang="en-US" sz="2000" dirty="0">
              <a:solidFill>
                <a:schemeClr val="bg2"/>
              </a:solidFill>
              <a:latin typeface="微软雅黑" panose="020B0503020204020204" charset="-122"/>
              <a:ea typeface="微软雅黑" panose="020B0503020204020204" charset="-122"/>
            </a:endParaRPr>
          </a:p>
        </p:txBody>
      </p:sp>
      <p:sp>
        <p:nvSpPr>
          <p:cNvPr id="135" name="椭圆 134"/>
          <p:cNvSpPr/>
          <p:nvPr/>
        </p:nvSpPr>
        <p:spPr>
          <a:xfrm>
            <a:off x="6880770" y="5407704"/>
            <a:ext cx="506265" cy="506265"/>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6" name="椭圆 135"/>
          <p:cNvSpPr/>
          <p:nvPr/>
        </p:nvSpPr>
        <p:spPr>
          <a:xfrm>
            <a:off x="1799167" y="3734593"/>
            <a:ext cx="675472" cy="67547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7" name="椭圆 136"/>
          <p:cNvSpPr/>
          <p:nvPr/>
        </p:nvSpPr>
        <p:spPr>
          <a:xfrm>
            <a:off x="8946439" y="2297015"/>
            <a:ext cx="675472" cy="674117"/>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椭圆 137"/>
          <p:cNvSpPr/>
          <p:nvPr/>
        </p:nvSpPr>
        <p:spPr>
          <a:xfrm>
            <a:off x="9777580" y="4477745"/>
            <a:ext cx="448059" cy="448059"/>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9" name="椭圆 138"/>
          <p:cNvSpPr/>
          <p:nvPr/>
        </p:nvSpPr>
        <p:spPr>
          <a:xfrm>
            <a:off x="5085830" y="1928823"/>
            <a:ext cx="621325" cy="621325"/>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文本框 19"/>
          <p:cNvSpPr txBox="1">
            <a:spLocks noChangeArrowheads="1"/>
          </p:cNvSpPr>
          <p:nvPr/>
        </p:nvSpPr>
        <p:spPr bwMode="auto">
          <a:xfrm>
            <a:off x="2972874" y="2595973"/>
            <a:ext cx="1210588" cy="400110"/>
          </a:xfrm>
          <a:prstGeom prst="rect">
            <a:avLst/>
          </a:prstGeom>
          <a:noFill/>
          <a:ln w="9525">
            <a:noFill/>
            <a:miter lim="800000"/>
          </a:ln>
        </p:spPr>
        <p:txBody>
          <a:bodyPr wrap="none">
            <a:spAutoFit/>
          </a:bodyPr>
          <a:lstStyle/>
          <a:p>
            <a:r>
              <a:rPr lang="zh-CN" altLang="en-US" sz="2000" dirty="0">
                <a:solidFill>
                  <a:schemeClr val="bg2"/>
                </a:solidFill>
                <a:latin typeface="微软雅黑" panose="020B0503020204020204" charset="-122"/>
                <a:ea typeface="微软雅黑" panose="020B0503020204020204" charset="-122"/>
              </a:rPr>
              <a:t>标题文字</a:t>
            </a:r>
            <a:endParaRPr lang="zh-CN" altLang="en-US" sz="2000" dirty="0">
              <a:solidFill>
                <a:schemeClr val="bg2"/>
              </a:solidFill>
              <a:latin typeface="微软雅黑" panose="020B0503020204020204" charset="-122"/>
              <a:ea typeface="微软雅黑" panose="020B0503020204020204" charset="-122"/>
            </a:endParaRPr>
          </a:p>
        </p:txBody>
      </p:sp>
      <p:sp>
        <p:nvSpPr>
          <p:cNvPr id="141" name="文本框 16"/>
          <p:cNvSpPr txBox="1">
            <a:spLocks noChangeArrowheads="1"/>
          </p:cNvSpPr>
          <p:nvPr/>
        </p:nvSpPr>
        <p:spPr bwMode="auto">
          <a:xfrm>
            <a:off x="2911335" y="4782751"/>
            <a:ext cx="1210588" cy="400110"/>
          </a:xfrm>
          <a:prstGeom prst="rect">
            <a:avLst/>
          </a:prstGeom>
          <a:noFill/>
          <a:ln w="9525">
            <a:noFill/>
            <a:miter lim="800000"/>
          </a:ln>
        </p:spPr>
        <p:txBody>
          <a:bodyPr wrap="none">
            <a:spAutoFit/>
          </a:bodyPr>
          <a:lstStyle/>
          <a:p>
            <a:r>
              <a:rPr lang="zh-CN" altLang="en-US" sz="2000" dirty="0">
                <a:solidFill>
                  <a:schemeClr val="tx2"/>
                </a:solidFill>
                <a:latin typeface="微软雅黑" panose="020B0503020204020204" charset="-122"/>
                <a:ea typeface="微软雅黑" panose="020B0503020204020204" charset="-122"/>
              </a:rPr>
              <a:t>标题文字</a:t>
            </a:r>
            <a:endParaRPr lang="zh-CN" altLang="en-US" sz="2000" dirty="0">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p:cTn id="23" dur="500" fill="hold"/>
                                        <p:tgtEl>
                                          <p:spTgt spid="104"/>
                                        </p:tgtEl>
                                        <p:attrNameLst>
                                          <p:attrName>ppt_w</p:attrName>
                                        </p:attrNameLst>
                                      </p:cBhvr>
                                      <p:tavLst>
                                        <p:tav tm="0">
                                          <p:val>
                                            <p:fltVal val="0"/>
                                          </p:val>
                                        </p:tav>
                                        <p:tav tm="100000">
                                          <p:val>
                                            <p:strVal val="#ppt_w"/>
                                          </p:val>
                                        </p:tav>
                                      </p:tavLst>
                                    </p:anim>
                                    <p:anim calcmode="lin" valueType="num">
                                      <p:cBhvr>
                                        <p:cTn id="24" dur="500" fill="hold"/>
                                        <p:tgtEl>
                                          <p:spTgt spid="104"/>
                                        </p:tgtEl>
                                        <p:attrNameLst>
                                          <p:attrName>ppt_h</p:attrName>
                                        </p:attrNameLst>
                                      </p:cBhvr>
                                      <p:tavLst>
                                        <p:tav tm="0">
                                          <p:val>
                                            <p:fltVal val="0"/>
                                          </p:val>
                                        </p:tav>
                                        <p:tav tm="100000">
                                          <p:val>
                                            <p:strVal val="#ppt_h"/>
                                          </p:val>
                                        </p:tav>
                                      </p:tavLst>
                                    </p:anim>
                                    <p:animEffect transition="in" filter="fade">
                                      <p:cBhvr>
                                        <p:cTn id="25" dur="500"/>
                                        <p:tgtEl>
                                          <p:spTgt spid="10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7"/>
                                        </p:tgtEl>
                                        <p:attrNameLst>
                                          <p:attrName>style.visibility</p:attrName>
                                        </p:attrNameLst>
                                      </p:cBhvr>
                                      <p:to>
                                        <p:strVal val="visible"/>
                                      </p:to>
                                    </p:set>
                                    <p:anim calcmode="lin" valueType="num">
                                      <p:cBhvr>
                                        <p:cTn id="28" dur="500" fill="hold"/>
                                        <p:tgtEl>
                                          <p:spTgt spid="107"/>
                                        </p:tgtEl>
                                        <p:attrNameLst>
                                          <p:attrName>ppt_w</p:attrName>
                                        </p:attrNameLst>
                                      </p:cBhvr>
                                      <p:tavLst>
                                        <p:tav tm="0">
                                          <p:val>
                                            <p:fltVal val="0"/>
                                          </p:val>
                                        </p:tav>
                                        <p:tav tm="100000">
                                          <p:val>
                                            <p:strVal val="#ppt_w"/>
                                          </p:val>
                                        </p:tav>
                                      </p:tavLst>
                                    </p:anim>
                                    <p:anim calcmode="lin" valueType="num">
                                      <p:cBhvr>
                                        <p:cTn id="29" dur="500" fill="hold"/>
                                        <p:tgtEl>
                                          <p:spTgt spid="107"/>
                                        </p:tgtEl>
                                        <p:attrNameLst>
                                          <p:attrName>ppt_h</p:attrName>
                                        </p:attrNameLst>
                                      </p:cBhvr>
                                      <p:tavLst>
                                        <p:tav tm="0">
                                          <p:val>
                                            <p:fltVal val="0"/>
                                          </p:val>
                                        </p:tav>
                                        <p:tav tm="100000">
                                          <p:val>
                                            <p:strVal val="#ppt_h"/>
                                          </p:val>
                                        </p:tav>
                                      </p:tavLst>
                                    </p:anim>
                                    <p:animEffect transition="in" filter="fade">
                                      <p:cBhvr>
                                        <p:cTn id="30" dur="500"/>
                                        <p:tgtEl>
                                          <p:spTgt spid="10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9"/>
                                        </p:tgtEl>
                                        <p:attrNameLst>
                                          <p:attrName>style.visibility</p:attrName>
                                        </p:attrNameLst>
                                      </p:cBhvr>
                                      <p:to>
                                        <p:strVal val="visible"/>
                                      </p:to>
                                    </p:set>
                                    <p:anim calcmode="lin" valueType="num">
                                      <p:cBhvr>
                                        <p:cTn id="33" dur="500" fill="hold"/>
                                        <p:tgtEl>
                                          <p:spTgt spid="109"/>
                                        </p:tgtEl>
                                        <p:attrNameLst>
                                          <p:attrName>ppt_w</p:attrName>
                                        </p:attrNameLst>
                                      </p:cBhvr>
                                      <p:tavLst>
                                        <p:tav tm="0">
                                          <p:val>
                                            <p:fltVal val="0"/>
                                          </p:val>
                                        </p:tav>
                                        <p:tav tm="100000">
                                          <p:val>
                                            <p:strVal val="#ppt_w"/>
                                          </p:val>
                                        </p:tav>
                                      </p:tavLst>
                                    </p:anim>
                                    <p:anim calcmode="lin" valueType="num">
                                      <p:cBhvr>
                                        <p:cTn id="34" dur="500" fill="hold"/>
                                        <p:tgtEl>
                                          <p:spTgt spid="109"/>
                                        </p:tgtEl>
                                        <p:attrNameLst>
                                          <p:attrName>ppt_h</p:attrName>
                                        </p:attrNameLst>
                                      </p:cBhvr>
                                      <p:tavLst>
                                        <p:tav tm="0">
                                          <p:val>
                                            <p:fltVal val="0"/>
                                          </p:val>
                                        </p:tav>
                                        <p:tav tm="100000">
                                          <p:val>
                                            <p:strVal val="#ppt_h"/>
                                          </p:val>
                                        </p:tav>
                                      </p:tavLst>
                                    </p:anim>
                                    <p:animEffect transition="in" filter="fade">
                                      <p:cBhvr>
                                        <p:cTn id="35" dur="500"/>
                                        <p:tgtEl>
                                          <p:spTgt spid="10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2"/>
                                        </p:tgtEl>
                                        <p:attrNameLst>
                                          <p:attrName>style.visibility</p:attrName>
                                        </p:attrNameLst>
                                      </p:cBhvr>
                                      <p:to>
                                        <p:strVal val="visible"/>
                                      </p:to>
                                    </p:set>
                                    <p:anim calcmode="lin" valueType="num">
                                      <p:cBhvr>
                                        <p:cTn id="38" dur="500" fill="hold"/>
                                        <p:tgtEl>
                                          <p:spTgt spid="112"/>
                                        </p:tgtEl>
                                        <p:attrNameLst>
                                          <p:attrName>ppt_w</p:attrName>
                                        </p:attrNameLst>
                                      </p:cBhvr>
                                      <p:tavLst>
                                        <p:tav tm="0">
                                          <p:val>
                                            <p:fltVal val="0"/>
                                          </p:val>
                                        </p:tav>
                                        <p:tav tm="100000">
                                          <p:val>
                                            <p:strVal val="#ppt_w"/>
                                          </p:val>
                                        </p:tav>
                                      </p:tavLst>
                                    </p:anim>
                                    <p:anim calcmode="lin" valueType="num">
                                      <p:cBhvr>
                                        <p:cTn id="39" dur="500" fill="hold"/>
                                        <p:tgtEl>
                                          <p:spTgt spid="112"/>
                                        </p:tgtEl>
                                        <p:attrNameLst>
                                          <p:attrName>ppt_h</p:attrName>
                                        </p:attrNameLst>
                                      </p:cBhvr>
                                      <p:tavLst>
                                        <p:tav tm="0">
                                          <p:val>
                                            <p:fltVal val="0"/>
                                          </p:val>
                                        </p:tav>
                                        <p:tav tm="100000">
                                          <p:val>
                                            <p:strVal val="#ppt_h"/>
                                          </p:val>
                                        </p:tav>
                                      </p:tavLst>
                                    </p:anim>
                                    <p:animEffect transition="in" filter="fade">
                                      <p:cBhvr>
                                        <p:cTn id="40" dur="500"/>
                                        <p:tgtEl>
                                          <p:spTgt spid="1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anim calcmode="lin" valueType="num">
                                      <p:cBhvr>
                                        <p:cTn id="43" dur="500" fill="hold"/>
                                        <p:tgtEl>
                                          <p:spTgt spid="130"/>
                                        </p:tgtEl>
                                        <p:attrNameLst>
                                          <p:attrName>ppt_w</p:attrName>
                                        </p:attrNameLst>
                                      </p:cBhvr>
                                      <p:tavLst>
                                        <p:tav tm="0">
                                          <p:val>
                                            <p:fltVal val="0"/>
                                          </p:val>
                                        </p:tav>
                                        <p:tav tm="100000">
                                          <p:val>
                                            <p:strVal val="#ppt_w"/>
                                          </p:val>
                                        </p:tav>
                                      </p:tavLst>
                                    </p:anim>
                                    <p:anim calcmode="lin" valueType="num">
                                      <p:cBhvr>
                                        <p:cTn id="44" dur="500" fill="hold"/>
                                        <p:tgtEl>
                                          <p:spTgt spid="130"/>
                                        </p:tgtEl>
                                        <p:attrNameLst>
                                          <p:attrName>ppt_h</p:attrName>
                                        </p:attrNameLst>
                                      </p:cBhvr>
                                      <p:tavLst>
                                        <p:tav tm="0">
                                          <p:val>
                                            <p:fltVal val="0"/>
                                          </p:val>
                                        </p:tav>
                                        <p:tav tm="100000">
                                          <p:val>
                                            <p:strVal val="#ppt_h"/>
                                          </p:val>
                                        </p:tav>
                                      </p:tavLst>
                                    </p:anim>
                                    <p:animEffect transition="in" filter="fade">
                                      <p:cBhvr>
                                        <p:cTn id="45" dur="500"/>
                                        <p:tgtEl>
                                          <p:spTgt spid="13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500" fill="hold"/>
                                        <p:tgtEl>
                                          <p:spTgt spid="133"/>
                                        </p:tgtEl>
                                        <p:attrNameLst>
                                          <p:attrName>ppt_w</p:attrName>
                                        </p:attrNameLst>
                                      </p:cBhvr>
                                      <p:tavLst>
                                        <p:tav tm="0">
                                          <p:val>
                                            <p:fltVal val="0"/>
                                          </p:val>
                                        </p:tav>
                                        <p:tav tm="100000">
                                          <p:val>
                                            <p:strVal val="#ppt_w"/>
                                          </p:val>
                                        </p:tav>
                                      </p:tavLst>
                                    </p:anim>
                                    <p:anim calcmode="lin" valueType="num">
                                      <p:cBhvr>
                                        <p:cTn id="49" dur="500" fill="hold"/>
                                        <p:tgtEl>
                                          <p:spTgt spid="133"/>
                                        </p:tgtEl>
                                        <p:attrNameLst>
                                          <p:attrName>ppt_h</p:attrName>
                                        </p:attrNameLst>
                                      </p:cBhvr>
                                      <p:tavLst>
                                        <p:tav tm="0">
                                          <p:val>
                                            <p:fltVal val="0"/>
                                          </p:val>
                                        </p:tav>
                                        <p:tav tm="100000">
                                          <p:val>
                                            <p:strVal val="#ppt_h"/>
                                          </p:val>
                                        </p:tav>
                                      </p:tavLst>
                                    </p:anim>
                                    <p:animEffect transition="in" filter="fade">
                                      <p:cBhvr>
                                        <p:cTn id="50" dur="50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4"/>
                                        </p:tgtEl>
                                        <p:attrNameLst>
                                          <p:attrName>style.visibility</p:attrName>
                                        </p:attrNameLst>
                                      </p:cBhvr>
                                      <p:to>
                                        <p:strVal val="visible"/>
                                      </p:to>
                                    </p:set>
                                    <p:anim calcmode="lin" valueType="num">
                                      <p:cBhvr>
                                        <p:cTn id="53" dur="500" fill="hold"/>
                                        <p:tgtEl>
                                          <p:spTgt spid="134"/>
                                        </p:tgtEl>
                                        <p:attrNameLst>
                                          <p:attrName>ppt_w</p:attrName>
                                        </p:attrNameLst>
                                      </p:cBhvr>
                                      <p:tavLst>
                                        <p:tav tm="0">
                                          <p:val>
                                            <p:fltVal val="0"/>
                                          </p:val>
                                        </p:tav>
                                        <p:tav tm="100000">
                                          <p:val>
                                            <p:strVal val="#ppt_w"/>
                                          </p:val>
                                        </p:tav>
                                      </p:tavLst>
                                    </p:anim>
                                    <p:anim calcmode="lin" valueType="num">
                                      <p:cBhvr>
                                        <p:cTn id="54" dur="500" fill="hold"/>
                                        <p:tgtEl>
                                          <p:spTgt spid="134"/>
                                        </p:tgtEl>
                                        <p:attrNameLst>
                                          <p:attrName>ppt_h</p:attrName>
                                        </p:attrNameLst>
                                      </p:cBhvr>
                                      <p:tavLst>
                                        <p:tav tm="0">
                                          <p:val>
                                            <p:fltVal val="0"/>
                                          </p:val>
                                        </p:tav>
                                        <p:tav tm="100000">
                                          <p:val>
                                            <p:strVal val="#ppt_h"/>
                                          </p:val>
                                        </p:tav>
                                      </p:tavLst>
                                    </p:anim>
                                    <p:animEffect transition="in" filter="fade">
                                      <p:cBhvr>
                                        <p:cTn id="55" dur="500"/>
                                        <p:tgtEl>
                                          <p:spTgt spid="13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p:cTn id="58" dur="500" fill="hold"/>
                                        <p:tgtEl>
                                          <p:spTgt spid="135"/>
                                        </p:tgtEl>
                                        <p:attrNameLst>
                                          <p:attrName>ppt_w</p:attrName>
                                        </p:attrNameLst>
                                      </p:cBhvr>
                                      <p:tavLst>
                                        <p:tav tm="0">
                                          <p:val>
                                            <p:fltVal val="0"/>
                                          </p:val>
                                        </p:tav>
                                        <p:tav tm="100000">
                                          <p:val>
                                            <p:strVal val="#ppt_w"/>
                                          </p:val>
                                        </p:tav>
                                      </p:tavLst>
                                    </p:anim>
                                    <p:anim calcmode="lin" valueType="num">
                                      <p:cBhvr>
                                        <p:cTn id="59" dur="500" fill="hold"/>
                                        <p:tgtEl>
                                          <p:spTgt spid="135"/>
                                        </p:tgtEl>
                                        <p:attrNameLst>
                                          <p:attrName>ppt_h</p:attrName>
                                        </p:attrNameLst>
                                      </p:cBhvr>
                                      <p:tavLst>
                                        <p:tav tm="0">
                                          <p:val>
                                            <p:fltVal val="0"/>
                                          </p:val>
                                        </p:tav>
                                        <p:tav tm="100000">
                                          <p:val>
                                            <p:strVal val="#ppt_h"/>
                                          </p:val>
                                        </p:tav>
                                      </p:tavLst>
                                    </p:anim>
                                    <p:animEffect transition="in" filter="fade">
                                      <p:cBhvr>
                                        <p:cTn id="60" dur="500"/>
                                        <p:tgtEl>
                                          <p:spTgt spid="1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6"/>
                                        </p:tgtEl>
                                        <p:attrNameLst>
                                          <p:attrName>style.visibility</p:attrName>
                                        </p:attrNameLst>
                                      </p:cBhvr>
                                      <p:to>
                                        <p:strVal val="visible"/>
                                      </p:to>
                                    </p:set>
                                    <p:anim calcmode="lin" valueType="num">
                                      <p:cBhvr>
                                        <p:cTn id="63" dur="500" fill="hold"/>
                                        <p:tgtEl>
                                          <p:spTgt spid="136"/>
                                        </p:tgtEl>
                                        <p:attrNameLst>
                                          <p:attrName>ppt_w</p:attrName>
                                        </p:attrNameLst>
                                      </p:cBhvr>
                                      <p:tavLst>
                                        <p:tav tm="0">
                                          <p:val>
                                            <p:fltVal val="0"/>
                                          </p:val>
                                        </p:tav>
                                        <p:tav tm="100000">
                                          <p:val>
                                            <p:strVal val="#ppt_w"/>
                                          </p:val>
                                        </p:tav>
                                      </p:tavLst>
                                    </p:anim>
                                    <p:anim calcmode="lin" valueType="num">
                                      <p:cBhvr>
                                        <p:cTn id="64" dur="500" fill="hold"/>
                                        <p:tgtEl>
                                          <p:spTgt spid="136"/>
                                        </p:tgtEl>
                                        <p:attrNameLst>
                                          <p:attrName>ppt_h</p:attrName>
                                        </p:attrNameLst>
                                      </p:cBhvr>
                                      <p:tavLst>
                                        <p:tav tm="0">
                                          <p:val>
                                            <p:fltVal val="0"/>
                                          </p:val>
                                        </p:tav>
                                        <p:tav tm="100000">
                                          <p:val>
                                            <p:strVal val="#ppt_h"/>
                                          </p:val>
                                        </p:tav>
                                      </p:tavLst>
                                    </p:anim>
                                    <p:animEffect transition="in" filter="fade">
                                      <p:cBhvr>
                                        <p:cTn id="65" dur="500"/>
                                        <p:tgtEl>
                                          <p:spTgt spid="13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7"/>
                                        </p:tgtEl>
                                        <p:attrNameLst>
                                          <p:attrName>style.visibility</p:attrName>
                                        </p:attrNameLst>
                                      </p:cBhvr>
                                      <p:to>
                                        <p:strVal val="visible"/>
                                      </p:to>
                                    </p:set>
                                    <p:anim calcmode="lin" valueType="num">
                                      <p:cBhvr>
                                        <p:cTn id="68" dur="500" fill="hold"/>
                                        <p:tgtEl>
                                          <p:spTgt spid="137"/>
                                        </p:tgtEl>
                                        <p:attrNameLst>
                                          <p:attrName>ppt_w</p:attrName>
                                        </p:attrNameLst>
                                      </p:cBhvr>
                                      <p:tavLst>
                                        <p:tav tm="0">
                                          <p:val>
                                            <p:fltVal val="0"/>
                                          </p:val>
                                        </p:tav>
                                        <p:tav tm="100000">
                                          <p:val>
                                            <p:strVal val="#ppt_w"/>
                                          </p:val>
                                        </p:tav>
                                      </p:tavLst>
                                    </p:anim>
                                    <p:anim calcmode="lin" valueType="num">
                                      <p:cBhvr>
                                        <p:cTn id="69" dur="500" fill="hold"/>
                                        <p:tgtEl>
                                          <p:spTgt spid="137"/>
                                        </p:tgtEl>
                                        <p:attrNameLst>
                                          <p:attrName>ppt_h</p:attrName>
                                        </p:attrNameLst>
                                      </p:cBhvr>
                                      <p:tavLst>
                                        <p:tav tm="0">
                                          <p:val>
                                            <p:fltVal val="0"/>
                                          </p:val>
                                        </p:tav>
                                        <p:tav tm="100000">
                                          <p:val>
                                            <p:strVal val="#ppt_h"/>
                                          </p:val>
                                        </p:tav>
                                      </p:tavLst>
                                    </p:anim>
                                    <p:animEffect transition="in" filter="fade">
                                      <p:cBhvr>
                                        <p:cTn id="70" dur="500"/>
                                        <p:tgtEl>
                                          <p:spTgt spid="1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anim calcmode="lin" valueType="num">
                                      <p:cBhvr>
                                        <p:cTn id="73" dur="500" fill="hold"/>
                                        <p:tgtEl>
                                          <p:spTgt spid="138"/>
                                        </p:tgtEl>
                                        <p:attrNameLst>
                                          <p:attrName>ppt_w</p:attrName>
                                        </p:attrNameLst>
                                      </p:cBhvr>
                                      <p:tavLst>
                                        <p:tav tm="0">
                                          <p:val>
                                            <p:fltVal val="0"/>
                                          </p:val>
                                        </p:tav>
                                        <p:tav tm="100000">
                                          <p:val>
                                            <p:strVal val="#ppt_w"/>
                                          </p:val>
                                        </p:tav>
                                      </p:tavLst>
                                    </p:anim>
                                    <p:anim calcmode="lin" valueType="num">
                                      <p:cBhvr>
                                        <p:cTn id="74" dur="500" fill="hold"/>
                                        <p:tgtEl>
                                          <p:spTgt spid="138"/>
                                        </p:tgtEl>
                                        <p:attrNameLst>
                                          <p:attrName>ppt_h</p:attrName>
                                        </p:attrNameLst>
                                      </p:cBhvr>
                                      <p:tavLst>
                                        <p:tav tm="0">
                                          <p:val>
                                            <p:fltVal val="0"/>
                                          </p:val>
                                        </p:tav>
                                        <p:tav tm="100000">
                                          <p:val>
                                            <p:strVal val="#ppt_h"/>
                                          </p:val>
                                        </p:tav>
                                      </p:tavLst>
                                    </p:anim>
                                    <p:animEffect transition="in" filter="fade">
                                      <p:cBhvr>
                                        <p:cTn id="75" dur="500"/>
                                        <p:tgtEl>
                                          <p:spTgt spid="13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39"/>
                                        </p:tgtEl>
                                        <p:attrNameLst>
                                          <p:attrName>style.visibility</p:attrName>
                                        </p:attrNameLst>
                                      </p:cBhvr>
                                      <p:to>
                                        <p:strVal val="visible"/>
                                      </p:to>
                                    </p:set>
                                    <p:anim calcmode="lin" valueType="num">
                                      <p:cBhvr>
                                        <p:cTn id="78" dur="500" fill="hold"/>
                                        <p:tgtEl>
                                          <p:spTgt spid="139"/>
                                        </p:tgtEl>
                                        <p:attrNameLst>
                                          <p:attrName>ppt_w</p:attrName>
                                        </p:attrNameLst>
                                      </p:cBhvr>
                                      <p:tavLst>
                                        <p:tav tm="0">
                                          <p:val>
                                            <p:fltVal val="0"/>
                                          </p:val>
                                        </p:tav>
                                        <p:tav tm="100000">
                                          <p:val>
                                            <p:strVal val="#ppt_w"/>
                                          </p:val>
                                        </p:tav>
                                      </p:tavLst>
                                    </p:anim>
                                    <p:anim calcmode="lin" valueType="num">
                                      <p:cBhvr>
                                        <p:cTn id="79" dur="500" fill="hold"/>
                                        <p:tgtEl>
                                          <p:spTgt spid="139"/>
                                        </p:tgtEl>
                                        <p:attrNameLst>
                                          <p:attrName>ppt_h</p:attrName>
                                        </p:attrNameLst>
                                      </p:cBhvr>
                                      <p:tavLst>
                                        <p:tav tm="0">
                                          <p:val>
                                            <p:fltVal val="0"/>
                                          </p:val>
                                        </p:tav>
                                        <p:tav tm="100000">
                                          <p:val>
                                            <p:strVal val="#ppt_h"/>
                                          </p:val>
                                        </p:tav>
                                      </p:tavLst>
                                    </p:anim>
                                    <p:animEffect transition="in" filter="fade">
                                      <p:cBhvr>
                                        <p:cTn id="80" dur="500"/>
                                        <p:tgtEl>
                                          <p:spTgt spid="13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40"/>
                                        </p:tgtEl>
                                        <p:attrNameLst>
                                          <p:attrName>style.visibility</p:attrName>
                                        </p:attrNameLst>
                                      </p:cBhvr>
                                      <p:to>
                                        <p:strVal val="visible"/>
                                      </p:to>
                                    </p:set>
                                    <p:anim calcmode="lin" valueType="num">
                                      <p:cBhvr>
                                        <p:cTn id="83" dur="500" fill="hold"/>
                                        <p:tgtEl>
                                          <p:spTgt spid="140"/>
                                        </p:tgtEl>
                                        <p:attrNameLst>
                                          <p:attrName>ppt_w</p:attrName>
                                        </p:attrNameLst>
                                      </p:cBhvr>
                                      <p:tavLst>
                                        <p:tav tm="0">
                                          <p:val>
                                            <p:fltVal val="0"/>
                                          </p:val>
                                        </p:tav>
                                        <p:tav tm="100000">
                                          <p:val>
                                            <p:strVal val="#ppt_w"/>
                                          </p:val>
                                        </p:tav>
                                      </p:tavLst>
                                    </p:anim>
                                    <p:anim calcmode="lin" valueType="num">
                                      <p:cBhvr>
                                        <p:cTn id="84" dur="500" fill="hold"/>
                                        <p:tgtEl>
                                          <p:spTgt spid="140"/>
                                        </p:tgtEl>
                                        <p:attrNameLst>
                                          <p:attrName>ppt_h</p:attrName>
                                        </p:attrNameLst>
                                      </p:cBhvr>
                                      <p:tavLst>
                                        <p:tav tm="0">
                                          <p:val>
                                            <p:fltVal val="0"/>
                                          </p:val>
                                        </p:tav>
                                        <p:tav tm="100000">
                                          <p:val>
                                            <p:strVal val="#ppt_h"/>
                                          </p:val>
                                        </p:tav>
                                      </p:tavLst>
                                    </p:anim>
                                    <p:animEffect transition="in" filter="fade">
                                      <p:cBhvr>
                                        <p:cTn id="85" dur="500"/>
                                        <p:tgtEl>
                                          <p:spTgt spid="1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104" grpId="0"/>
      <p:bldP spid="107" grpId="0" animBg="1"/>
      <p:bldP spid="109" grpId="0"/>
      <p:bldP spid="112" grpId="0" animBg="1"/>
      <p:bldP spid="130" grpId="0" animBg="1"/>
      <p:bldP spid="133" grpId="0" animBg="1"/>
      <p:bldP spid="134" grpId="0"/>
      <p:bldP spid="135" grpId="0" animBg="1"/>
      <p:bldP spid="136" grpId="0" animBg="1"/>
      <p:bldP spid="137" grpId="0" animBg="1"/>
      <p:bldP spid="138" grpId="0" animBg="1"/>
      <p:bldP spid="139" grpId="0" animBg="1"/>
      <p:bldP spid="140" grpId="0"/>
      <p:bldP spid="1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cxnSp>
        <p:nvCxnSpPr>
          <p:cNvPr id="38" name="直接连接符 37"/>
          <p:cNvCxnSpPr/>
          <p:nvPr/>
        </p:nvCxnSpPr>
        <p:spPr>
          <a:xfrm>
            <a:off x="648519" y="4383705"/>
            <a:ext cx="10736827"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30989" y="4782760"/>
            <a:ext cx="10454955" cy="928588"/>
            <a:chOff x="689917" y="3167971"/>
            <a:chExt cx="7841216" cy="696441"/>
          </a:xfrm>
        </p:grpSpPr>
        <p:sp>
          <p:nvSpPr>
            <p:cNvPr id="40" name="文本框 7"/>
            <p:cNvSpPr txBox="1"/>
            <p:nvPr/>
          </p:nvSpPr>
          <p:spPr>
            <a:xfrm>
              <a:off x="689917"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1" name="文本框 8"/>
            <p:cNvSpPr txBox="1"/>
            <p:nvPr/>
          </p:nvSpPr>
          <p:spPr>
            <a:xfrm>
              <a:off x="2654998"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2" name="文本框 9"/>
            <p:cNvSpPr txBox="1"/>
            <p:nvPr/>
          </p:nvSpPr>
          <p:spPr>
            <a:xfrm>
              <a:off x="462007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3" name="文本框 10"/>
            <p:cNvSpPr txBox="1"/>
            <p:nvPr/>
          </p:nvSpPr>
          <p:spPr>
            <a:xfrm>
              <a:off x="658515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grpSp>
      <p:grpSp>
        <p:nvGrpSpPr>
          <p:cNvPr id="44" name="Group 22"/>
          <p:cNvGrpSpPr/>
          <p:nvPr/>
        </p:nvGrpSpPr>
        <p:grpSpPr>
          <a:xfrm>
            <a:off x="1936746" y="4155939"/>
            <a:ext cx="379399" cy="380167"/>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46"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49" name="组合 48"/>
          <p:cNvGrpSpPr/>
          <p:nvPr/>
        </p:nvGrpSpPr>
        <p:grpSpPr>
          <a:xfrm>
            <a:off x="1220237" y="1705309"/>
            <a:ext cx="1897416" cy="2363937"/>
            <a:chOff x="587259" y="980731"/>
            <a:chExt cx="1560385" cy="1944040"/>
          </a:xfrm>
        </p:grpSpPr>
        <p:grpSp>
          <p:nvGrpSpPr>
            <p:cNvPr id="50" name="组合 49"/>
            <p:cNvGrpSpPr/>
            <p:nvPr/>
          </p:nvGrpSpPr>
          <p:grpSpPr>
            <a:xfrm>
              <a:off x="587259" y="980731"/>
              <a:ext cx="1544387" cy="1944040"/>
              <a:chOff x="2806339" y="956606"/>
              <a:chExt cx="1215256" cy="1529737"/>
            </a:xfrm>
          </p:grpSpPr>
          <p:sp>
            <p:nvSpPr>
              <p:cNvPr id="53"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54"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51"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52"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01</a:t>
              </a:r>
              <a:endParaRPr lang="en-US" altLang="zh-CN" sz="4000" dirty="0">
                <a:solidFill>
                  <a:prstClr val="white"/>
                </a:solidFill>
                <a:latin typeface="微软雅黑" panose="020B0503020204020204" charset="-122"/>
              </a:endParaRPr>
            </a:p>
          </p:txBody>
        </p:sp>
      </p:grpSp>
      <p:grpSp>
        <p:nvGrpSpPr>
          <p:cNvPr id="55" name="Group 22"/>
          <p:cNvGrpSpPr/>
          <p:nvPr/>
        </p:nvGrpSpPr>
        <p:grpSpPr>
          <a:xfrm>
            <a:off x="4556854" y="4166099"/>
            <a:ext cx="379399" cy="380167"/>
            <a:chOff x="2495600" y="3102417"/>
            <a:chExt cx="646764" cy="648072"/>
          </a:xfrm>
        </p:grpSpPr>
        <p:grpSp>
          <p:nvGrpSpPr>
            <p:cNvPr id="56" name="组合 79"/>
            <p:cNvGrpSpPr/>
            <p:nvPr/>
          </p:nvGrpSpPr>
          <p:grpSpPr bwMode="auto">
            <a:xfrm>
              <a:off x="2495600" y="3102417"/>
              <a:ext cx="646764" cy="648072"/>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5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5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60" name="组合 59"/>
          <p:cNvGrpSpPr/>
          <p:nvPr/>
        </p:nvGrpSpPr>
        <p:grpSpPr>
          <a:xfrm>
            <a:off x="3840345" y="1715469"/>
            <a:ext cx="1897416" cy="2363937"/>
            <a:chOff x="587259" y="980731"/>
            <a:chExt cx="1560385" cy="1944040"/>
          </a:xfrm>
        </p:grpSpPr>
        <p:grpSp>
          <p:nvGrpSpPr>
            <p:cNvPr id="61" name="组合 60"/>
            <p:cNvGrpSpPr/>
            <p:nvPr/>
          </p:nvGrpSpPr>
          <p:grpSpPr>
            <a:xfrm>
              <a:off x="587259" y="980731"/>
              <a:ext cx="1544387" cy="1944040"/>
              <a:chOff x="2806339" y="956606"/>
              <a:chExt cx="1215256" cy="1529737"/>
            </a:xfrm>
          </p:grpSpPr>
          <p:sp>
            <p:nvSpPr>
              <p:cNvPr id="6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6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62"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63"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02</a:t>
              </a:r>
              <a:endParaRPr lang="en-US" altLang="zh-CN" sz="4000" dirty="0">
                <a:solidFill>
                  <a:prstClr val="white"/>
                </a:solidFill>
                <a:latin typeface="微软雅黑" panose="020B0503020204020204" charset="-122"/>
              </a:endParaRPr>
            </a:p>
          </p:txBody>
        </p:sp>
      </p:grpSp>
      <p:grpSp>
        <p:nvGrpSpPr>
          <p:cNvPr id="66" name="Group 22"/>
          <p:cNvGrpSpPr/>
          <p:nvPr/>
        </p:nvGrpSpPr>
        <p:grpSpPr>
          <a:xfrm>
            <a:off x="7239094" y="4166099"/>
            <a:ext cx="379399" cy="380167"/>
            <a:chOff x="2495600" y="3102417"/>
            <a:chExt cx="646764" cy="648072"/>
          </a:xfrm>
        </p:grpSpPr>
        <p:grpSp>
          <p:nvGrpSpPr>
            <p:cNvPr id="67" name="组合 79"/>
            <p:cNvGrpSpPr/>
            <p:nvPr/>
          </p:nvGrpSpPr>
          <p:grpSpPr bwMode="auto">
            <a:xfrm>
              <a:off x="2495600" y="3102417"/>
              <a:ext cx="646764" cy="648072"/>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2"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8"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75" name="组合 74"/>
          <p:cNvGrpSpPr/>
          <p:nvPr/>
        </p:nvGrpSpPr>
        <p:grpSpPr>
          <a:xfrm>
            <a:off x="6522585" y="1715469"/>
            <a:ext cx="1897416" cy="2363937"/>
            <a:chOff x="587259" y="980731"/>
            <a:chExt cx="1560385" cy="1944040"/>
          </a:xfrm>
        </p:grpSpPr>
        <p:grpSp>
          <p:nvGrpSpPr>
            <p:cNvPr id="76" name="组合 75"/>
            <p:cNvGrpSpPr/>
            <p:nvPr/>
          </p:nvGrpSpPr>
          <p:grpSpPr>
            <a:xfrm>
              <a:off x="587259" y="980731"/>
              <a:ext cx="1544387" cy="1944040"/>
              <a:chOff x="2806339" y="956606"/>
              <a:chExt cx="1215256" cy="1529737"/>
            </a:xfrm>
          </p:grpSpPr>
          <p:sp>
            <p:nvSpPr>
              <p:cNvPr id="81"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82"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77"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8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03</a:t>
              </a:r>
              <a:endParaRPr lang="en-US" altLang="zh-CN" sz="4000" dirty="0">
                <a:solidFill>
                  <a:prstClr val="white"/>
                </a:solidFill>
                <a:latin typeface="微软雅黑" panose="020B0503020204020204" charset="-122"/>
              </a:endParaRPr>
            </a:p>
          </p:txBody>
        </p:sp>
      </p:grpSp>
      <p:grpSp>
        <p:nvGrpSpPr>
          <p:cNvPr id="83" name="Group 22"/>
          <p:cNvGrpSpPr/>
          <p:nvPr/>
        </p:nvGrpSpPr>
        <p:grpSpPr>
          <a:xfrm>
            <a:off x="9756429" y="4166099"/>
            <a:ext cx="379399" cy="380167"/>
            <a:chOff x="2495600" y="3102417"/>
            <a:chExt cx="646764" cy="648072"/>
          </a:xfrm>
        </p:grpSpPr>
        <p:grpSp>
          <p:nvGrpSpPr>
            <p:cNvPr id="86" name="组合 79"/>
            <p:cNvGrpSpPr/>
            <p:nvPr/>
          </p:nvGrpSpPr>
          <p:grpSpPr bwMode="auto">
            <a:xfrm>
              <a:off x="2495600" y="3102417"/>
              <a:ext cx="646764" cy="648072"/>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97" name="组合 96"/>
          <p:cNvGrpSpPr/>
          <p:nvPr/>
        </p:nvGrpSpPr>
        <p:grpSpPr>
          <a:xfrm>
            <a:off x="9039920" y="1715469"/>
            <a:ext cx="1897416" cy="2363937"/>
            <a:chOff x="587259" y="980731"/>
            <a:chExt cx="1560385" cy="1944040"/>
          </a:xfrm>
        </p:grpSpPr>
        <p:grpSp>
          <p:nvGrpSpPr>
            <p:cNvPr id="98" name="组合 97"/>
            <p:cNvGrpSpPr/>
            <p:nvPr/>
          </p:nvGrpSpPr>
          <p:grpSpPr>
            <a:xfrm>
              <a:off x="587259" y="980731"/>
              <a:ext cx="1544387" cy="1944040"/>
              <a:chOff x="2806339" y="956606"/>
              <a:chExt cx="1215256" cy="1529737"/>
            </a:xfrm>
          </p:grpSpPr>
          <p:sp>
            <p:nvSpPr>
              <p:cNvPr id="102"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117"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99"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10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04</a:t>
              </a:r>
              <a:endParaRPr lang="en-US" altLang="zh-CN" sz="4000" dirty="0">
                <a:solidFill>
                  <a:prstClr val="white"/>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anim calcmode="lin" valueType="num">
                                      <p:cBhvr>
                                        <p:cTn id="19" dur="500" fill="hold"/>
                                        <p:tgtEl>
                                          <p:spTgt spid="39"/>
                                        </p:tgtEl>
                                        <p:attrNameLst>
                                          <p:attrName>ppt_x</p:attrName>
                                        </p:attrNameLst>
                                      </p:cBhvr>
                                      <p:tavLst>
                                        <p:tav tm="0">
                                          <p:val>
                                            <p:strVal val="#ppt_x"/>
                                          </p:val>
                                        </p:tav>
                                        <p:tav tm="100000">
                                          <p:val>
                                            <p:strVal val="#ppt_x"/>
                                          </p:val>
                                        </p:tav>
                                      </p:tavLst>
                                    </p:anim>
                                    <p:anim calcmode="lin" valueType="num">
                                      <p:cBhvr>
                                        <p:cTn id="20" dur="5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anim calcmode="lin" valueType="num">
                                      <p:cBhvr>
                                        <p:cTn id="41" dur="500" fill="hold"/>
                                        <p:tgtEl>
                                          <p:spTgt spid="60"/>
                                        </p:tgtEl>
                                        <p:attrNameLst>
                                          <p:attrName>ppt_x</p:attrName>
                                        </p:attrNameLst>
                                      </p:cBhvr>
                                      <p:tavLst>
                                        <p:tav tm="0">
                                          <p:val>
                                            <p:strVal val="#ppt_x"/>
                                          </p:val>
                                        </p:tav>
                                        <p:tav tm="100000">
                                          <p:val>
                                            <p:strVal val="#ppt_x"/>
                                          </p:val>
                                        </p:tav>
                                      </p:tavLst>
                                    </p:anim>
                                    <p:anim calcmode="lin" valueType="num">
                                      <p:cBhvr>
                                        <p:cTn id="42" dur="500" fill="hold"/>
                                        <p:tgtEl>
                                          <p:spTgt spid="60"/>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anim calcmode="lin" valueType="num">
                                      <p:cBhvr>
                                        <p:cTn id="52" dur="500" fill="hold"/>
                                        <p:tgtEl>
                                          <p:spTgt spid="75"/>
                                        </p:tgtEl>
                                        <p:attrNameLst>
                                          <p:attrName>ppt_x</p:attrName>
                                        </p:attrNameLst>
                                      </p:cBhvr>
                                      <p:tavLst>
                                        <p:tav tm="0">
                                          <p:val>
                                            <p:strVal val="#ppt_x"/>
                                          </p:val>
                                        </p:tav>
                                        <p:tav tm="100000">
                                          <p:val>
                                            <p:strVal val="#ppt_x"/>
                                          </p:val>
                                        </p:tav>
                                      </p:tavLst>
                                    </p:anim>
                                    <p:anim calcmode="lin" valueType="num">
                                      <p:cBhvr>
                                        <p:cTn id="53" dur="500" fill="hold"/>
                                        <p:tgtEl>
                                          <p:spTgt spid="75"/>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500"/>
                                        <p:tgtEl>
                                          <p:spTgt spid="97"/>
                                        </p:tgtEl>
                                      </p:cBhvr>
                                    </p:animEffect>
                                    <p:anim calcmode="lin" valueType="num">
                                      <p:cBhvr>
                                        <p:cTn id="63" dur="500" fill="hold"/>
                                        <p:tgtEl>
                                          <p:spTgt spid="97"/>
                                        </p:tgtEl>
                                        <p:attrNameLst>
                                          <p:attrName>ppt_x</p:attrName>
                                        </p:attrNameLst>
                                      </p:cBhvr>
                                      <p:tavLst>
                                        <p:tav tm="0">
                                          <p:val>
                                            <p:strVal val="#ppt_x"/>
                                          </p:val>
                                        </p:tav>
                                        <p:tav tm="100000">
                                          <p:val>
                                            <p:strVal val="#ppt_x"/>
                                          </p:val>
                                        </p:tav>
                                      </p:tavLst>
                                    </p:anim>
                                    <p:anim calcmode="lin" valueType="num">
                                      <p:cBhvr>
                                        <p:cTn id="64"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54" name="Oval 22"/>
          <p:cNvSpPr>
            <a:spLocks noChangeArrowheads="1"/>
          </p:cNvSpPr>
          <p:nvPr/>
        </p:nvSpPr>
        <p:spPr bwMode="auto">
          <a:xfrm>
            <a:off x="4762397" y="1616423"/>
            <a:ext cx="1366603" cy="136572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2"/>
                </a:solidFill>
                <a:latin typeface="+mj-ea"/>
                <a:ea typeface="+mj-ea"/>
              </a:rPr>
              <a:t>标题文字</a:t>
            </a:r>
            <a:endParaRPr lang="zh-CN" altLang="en-US" sz="2400" b="1" dirty="0">
              <a:solidFill>
                <a:schemeClr val="tx2"/>
              </a:solidFill>
              <a:latin typeface="+mj-ea"/>
              <a:ea typeface="+mj-ea"/>
            </a:endParaRPr>
          </a:p>
        </p:txBody>
      </p:sp>
      <p:sp>
        <p:nvSpPr>
          <p:cNvPr id="56" name="Line 23"/>
          <p:cNvSpPr>
            <a:spLocks noChangeShapeType="1"/>
          </p:cNvSpPr>
          <p:nvPr/>
        </p:nvSpPr>
        <p:spPr bwMode="auto">
          <a:xfrm flipH="1">
            <a:off x="1445016" y="2301012"/>
            <a:ext cx="3317381" cy="0"/>
          </a:xfrm>
          <a:prstGeom prst="line">
            <a:avLst/>
          </a:prstGeom>
          <a:noFill/>
          <a:ln w="5" cap="flat">
            <a:solidFill>
              <a:schemeClr val="bg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100657" tIns="50328" rIns="100657" bIns="50328" numCol="1" anchor="t" anchorCtr="0" compatLnSpc="1"/>
          <a:lstStyle/>
          <a:p>
            <a:endParaRPr lang="zh-CN" altLang="en-US" sz="2400"/>
          </a:p>
        </p:txBody>
      </p:sp>
      <p:sp>
        <p:nvSpPr>
          <p:cNvPr id="60" name="Freeform 27"/>
          <p:cNvSpPr/>
          <p:nvPr/>
        </p:nvSpPr>
        <p:spPr bwMode="auto">
          <a:xfrm>
            <a:off x="3874451" y="2408197"/>
            <a:ext cx="1827917" cy="1552428"/>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28"/>
          <p:cNvSpPr/>
          <p:nvPr/>
        </p:nvSpPr>
        <p:spPr bwMode="auto">
          <a:xfrm>
            <a:off x="2948353" y="2408196"/>
            <a:ext cx="2754016" cy="247558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2" name="Freeform 29"/>
          <p:cNvSpPr/>
          <p:nvPr/>
        </p:nvSpPr>
        <p:spPr bwMode="auto">
          <a:xfrm>
            <a:off x="2050005" y="2408197"/>
            <a:ext cx="3652367" cy="3374543"/>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 name="矩形 2"/>
          <p:cNvSpPr/>
          <p:nvPr/>
        </p:nvSpPr>
        <p:spPr>
          <a:xfrm>
            <a:off x="5856223" y="352675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3" name="矩形 72"/>
          <p:cNvSpPr/>
          <p:nvPr/>
        </p:nvSpPr>
        <p:spPr>
          <a:xfrm>
            <a:off x="5913932" y="4350303"/>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4" name="矩形 73"/>
          <p:cNvSpPr/>
          <p:nvPr/>
        </p:nvSpPr>
        <p:spPr>
          <a:xfrm>
            <a:off x="5913932" y="529258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57" name="Freeform 24"/>
          <p:cNvSpPr>
            <a:spLocks noEditPoints="1"/>
          </p:cNvSpPr>
          <p:nvPr/>
        </p:nvSpPr>
        <p:spPr bwMode="auto">
          <a:xfrm>
            <a:off x="3759991" y="2114309"/>
            <a:ext cx="385008" cy="383785"/>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25"/>
          <p:cNvSpPr>
            <a:spLocks noEditPoints="1"/>
          </p:cNvSpPr>
          <p:nvPr/>
        </p:nvSpPr>
        <p:spPr bwMode="auto">
          <a:xfrm>
            <a:off x="2858173" y="2114309"/>
            <a:ext cx="388476" cy="383785"/>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26"/>
          <p:cNvSpPr>
            <a:spLocks noEditPoints="1"/>
          </p:cNvSpPr>
          <p:nvPr/>
        </p:nvSpPr>
        <p:spPr bwMode="auto">
          <a:xfrm>
            <a:off x="1959821" y="2114309"/>
            <a:ext cx="391944" cy="383785"/>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up)">
                                      <p:cBhvr>
                                        <p:cTn id="42" dur="500"/>
                                        <p:tgtEl>
                                          <p:spTgt spid="6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up)">
                                      <p:cBhvr>
                                        <p:cTn id="45" dur="500"/>
                                        <p:tgtEl>
                                          <p:spTgt spid="6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1+#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1+#ppt_w/2"/>
                                          </p:val>
                                        </p:tav>
                                        <p:tav tm="100000">
                                          <p:val>
                                            <p:strVal val="#ppt_x"/>
                                          </p:val>
                                        </p:tav>
                                      </p:tavLst>
                                    </p:anim>
                                    <p:anim calcmode="lin" valueType="num">
                                      <p:cBhvr additive="base">
                                        <p:cTn id="62"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0" grpId="0" animBg="1"/>
      <p:bldP spid="61" grpId="0" animBg="1"/>
      <p:bldP spid="62" grpId="0" animBg="1"/>
      <p:bldP spid="3" grpId="0"/>
      <p:bldP spid="73" grpId="0"/>
      <p:bldP spid="74" grpId="0"/>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加强医院内涵建设</a:t>
            </a:r>
            <a:endParaRPr lang="zh-CN" altLang="en-US" sz="4000" b="1" dirty="0">
              <a:solidFill>
                <a:schemeClr val="bg1"/>
              </a:solidFill>
            </a:endParaRP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MH" val="20160202082519"/>
  <p:tag name="MH_LIBRARY" val="GRAPHIC"/>
  <p:tag name="MH_TYPE" val="Other"/>
  <p:tag name="MH_ORDER" val="4"/>
</p:tagLst>
</file>

<file path=ppt/tags/tag11.xml><?xml version="1.0" encoding="utf-8"?>
<p:tagLst xmlns:p="http://schemas.openxmlformats.org/presentationml/2006/main">
  <p:tag name="MH" val="20160202082519"/>
  <p:tag name="MH_LIBRARY" val="GRAPHIC"/>
  <p:tag name="MH_TYPE" val="Other"/>
  <p:tag name="MH_ORDER" val="4"/>
</p:tagLst>
</file>

<file path=ppt/tags/tag12.xml><?xml version="1.0" encoding="utf-8"?>
<p:tagLst xmlns:p="http://schemas.openxmlformats.org/presentationml/2006/main">
  <p:tag name="MH" val="20160202082519"/>
  <p:tag name="MH_LIBRARY" val="GRAPHIC"/>
  <p:tag name="MH_TYPE" val="Other"/>
  <p:tag name="MH_ORDER" val="4"/>
</p:tagLst>
</file>

<file path=ppt/tags/tag13.xml><?xml version="1.0" encoding="utf-8"?>
<p:tagLst xmlns:p="http://schemas.openxmlformats.org/presentationml/2006/main">
  <p:tag name="MH" val="20160202082519"/>
  <p:tag name="MH_LIBRARY" val="GRAPHIC"/>
  <p:tag name="MH_TYPE" val="Other"/>
  <p:tag name="MH_ORDER" val="4"/>
</p:tagLst>
</file>

<file path=ppt/tags/tag14.xml><?xml version="1.0" encoding="utf-8"?>
<p:tagLst xmlns:p="http://schemas.openxmlformats.org/presentationml/2006/main">
  <p:tag name="MH" val="20160202082519"/>
  <p:tag name="MH_LIBRARY" val="GRAPHIC"/>
  <p:tag name="MH_TYPE" val="Other"/>
  <p:tag name="MH_ORDER" val="4"/>
</p:tagLst>
</file>

<file path=ppt/tags/tag15.xml><?xml version="1.0" encoding="utf-8"?>
<p:tagLst xmlns:p="http://schemas.openxmlformats.org/presentationml/2006/main">
  <p:tag name="MH" val="20160202082519"/>
  <p:tag name="MH_LIBRARY" val="GRAPHIC"/>
  <p:tag name="MH_TYPE" val="Other"/>
  <p:tag name="MH_ORDER" val="4"/>
</p:tagLst>
</file>

<file path=ppt/tags/tag16.xml><?xml version="1.0" encoding="utf-8"?>
<p:tagLst xmlns:p="http://schemas.openxmlformats.org/presentationml/2006/main">
  <p:tag name="MH" val="20160202082519"/>
  <p:tag name="MH_LIBRARY" val="GRAPHIC"/>
  <p:tag name="MH_TYPE" val="Other"/>
  <p:tag name="MH_ORDER" val="4"/>
</p:tagLst>
</file>

<file path=ppt/tags/tag17.xml><?xml version="1.0" encoding="utf-8"?>
<p:tagLst xmlns:p="http://schemas.openxmlformats.org/presentationml/2006/main">
  <p:tag name="MH" val="20160202082519"/>
  <p:tag name="MH_LIBRARY" val="GRAPHIC"/>
  <p:tag name="MH_TYPE" val="Other"/>
  <p:tag name="MH_ORDER" val="4"/>
</p:tagLst>
</file>

<file path=ppt/tags/tag18.xml><?xml version="1.0" encoding="utf-8"?>
<p:tagLst xmlns:p="http://schemas.openxmlformats.org/presentationml/2006/main">
  <p:tag name="MH" val="20160202082519"/>
  <p:tag name="MH_LIBRARY" val="GRAPHIC"/>
  <p:tag name="MH_TYPE" val="Other"/>
  <p:tag name="MH_ORDER" val="4"/>
</p:tagLst>
</file>

<file path=ppt/tags/tag19.xml><?xml version="1.0" encoding="utf-8"?>
<p:tagLst xmlns:p="http://schemas.openxmlformats.org/presentationml/2006/main">
  <p:tag name="MH" val="20160202082519"/>
  <p:tag name="MH_LIBRARY" val="GRAPHIC"/>
  <p:tag name="MH_TYPE" val="Other"/>
  <p:tag name="MH_ORDER" val="4"/>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MH" val="20160202082519"/>
  <p:tag name="MH_LIBRARY" val="GRAPHIC"/>
  <p:tag name="MH_TYPE" val="Other"/>
  <p:tag name="MH_ORDER" val="4"/>
</p:tagLst>
</file>

<file path=ppt/tags/tag21.xml><?xml version="1.0" encoding="utf-8"?>
<p:tagLst xmlns:p="http://schemas.openxmlformats.org/presentationml/2006/main">
  <p:tag name="MH" val="20160202082519"/>
  <p:tag name="MH_LIBRARY" val="GRAPHIC"/>
  <p:tag name="MH_TYPE" val="Other"/>
  <p:tag name="MH_ORDER" val="4"/>
</p:tagLst>
</file>

<file path=ppt/tags/tag22.xml><?xml version="1.0" encoding="utf-8"?>
<p:tagLst xmlns:p="http://schemas.openxmlformats.org/presentationml/2006/main">
  <p:tag name="MH" val="20160202082519"/>
  <p:tag name="MH_LIBRARY" val="GRAPHIC"/>
  <p:tag name="MH_TYPE" val="Other"/>
  <p:tag name="MH_ORDER" val="4"/>
</p:tagLst>
</file>

<file path=ppt/tags/tag23.xml><?xml version="1.0" encoding="utf-8"?>
<p:tagLst xmlns:p="http://schemas.openxmlformats.org/presentationml/2006/main">
  <p:tag name="MH" val="20160202082519"/>
  <p:tag name="MH_LIBRARY" val="GRAPHIC"/>
  <p:tag name="MH_TYPE" val="Other"/>
  <p:tag name="MH_ORDER" val="4"/>
</p:tagLst>
</file>

<file path=ppt/tags/tag24.xml><?xml version="1.0" encoding="utf-8"?>
<p:tagLst xmlns:p="http://schemas.openxmlformats.org/presentationml/2006/main">
  <p:tag name="MH" val="20160202082519"/>
  <p:tag name="MH_LIBRARY" val="GRAPHIC"/>
  <p:tag name="MH_TYPE" val="Other"/>
  <p:tag name="MH_ORDER" val="4"/>
</p:tagLst>
</file>

<file path=ppt/tags/tag25.xml><?xml version="1.0" encoding="utf-8"?>
<p:tagLst xmlns:p="http://schemas.openxmlformats.org/presentationml/2006/main">
  <p:tag name="MH" val="20160202082519"/>
  <p:tag name="MH_LIBRARY" val="GRAPHIC"/>
  <p:tag name="MH_TYPE" val="Other"/>
  <p:tag name="MH_ORDER" val="4"/>
</p:tagLst>
</file>

<file path=ppt/tags/tag26.xml><?xml version="1.0" encoding="utf-8"?>
<p:tagLst xmlns:p="http://schemas.openxmlformats.org/presentationml/2006/main">
  <p:tag name="MH" val="20160202082519"/>
  <p:tag name="MH_LIBRARY" val="GRAPHIC"/>
  <p:tag name="MH_TYPE" val="Other"/>
  <p:tag name="MH_ORDER" val="4"/>
</p:tagLst>
</file>

<file path=ppt/tags/tag27.xml><?xml version="1.0" encoding="utf-8"?>
<p:tagLst xmlns:p="http://schemas.openxmlformats.org/presentationml/2006/main">
  <p:tag name="MH" val="20160202082519"/>
  <p:tag name="MH_LIBRARY" val="GRAPHIC"/>
  <p:tag name="MH_TYPE" val="Other"/>
  <p:tag name="MH_ORDER" val="4"/>
</p:tagLst>
</file>

<file path=ppt/tags/tag28.xml><?xml version="1.0" encoding="utf-8"?>
<p:tagLst xmlns:p="http://schemas.openxmlformats.org/presentationml/2006/main">
  <p:tag name="MH" val="20160202082519"/>
  <p:tag name="MH_LIBRARY" val="GRAPHIC"/>
  <p:tag name="MH_TYPE" val="Other"/>
  <p:tag name="MH_ORDER" val="4"/>
</p:tagLst>
</file>

<file path=ppt/tags/tag29.xml><?xml version="1.0" encoding="utf-8"?>
<p:tagLst xmlns:p="http://schemas.openxmlformats.org/presentationml/2006/main">
  <p:tag name="MH" val="20160202082519"/>
  <p:tag name="MH_LIBRARY" val="GRAPHIC"/>
  <p:tag name="MH_TYPE" val="Other"/>
  <p:tag name="MH_ORDER" val="4"/>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MH" val="20160202082519"/>
  <p:tag name="MH_LIBRARY" val="GRAPHIC"/>
  <p:tag name="MH_TYPE" val="Other"/>
  <p:tag name="MH_ORDER" val="4"/>
</p:tagLst>
</file>

<file path=ppt/tags/tag31.xml><?xml version="1.0" encoding="utf-8"?>
<p:tagLst xmlns:p="http://schemas.openxmlformats.org/presentationml/2006/main">
  <p:tag name="MH" val="20160202082519"/>
  <p:tag name="MH_LIBRARY" val="GRAPHIC"/>
  <p:tag name="MH_TYPE" val="Other"/>
  <p:tag name="MH_ORDER" val="4"/>
</p:tagLst>
</file>

<file path=ppt/tags/tag32.xml><?xml version="1.0" encoding="utf-8"?>
<p:tagLst xmlns:p="http://schemas.openxmlformats.org/presentationml/2006/main">
  <p:tag name="MH" val="20160202082519"/>
  <p:tag name="MH_LIBRARY" val="GRAPHIC"/>
  <p:tag name="MH_TYPE" val="Other"/>
  <p:tag name="MH_ORDER" val="4"/>
</p:tagLst>
</file>

<file path=ppt/tags/tag33.xml><?xml version="1.0" encoding="utf-8"?>
<p:tagLst xmlns:p="http://schemas.openxmlformats.org/presentationml/2006/main">
  <p:tag name="MH" val="20160202082519"/>
  <p:tag name="MH_LIBRARY" val="GRAPHIC"/>
  <p:tag name="MH_TYPE" val="Other"/>
  <p:tag name="MH_ORDER" val="4"/>
</p:tagLst>
</file>

<file path=ppt/tags/tag34.xml><?xml version="1.0" encoding="utf-8"?>
<p:tagLst xmlns:p="http://schemas.openxmlformats.org/presentationml/2006/main">
  <p:tag name="MH" val="20160202082519"/>
  <p:tag name="MH_LIBRARY" val="GRAPHIC"/>
  <p:tag name="MH_TYPE" val="Other"/>
  <p:tag name="MH_ORDER" val="4"/>
</p:tagLst>
</file>

<file path=ppt/tags/tag35.xml><?xml version="1.0" encoding="utf-8"?>
<p:tagLst xmlns:p="http://schemas.openxmlformats.org/presentationml/2006/main">
  <p:tag name="MH" val="20160202082519"/>
  <p:tag name="MH_LIBRARY" val="GRAPHIC"/>
  <p:tag name="MH_TYPE" val="Other"/>
  <p:tag name="MH_ORDER" val="4"/>
</p:tagLst>
</file>

<file path=ppt/tags/tag36.xml><?xml version="1.0" encoding="utf-8"?>
<p:tagLst xmlns:p="http://schemas.openxmlformats.org/presentationml/2006/main">
  <p:tag name="MH" val="20160202082519"/>
  <p:tag name="MH_LIBRARY" val="GRAPHIC"/>
  <p:tag name="MH_TYPE" val="Other"/>
  <p:tag name="MH_ORDER" val="4"/>
</p:tagLst>
</file>

<file path=ppt/tags/tag37.xml><?xml version="1.0" encoding="utf-8"?>
<p:tagLst xmlns:p="http://schemas.openxmlformats.org/presentationml/2006/main">
  <p:tag name="MH" val="20160202082519"/>
  <p:tag name="MH_LIBRARY" val="GRAPHIC"/>
  <p:tag name="MH_TYPE" val="Other"/>
  <p:tag name="MH_ORDER" val="4"/>
</p:tagLst>
</file>

<file path=ppt/tags/tag38.xml><?xml version="1.0" encoding="utf-8"?>
<p:tagLst xmlns:p="http://schemas.openxmlformats.org/presentationml/2006/main">
  <p:tag name="MH" val="20160202082519"/>
  <p:tag name="MH_LIBRARY" val="GRAPHIC"/>
  <p:tag name="MH_TYPE" val="Other"/>
  <p:tag name="MH_ORDER" val="4"/>
</p:tagLst>
</file>

<file path=ppt/tags/tag39.xml><?xml version="1.0" encoding="utf-8"?>
<p:tagLst xmlns:p="http://schemas.openxmlformats.org/presentationml/2006/main">
  <p:tag name="MH" val="20160202082519"/>
  <p:tag name="MH_LIBRARY" val="GRAPHIC"/>
  <p:tag name="MH_TYPE" val="Other"/>
  <p:tag name="MH_ORDER" val="4"/>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MH" val="20160202082519"/>
  <p:tag name="MH_LIBRARY" val="GRAPHIC"/>
  <p:tag name="MH_TYPE" val="Other"/>
  <p:tag name="MH_ORDER" val="4"/>
</p:tagLst>
</file>

<file path=ppt/tags/tag41.xml><?xml version="1.0" encoding="utf-8"?>
<p:tagLst xmlns:p="http://schemas.openxmlformats.org/presentationml/2006/main">
  <p:tag name="MH" val="20160202082519"/>
  <p:tag name="MH_LIBRARY" val="GRAPHIC"/>
  <p:tag name="MH_TYPE" val="Other"/>
  <p:tag name="MH_ORDER" val="4"/>
</p:tagLst>
</file>

<file path=ppt/tags/tag42.xml><?xml version="1.0" encoding="utf-8"?>
<p:tagLst xmlns:p="http://schemas.openxmlformats.org/presentationml/2006/main">
  <p:tag name="MH" val="20160202082519"/>
  <p:tag name="MH_LIBRARY" val="GRAPHIC"/>
  <p:tag name="MH_TYPE" val="Other"/>
  <p:tag name="MH_ORDER" val="4"/>
</p:tagLst>
</file>

<file path=ppt/tags/tag43.xml><?xml version="1.0" encoding="utf-8"?>
<p:tagLst xmlns:p="http://schemas.openxmlformats.org/presentationml/2006/main">
  <p:tag name="MH" val="20160202082519"/>
  <p:tag name="MH_LIBRARY" val="GRAPHIC"/>
  <p:tag name="MH_TYPE" val="Other"/>
  <p:tag name="MH_ORDER" val="4"/>
</p:tagLst>
</file>

<file path=ppt/tags/tag44.xml><?xml version="1.0" encoding="utf-8"?>
<p:tagLst xmlns:p="http://schemas.openxmlformats.org/presentationml/2006/main">
  <p:tag name="MH" val="20160202082519"/>
  <p:tag name="MH_LIBRARY" val="GRAPHIC"/>
  <p:tag name="MH_TYPE" val="Other"/>
  <p:tag name="MH_ORDER" val="4"/>
</p:tagLst>
</file>

<file path=ppt/tags/tag45.xml><?xml version="1.0" encoding="utf-8"?>
<p:tagLst xmlns:p="http://schemas.openxmlformats.org/presentationml/2006/main">
  <p:tag name="MH" val="20160202082519"/>
  <p:tag name="MH_LIBRARY" val="GRAPHIC"/>
  <p:tag name="MH_TYPE" val="Other"/>
  <p:tag name="MH_ORDER" val="4"/>
</p:tagLst>
</file>

<file path=ppt/tags/tag46.xml><?xml version="1.0" encoding="utf-8"?>
<p:tagLst xmlns:p="http://schemas.openxmlformats.org/presentationml/2006/main">
  <p:tag name="MH" val="20160202082519"/>
  <p:tag name="MH_LIBRARY" val="GRAPHIC"/>
  <p:tag name="MH_TYPE" val="Other"/>
  <p:tag name="MH_ORDER" val="4"/>
</p:tagLst>
</file>

<file path=ppt/tags/tag47.xml><?xml version="1.0" encoding="utf-8"?>
<p:tagLst xmlns:p="http://schemas.openxmlformats.org/presentationml/2006/main">
  <p:tag name="MH" val="20160202082519"/>
  <p:tag name="MH_LIBRARY" val="GRAPHIC"/>
  <p:tag name="MH_TYPE" val="Other"/>
  <p:tag name="MH_ORDER" val="4"/>
</p:tagLst>
</file>

<file path=ppt/tags/tag48.xml><?xml version="1.0" encoding="utf-8"?>
<p:tagLst xmlns:p="http://schemas.openxmlformats.org/presentationml/2006/main">
  <p:tag name="MH" val="20160202082519"/>
  <p:tag name="MH_LIBRARY" val="GRAPHIC"/>
  <p:tag name="MH_TYPE" val="Other"/>
  <p:tag name="MH_ORDER" val="4"/>
</p:tagLst>
</file>

<file path=ppt/tags/tag49.xml><?xml version="1.0" encoding="utf-8"?>
<p:tagLst xmlns:p="http://schemas.openxmlformats.org/presentationml/2006/main">
  <p:tag name="MH" val="20160202082519"/>
  <p:tag name="MH_LIBRARY" val="GRAPHIC"/>
  <p:tag name="MH_TYPE" val="Other"/>
  <p:tag name="MH_ORDER" val="4"/>
</p:tagLst>
</file>

<file path=ppt/tags/tag5.xml><?xml version="1.0" encoding="utf-8"?>
<p:tagLst xmlns:p="http://schemas.openxmlformats.org/presentationml/2006/main">
  <p:tag name="MH" val="20151201095059"/>
  <p:tag name="MH_LIBRARY" val="GRAPHIC"/>
  <p:tag name="MH_TYPE" val="Other"/>
  <p:tag name="MH_ORDER" val="2"/>
</p:tagLst>
</file>

<file path=ppt/tags/tag50.xml><?xml version="1.0" encoding="utf-8"?>
<p:tagLst xmlns:p="http://schemas.openxmlformats.org/presentationml/2006/main">
  <p:tag name="MH" val="20160202082519"/>
  <p:tag name="MH_LIBRARY" val="GRAPHIC"/>
  <p:tag name="MH_TYPE" val="Other"/>
  <p:tag name="MH_ORDER" val="4"/>
</p:tagLst>
</file>

<file path=ppt/tags/tag51.xml><?xml version="1.0" encoding="utf-8"?>
<p:tagLst xmlns:p="http://schemas.openxmlformats.org/presentationml/2006/main">
  <p:tag name="MH" val="20160202082519"/>
  <p:tag name="MH_LIBRARY" val="GRAPHIC"/>
  <p:tag name="MH_TYPE" val="Other"/>
  <p:tag name="MH_ORDER" val="4"/>
</p:tagLst>
</file>

<file path=ppt/tags/tag52.xml><?xml version="1.0" encoding="utf-8"?>
<p:tagLst xmlns:p="http://schemas.openxmlformats.org/presentationml/2006/main">
  <p:tag name="MH" val="20160202082519"/>
  <p:tag name="MH_LIBRARY" val="GRAPHIC"/>
  <p:tag name="MH_TYPE" val="Other"/>
  <p:tag name="MH_ORDER" val="4"/>
</p:tagLst>
</file>

<file path=ppt/tags/tag53.xml><?xml version="1.0" encoding="utf-8"?>
<p:tagLst xmlns:p="http://schemas.openxmlformats.org/presentationml/2006/main">
  <p:tag name="MH" val="20160202082519"/>
  <p:tag name="MH_LIBRARY" val="GRAPHIC"/>
  <p:tag name="MH_TYPE" val="Other"/>
  <p:tag name="MH_ORDER" val="4"/>
</p:tagLst>
</file>

<file path=ppt/tags/tag54.xml><?xml version="1.0" encoding="utf-8"?>
<p:tagLst xmlns:p="http://schemas.openxmlformats.org/presentationml/2006/main">
  <p:tag name="MH" val="20160202082519"/>
  <p:tag name="MH_LIBRARY" val="GRAPHIC"/>
  <p:tag name="MH_TYPE" val="Other"/>
  <p:tag name="MH_ORDER" val="4"/>
</p:tagLst>
</file>

<file path=ppt/tags/tag55.xml><?xml version="1.0" encoding="utf-8"?>
<p:tagLst xmlns:p="http://schemas.openxmlformats.org/presentationml/2006/main">
  <p:tag name="MH" val="20160202082519"/>
  <p:tag name="MH_LIBRARY" val="GRAPHIC"/>
  <p:tag name="MH_TYPE" val="Other"/>
  <p:tag name="MH_ORDER" val="4"/>
</p:tagLst>
</file>

<file path=ppt/tags/tag56.xml><?xml version="1.0" encoding="utf-8"?>
<p:tagLst xmlns:p="http://schemas.openxmlformats.org/presentationml/2006/main">
  <p:tag name="MH" val="20160202082519"/>
  <p:tag name="MH_LIBRARY" val="GRAPHIC"/>
  <p:tag name="MH_TYPE" val="Other"/>
  <p:tag name="MH_ORDER" val="4"/>
</p:tagLst>
</file>

<file path=ppt/tags/tag57.xml><?xml version="1.0" encoding="utf-8"?>
<p:tagLst xmlns:p="http://schemas.openxmlformats.org/presentationml/2006/main">
  <p:tag name="MH" val="20160202082519"/>
  <p:tag name="MH_LIBRARY" val="GRAPHIC"/>
  <p:tag name="MH_TYPE" val="Other"/>
  <p:tag name="MH_ORDER" val="4"/>
</p:tagLst>
</file>

<file path=ppt/tags/tag58.xml><?xml version="1.0" encoding="utf-8"?>
<p:tagLst xmlns:p="http://schemas.openxmlformats.org/presentationml/2006/main">
  <p:tag name="MH" val="20160202082519"/>
  <p:tag name="MH_LIBRARY" val="GRAPHIC"/>
  <p:tag name="MH_TYPE" val="Other"/>
  <p:tag name="MH_ORDER" val="4"/>
</p:tagLst>
</file>

<file path=ppt/tags/tag59.xml><?xml version="1.0" encoding="utf-8"?>
<p:tagLst xmlns:p="http://schemas.openxmlformats.org/presentationml/2006/main">
  <p:tag name="MH" val="20160202082519"/>
  <p:tag name="MH_LIBRARY" val="GRAPHIC"/>
  <p:tag name="MH_TYPE" val="Other"/>
  <p:tag name="MH_ORDER" val="4"/>
</p:tagLst>
</file>

<file path=ppt/tags/tag6.xml><?xml version="1.0" encoding="utf-8"?>
<p:tagLst xmlns:p="http://schemas.openxmlformats.org/presentationml/2006/main">
  <p:tag name="MH" val="20151201095059"/>
  <p:tag name="MH_LIBRARY" val="GRAPHIC"/>
  <p:tag name="MH_TYPE" val="Other"/>
  <p:tag name="MH_ORDER" val="2"/>
</p:tagLst>
</file>

<file path=ppt/tags/tag60.xml><?xml version="1.0" encoding="utf-8"?>
<p:tagLst xmlns:p="http://schemas.openxmlformats.org/presentationml/2006/main">
  <p:tag name="MH" val="20160202082519"/>
  <p:tag name="MH_LIBRARY" val="GRAPHIC"/>
  <p:tag name="MH_TYPE" val="Other"/>
  <p:tag name="MH_ORDER" val="4"/>
</p:tagLst>
</file>

<file path=ppt/tags/tag61.xml><?xml version="1.0" encoding="utf-8"?>
<p:tagLst xmlns:p="http://schemas.openxmlformats.org/presentationml/2006/main">
  <p:tag name="MH" val="20160202082519"/>
  <p:tag name="MH_LIBRARY" val="GRAPHIC"/>
  <p:tag name="MH_TYPE" val="Other"/>
  <p:tag name="MH_ORDER" val="4"/>
</p:tagLst>
</file>

<file path=ppt/tags/tag62.xml><?xml version="1.0" encoding="utf-8"?>
<p:tagLst xmlns:p="http://schemas.openxmlformats.org/presentationml/2006/main">
  <p:tag name="MH" val="20160202082519"/>
  <p:tag name="MH_LIBRARY" val="GRAPHIC"/>
  <p:tag name="MH_TYPE" val="Other"/>
  <p:tag name="MH_ORDER" val="4"/>
</p:tagLst>
</file>

<file path=ppt/tags/tag63.xml><?xml version="1.0" encoding="utf-8"?>
<p:tagLst xmlns:p="http://schemas.openxmlformats.org/presentationml/2006/main">
  <p:tag name="MH" val="20160202082519"/>
  <p:tag name="MH_LIBRARY" val="GRAPHIC"/>
  <p:tag name="MH_TYPE" val="Other"/>
  <p:tag name="MH_ORDER" val="4"/>
</p:tagLst>
</file>

<file path=ppt/tags/tag64.xml><?xml version="1.0" encoding="utf-8"?>
<p:tagLst xmlns:p="http://schemas.openxmlformats.org/presentationml/2006/main">
  <p:tag name="MH" val="20160202082519"/>
  <p:tag name="MH_LIBRARY" val="GRAPHIC"/>
  <p:tag name="MH_TYPE" val="Other"/>
  <p:tag name="MH_ORDER" val="4"/>
</p:tagLst>
</file>

<file path=ppt/tags/tag65.xml><?xml version="1.0" encoding="utf-8"?>
<p:tagLst xmlns:p="http://schemas.openxmlformats.org/presentationml/2006/main">
  <p:tag name="MH" val="20160202082519"/>
  <p:tag name="MH_LIBRARY" val="GRAPHIC"/>
  <p:tag name="MH_TYPE" val="Other"/>
  <p:tag name="MH_ORDER" val="4"/>
</p:tagLst>
</file>

<file path=ppt/tags/tag66.xml><?xml version="1.0" encoding="utf-8"?>
<p:tagLst xmlns:p="http://schemas.openxmlformats.org/presentationml/2006/main">
  <p:tag name="MH" val="20160202082519"/>
  <p:tag name="MH_LIBRARY" val="GRAPHIC"/>
  <p:tag name="MH_TYPE" val="Other"/>
  <p:tag name="MH_ORDER" val="4"/>
</p:tagLst>
</file>

<file path=ppt/tags/tag67.xml><?xml version="1.0" encoding="utf-8"?>
<p:tagLst xmlns:p="http://schemas.openxmlformats.org/presentationml/2006/main">
  <p:tag name="MH" val="20160202082519"/>
  <p:tag name="MH_LIBRARY" val="GRAPHIC"/>
  <p:tag name="MH_TYPE" val="Other"/>
  <p:tag name="MH_ORDER" val="4"/>
</p:tagLst>
</file>

<file path=ppt/tags/tag68.xml><?xml version="1.0" encoding="utf-8"?>
<p:tagLst xmlns:p="http://schemas.openxmlformats.org/presentationml/2006/main">
  <p:tag name="MH" val="20160202082519"/>
  <p:tag name="MH_LIBRARY" val="GRAPHIC"/>
  <p:tag name="MH_TYPE" val="Other"/>
  <p:tag name="MH_ORDER" val="4"/>
</p:tagLst>
</file>

<file path=ppt/tags/tag69.xml><?xml version="1.0" encoding="utf-8"?>
<p:tagLst xmlns:p="http://schemas.openxmlformats.org/presentationml/2006/main">
  <p:tag name="MH" val="20160202082519"/>
  <p:tag name="MH_LIBRARY" val="GRAPHIC"/>
  <p:tag name="MH_TYPE" val="Other"/>
  <p:tag name="MH_ORDER" val="4"/>
</p:tagLst>
</file>

<file path=ppt/tags/tag7.xml><?xml version="1.0" encoding="utf-8"?>
<p:tagLst xmlns:p="http://schemas.openxmlformats.org/presentationml/2006/main">
  <p:tag name="MH" val="20151201095059"/>
  <p:tag name="MH_LIBRARY" val="GRAPHIC"/>
  <p:tag name="MH_TYPE" val="Other"/>
  <p:tag name="MH_ORDER" val="2"/>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PA" val="v3.0.1"/>
</p:tagLst>
</file>

<file path=ppt/tags/tag72.xml><?xml version="1.0" encoding="utf-8"?>
<p:tagLst xmlns:p="http://schemas.openxmlformats.org/presentationml/2006/main">
  <p:tag name="PA" val="v3.0.1"/>
</p:tagLst>
</file>

<file path=ppt/tags/tag73.xml><?xml version="1.0" encoding="utf-8"?>
<p:tagLst xmlns:p="http://schemas.openxmlformats.org/presentationml/2006/main">
  <p:tag name="PA" val="v3.0.1"/>
</p:tagLst>
</file>

<file path=ppt/tags/tag8.xml><?xml version="1.0" encoding="utf-8"?>
<p:tagLst xmlns:p="http://schemas.openxmlformats.org/presentationml/2006/main">
  <p:tag name="MH" val="20151201095059"/>
  <p:tag name="MH_LIBRARY" val="GRAPHIC"/>
  <p:tag name="MH_TYPE" val="Other"/>
  <p:tag name="MH_ORDER" val="2"/>
</p:tagLst>
</file>

<file path=ppt/tags/tag9.xml><?xml version="1.0" encoding="utf-8"?>
<p:tagLst xmlns:p="http://schemas.openxmlformats.org/presentationml/2006/main">
  <p:tag name="MH" val="20151201095059"/>
  <p:tag name="MH_LIBRARY" val="GRAPHIC"/>
  <p:tag name="MH_TYPE" val="Other"/>
  <p:tag name="MH_ORDER" val="2"/>
</p:tagLst>
</file>

<file path=ppt/theme/theme1.xml><?xml version="1.0" encoding="utf-8"?>
<a:theme xmlns:a="http://schemas.openxmlformats.org/drawingml/2006/main" name="Office 主题">
  <a:themeElements>
    <a:clrScheme name="自定义 463">
      <a:dk1>
        <a:srgbClr val="00B0F0"/>
      </a:dk1>
      <a:lt1>
        <a:sysClr val="window" lastClr="FFFFFF"/>
      </a:lt1>
      <a:dk2>
        <a:srgbClr val="00B0F0"/>
      </a:dk2>
      <a:lt2>
        <a:srgbClr val="00B0F0"/>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6758</Words>
  <Application>WPS 演示</Application>
  <PresentationFormat>宽屏</PresentationFormat>
  <Paragraphs>1053</Paragraphs>
  <Slides>40</Slides>
  <Notes>32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40</vt:i4>
      </vt:variant>
    </vt:vector>
  </HeadingPairs>
  <TitlesOfParts>
    <vt:vector size="56" baseType="lpstr">
      <vt:lpstr>Arial</vt:lpstr>
      <vt:lpstr>宋体</vt:lpstr>
      <vt:lpstr>Wingdings</vt:lpstr>
      <vt:lpstr>微软雅黑</vt:lpstr>
      <vt:lpstr>Times New Roman</vt:lpstr>
      <vt:lpstr>Impact</vt:lpstr>
      <vt:lpstr>Calibri</vt:lpstr>
      <vt:lpstr>Arial Unicode MS</vt:lpstr>
      <vt:lpstr>Arial Black</vt:lpstr>
      <vt:lpstr>Arial</vt:lpstr>
      <vt:lpstr>Segoe UI</vt:lpstr>
      <vt:lpstr>Calibri</vt:lpstr>
      <vt:lpstr>Gill Sans</vt:lpstr>
      <vt:lpstr>Source Sans Pro</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16</cp:revision>
  <dcterms:created xsi:type="dcterms:W3CDTF">2015-05-05T08:02:00Z</dcterms:created>
  <dcterms:modified xsi:type="dcterms:W3CDTF">2017-06-20T09:29:32Z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